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entation.xml" ContentType="application/vnd.openxmlformats-officedocument.presentationml.presentation.main+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5.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28.xml" ContentType="application/vnd.openxmlformats-officedocument.presentationml.notesSlide+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42"/>
  </p:notesMasterIdLst>
  <p:sldIdLst>
    <p:sldId id="256" r:id="rId2"/>
    <p:sldId id="258" r:id="rId3"/>
    <p:sldId id="259" r:id="rId4"/>
    <p:sldId id="260" r:id="rId5"/>
    <p:sldId id="261" r:id="rId6"/>
    <p:sldId id="264" r:id="rId7"/>
    <p:sldId id="313" r:id="rId8"/>
    <p:sldId id="314" r:id="rId9"/>
    <p:sldId id="265" r:id="rId10"/>
    <p:sldId id="317" r:id="rId11"/>
    <p:sldId id="318" r:id="rId12"/>
    <p:sldId id="316" r:id="rId13"/>
    <p:sldId id="270" r:id="rId14"/>
    <p:sldId id="266" r:id="rId15"/>
    <p:sldId id="319" r:id="rId16"/>
    <p:sldId id="273" r:id="rId17"/>
    <p:sldId id="282" r:id="rId18"/>
    <p:sldId id="268" r:id="rId19"/>
    <p:sldId id="275" r:id="rId20"/>
    <p:sldId id="320" r:id="rId21"/>
    <p:sldId id="321" r:id="rId22"/>
    <p:sldId id="322" r:id="rId23"/>
    <p:sldId id="280" r:id="rId24"/>
    <p:sldId id="272" r:id="rId25"/>
    <p:sldId id="271" r:id="rId26"/>
    <p:sldId id="289" r:id="rId27"/>
    <p:sldId id="324" r:id="rId28"/>
    <p:sldId id="325" r:id="rId29"/>
    <p:sldId id="284" r:id="rId30"/>
    <p:sldId id="276" r:id="rId31"/>
    <p:sldId id="283" r:id="rId32"/>
    <p:sldId id="263" r:id="rId33"/>
    <p:sldId id="315" r:id="rId34"/>
    <p:sldId id="291" r:id="rId35"/>
    <p:sldId id="328" r:id="rId36"/>
    <p:sldId id="329" r:id="rId37"/>
    <p:sldId id="330" r:id="rId38"/>
    <p:sldId id="323" r:id="rId39"/>
    <p:sldId id="327" r:id="rId40"/>
    <p:sldId id="292" r:id="rId41"/>
  </p:sldIdLst>
  <p:sldSz cx="9144000" cy="5143500" type="screen16x9"/>
  <p:notesSz cx="6858000" cy="9144000"/>
  <p:embeddedFontLst>
    <p:embeddedFont>
      <p:font typeface="Bebas Neue" panose="020B0606020202050201" pitchFamily="34" charset="0"/>
      <p:regular r:id="rId43"/>
    </p:embeddedFont>
    <p:embeddedFont>
      <p:font typeface="Cabin" panose="020B0604020202020204" charset="0"/>
      <p:regular r:id="rId44"/>
      <p:bold r:id="rId45"/>
      <p:italic r:id="rId46"/>
      <p:boldItalic r:id="rId47"/>
    </p:embeddedFont>
    <p:embeddedFont>
      <p:font typeface="Encode Sans Semi Expanded" panose="020B0604020202020204" charset="0"/>
      <p:regular r:id="rId48"/>
      <p:bold r:id="rId49"/>
    </p:embeddedFont>
    <p:embeddedFont>
      <p:font typeface="Lexend" panose="020B0604020202020204" charset="0"/>
      <p:regular r:id="rId50"/>
      <p:bold r:id="rId51"/>
    </p:embeddedFont>
    <p:embeddedFont>
      <p:font typeface="Lexend Giga" panose="020B0604020202020204" charset="0"/>
      <p:regular r:id="rId52"/>
      <p:bold r:id="rId53"/>
    </p:embeddedFont>
    <p:embeddedFont>
      <p:font typeface="Londrina Solid" panose="020B0604020202020204" charset="0"/>
      <p:regular r:id="rId54"/>
    </p:embeddedFont>
    <p:embeddedFont>
      <p:font typeface="Poppins" panose="00000500000000000000" pitchFamily="2" charset="0"/>
      <p:regular r:id="rId55"/>
      <p:bold r:id="rId56"/>
      <p:italic r:id="rId57"/>
      <p:boldItalic r:id="rId58"/>
    </p:embeddedFont>
    <p:embeddedFont>
      <p:font typeface="Poppins Black" panose="00000A00000000000000" pitchFamily="2" charset="0"/>
      <p:bold r:id="rId59"/>
      <p:boldItalic r:id="rId60"/>
    </p:embeddedFont>
    <p:embeddedFont>
      <p:font typeface="Poppins Medium" panose="00000600000000000000" pitchFamily="2" charset="0"/>
      <p:regular r:id="rId61"/>
      <p: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56A0"/>
    <a:srgbClr val="C2C2C3"/>
    <a:srgbClr val="10326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619546-DD3B-4E3A-AD6B-824FCEB409A5}" v="167" dt="2024-12-02T16:46:56.894"/>
    <p1510:client id="{5C9009A4-7D7F-4E57-CDDA-2A73A5183337}" v="2" dt="2024-12-02T16:10:05.155"/>
    <p1510:client id="{8250E837-1658-4C35-9876-3DD90ADC631A}" v="3866" dt="2024-12-02T16:56:42.394"/>
  </p1510:revLst>
</p1510:revInfo>
</file>

<file path=ppt/tableStyles.xml><?xml version="1.0" encoding="utf-8"?>
<a:tblStyleLst xmlns:a="http://schemas.openxmlformats.org/drawingml/2006/main" def="{F844F446-BAE2-4FA4-9A00-ED6B90436C2C}">
  <a:tblStyle styleId="{F844F446-BAE2-4FA4-9A00-ED6B90436C2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4039" autoAdjust="0"/>
  </p:normalViewPr>
  <p:slideViewPr>
    <p:cSldViewPr snapToGrid="0">
      <p:cViewPr varScale="1">
        <p:scale>
          <a:sx n="66" d="100"/>
          <a:sy n="66" d="100"/>
        </p:scale>
        <p:origin x="1930" y="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presProps" Target="presProps.xml"/><Relationship Id="rId68" Type="http://schemas.openxmlformats.org/officeDocument/2006/relationships/customXml" Target="../customXml/item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19.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viewProps" Target="viewProps.xml"/><Relationship Id="rId69" Type="http://schemas.openxmlformats.org/officeDocument/2006/relationships/customXml" Target="../customXml/item2.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font" Target="fonts/font17.fntdata"/><Relationship Id="rId67"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customXml" Target="../customXml/item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8.fntdata"/><Relationship Id="rId55" Type="http://schemas.openxmlformats.org/officeDocument/2006/relationships/font" Target="fonts/font13.fntdata"/></Relationships>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233cb06ba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233cb06ba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a:extLst>
            <a:ext uri="{FF2B5EF4-FFF2-40B4-BE49-F238E27FC236}">
              <a16:creationId xmlns:a16="http://schemas.microsoft.com/office/drawing/2014/main" id="{D3DCD6FE-FD87-B229-A265-C8FA08760E3A}"/>
            </a:ext>
          </a:extLst>
        </p:cNvPr>
        <p:cNvGrpSpPr/>
        <p:nvPr/>
      </p:nvGrpSpPr>
      <p:grpSpPr>
        <a:xfrm>
          <a:off x="0" y="0"/>
          <a:ext cx="0" cy="0"/>
          <a:chOff x="0" y="0"/>
          <a:chExt cx="0" cy="0"/>
        </a:xfrm>
      </p:grpSpPr>
      <p:sp>
        <p:nvSpPr>
          <p:cNvPr id="642" name="Google Shape;642;g22352442562_0_507:notes">
            <a:extLst>
              <a:ext uri="{FF2B5EF4-FFF2-40B4-BE49-F238E27FC236}">
                <a16:creationId xmlns:a16="http://schemas.microsoft.com/office/drawing/2014/main" id="{B96DDD16-7C9D-F241-2353-7D632635AB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22352442562_0_507:notes">
            <a:extLst>
              <a:ext uri="{FF2B5EF4-FFF2-40B4-BE49-F238E27FC236}">
                <a16:creationId xmlns:a16="http://schemas.microsoft.com/office/drawing/2014/main" id="{9F6B352B-1250-D9D4-B671-C318C41F835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3136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a:extLst>
            <a:ext uri="{FF2B5EF4-FFF2-40B4-BE49-F238E27FC236}">
              <a16:creationId xmlns:a16="http://schemas.microsoft.com/office/drawing/2014/main" id="{738989F0-C471-722C-9A69-5A3E3234D81C}"/>
            </a:ext>
          </a:extLst>
        </p:cNvPr>
        <p:cNvGrpSpPr/>
        <p:nvPr/>
      </p:nvGrpSpPr>
      <p:grpSpPr>
        <a:xfrm>
          <a:off x="0" y="0"/>
          <a:ext cx="0" cy="0"/>
          <a:chOff x="0" y="0"/>
          <a:chExt cx="0" cy="0"/>
        </a:xfrm>
      </p:grpSpPr>
      <p:sp>
        <p:nvSpPr>
          <p:cNvPr id="642" name="Google Shape;642;g22352442562_0_507:notes">
            <a:extLst>
              <a:ext uri="{FF2B5EF4-FFF2-40B4-BE49-F238E27FC236}">
                <a16:creationId xmlns:a16="http://schemas.microsoft.com/office/drawing/2014/main" id="{F303894E-D387-959A-A52D-71B4CB36368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22352442562_0_507:notes">
            <a:extLst>
              <a:ext uri="{FF2B5EF4-FFF2-40B4-BE49-F238E27FC236}">
                <a16:creationId xmlns:a16="http://schemas.microsoft.com/office/drawing/2014/main" id="{FB734E1A-018E-615C-FDD7-E4E8B476AD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51641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a:extLst>
            <a:ext uri="{FF2B5EF4-FFF2-40B4-BE49-F238E27FC236}">
              <a16:creationId xmlns:a16="http://schemas.microsoft.com/office/drawing/2014/main" id="{67BF9A8E-4CA9-66F0-7979-2C264BA4F96C}"/>
            </a:ext>
          </a:extLst>
        </p:cNvPr>
        <p:cNvGrpSpPr/>
        <p:nvPr/>
      </p:nvGrpSpPr>
      <p:grpSpPr>
        <a:xfrm>
          <a:off x="0" y="0"/>
          <a:ext cx="0" cy="0"/>
          <a:chOff x="0" y="0"/>
          <a:chExt cx="0" cy="0"/>
        </a:xfrm>
      </p:grpSpPr>
      <p:sp>
        <p:nvSpPr>
          <p:cNvPr id="642" name="Google Shape;642;g22352442562_0_507:notes">
            <a:extLst>
              <a:ext uri="{FF2B5EF4-FFF2-40B4-BE49-F238E27FC236}">
                <a16:creationId xmlns:a16="http://schemas.microsoft.com/office/drawing/2014/main" id="{41A0C433-CE04-72C9-E616-D4040B64100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22352442562_0_507:notes">
            <a:extLst>
              <a:ext uri="{FF2B5EF4-FFF2-40B4-BE49-F238E27FC236}">
                <a16:creationId xmlns:a16="http://schemas.microsoft.com/office/drawing/2014/main" id="{D9E08FC4-AC4C-5BEF-03E7-886D12671FE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30309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22352442562_0_7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22352442562_0_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22352442562_0_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22352442562_0_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a:t>Mobile Apps</a:t>
            </a:r>
          </a:p>
          <a:p>
            <a:r>
              <a:rPr lang="en-US" b="1"/>
              <a:t>Pros</a:t>
            </a:r>
          </a:p>
          <a:p>
            <a:pPr>
              <a:buFont typeface="+mj-lt"/>
              <a:buAutoNum type="arabicPeriod"/>
            </a:pPr>
            <a:r>
              <a:rPr lang="en-US" b="1"/>
              <a:t>Accessibility</a:t>
            </a:r>
            <a:r>
              <a:rPr lang="en-US"/>
              <a:t>:</a:t>
            </a:r>
          </a:p>
          <a:p>
            <a:pPr marL="742950" lvl="1" indent="-285750">
              <a:buFont typeface="+mj-lt"/>
              <a:buAutoNum type="arabicPeriod"/>
            </a:pPr>
            <a:r>
              <a:rPr lang="en-US"/>
              <a:t>Widespread adoption; most people already own a smartphone.</a:t>
            </a:r>
          </a:p>
          <a:p>
            <a:pPr marL="742950" lvl="1" indent="-285750">
              <a:buFont typeface="+mj-lt"/>
              <a:buAutoNum type="arabicPeriod"/>
            </a:pPr>
            <a:r>
              <a:rPr lang="en-US"/>
              <a:t>Easy to download and update apps via app stores.</a:t>
            </a:r>
          </a:p>
          <a:p>
            <a:pPr>
              <a:buFont typeface="+mj-lt"/>
              <a:buAutoNum type="arabicPeriod"/>
            </a:pPr>
            <a:r>
              <a:rPr lang="en-US" b="1"/>
              <a:t>Familiarity</a:t>
            </a:r>
            <a:r>
              <a:rPr lang="en-US"/>
              <a:t>:</a:t>
            </a:r>
          </a:p>
          <a:p>
            <a:pPr marL="742950" lvl="1" indent="-285750">
              <a:buFont typeface="+mj-lt"/>
              <a:buAutoNum type="arabicPeriod"/>
            </a:pPr>
            <a:r>
              <a:rPr lang="en-US"/>
              <a:t>Well-established user interface paradigms.</a:t>
            </a:r>
          </a:p>
          <a:p>
            <a:pPr marL="742950" lvl="1" indent="-285750">
              <a:buFont typeface="+mj-lt"/>
              <a:buAutoNum type="arabicPeriod"/>
            </a:pPr>
            <a:r>
              <a:rPr lang="en-US"/>
              <a:t>Minimal learning curve.</a:t>
            </a:r>
          </a:p>
          <a:p>
            <a:pPr>
              <a:buFont typeface="+mj-lt"/>
              <a:buAutoNum type="arabicPeriod"/>
            </a:pPr>
            <a:r>
              <a:rPr lang="en-US" b="1"/>
              <a:t>Portability</a:t>
            </a:r>
            <a:r>
              <a:rPr lang="en-US"/>
              <a:t>:</a:t>
            </a:r>
          </a:p>
          <a:p>
            <a:pPr marL="742950" lvl="1" indent="-285750">
              <a:buFont typeface="+mj-lt"/>
              <a:buAutoNum type="arabicPeriod"/>
            </a:pPr>
            <a:r>
              <a:rPr lang="en-US"/>
              <a:t>Convenient to carry and use on the go.</a:t>
            </a:r>
          </a:p>
          <a:p>
            <a:pPr marL="742950" lvl="1" indent="-285750">
              <a:buFont typeface="+mj-lt"/>
              <a:buAutoNum type="arabicPeriod"/>
            </a:pPr>
            <a:r>
              <a:rPr lang="en-US"/>
              <a:t>Works in almost any setting without specialized equipment.</a:t>
            </a:r>
          </a:p>
          <a:p>
            <a:pPr>
              <a:buFont typeface="+mj-lt"/>
              <a:buAutoNum type="arabicPeriod"/>
            </a:pPr>
            <a:r>
              <a:rPr lang="en-US" b="1"/>
              <a:t>Cost-Effective</a:t>
            </a:r>
            <a:r>
              <a:rPr lang="en-US"/>
              <a:t>:</a:t>
            </a:r>
          </a:p>
          <a:p>
            <a:pPr marL="742950" lvl="1" indent="-285750">
              <a:buFont typeface="+mj-lt"/>
              <a:buAutoNum type="arabicPeriod"/>
            </a:pPr>
            <a:r>
              <a:rPr lang="en-US"/>
              <a:t>Does not require additional hardware.</a:t>
            </a:r>
          </a:p>
          <a:p>
            <a:pPr marL="742950" lvl="1" indent="-285750">
              <a:buFont typeface="+mj-lt"/>
              <a:buAutoNum type="arabicPeriod"/>
            </a:pPr>
            <a:r>
              <a:rPr lang="en-US"/>
              <a:t>Development costs are typically lower than VR apps.</a:t>
            </a:r>
          </a:p>
          <a:p>
            <a:pPr>
              <a:buFont typeface="+mj-lt"/>
              <a:buAutoNum type="arabicPeriod"/>
            </a:pPr>
            <a:r>
              <a:rPr lang="en-US" b="1"/>
              <a:t>Battery Life</a:t>
            </a:r>
            <a:r>
              <a:rPr lang="en-US"/>
              <a:t>:</a:t>
            </a:r>
          </a:p>
          <a:p>
            <a:pPr marL="742950" lvl="1" indent="-285750">
              <a:buFont typeface="+mj-lt"/>
              <a:buAutoNum type="arabicPeriod"/>
            </a:pPr>
            <a:r>
              <a:rPr lang="en-US"/>
              <a:t>Phones are optimized for efficiency; longer usability without quick depletion.</a:t>
            </a:r>
          </a:p>
          <a:p>
            <a:r>
              <a:rPr lang="en-US" b="1"/>
              <a:t>Cons</a:t>
            </a:r>
          </a:p>
          <a:p>
            <a:pPr>
              <a:buFont typeface="+mj-lt"/>
              <a:buAutoNum type="arabicPeriod"/>
            </a:pPr>
            <a:r>
              <a:rPr lang="en-US" b="1"/>
              <a:t>Limited Immersion</a:t>
            </a:r>
            <a:r>
              <a:rPr lang="en-US"/>
              <a:t>:</a:t>
            </a:r>
          </a:p>
          <a:p>
            <a:pPr marL="742950" lvl="1" indent="-285750">
              <a:buFont typeface="+mj-lt"/>
              <a:buAutoNum type="arabicPeriod"/>
            </a:pPr>
            <a:r>
              <a:rPr lang="en-US"/>
              <a:t>Interaction is restricted to a 2D screen.</a:t>
            </a:r>
          </a:p>
          <a:p>
            <a:pPr marL="742950" lvl="1" indent="-285750">
              <a:buFont typeface="+mj-lt"/>
              <a:buAutoNum type="arabicPeriod"/>
            </a:pPr>
            <a:r>
              <a:rPr lang="en-US"/>
              <a:t>Doesn’t provide spatial awareness or immersive experiences.</a:t>
            </a:r>
          </a:p>
          <a:p>
            <a:pPr>
              <a:buFont typeface="+mj-lt"/>
              <a:buAutoNum type="arabicPeriod"/>
            </a:pPr>
            <a:r>
              <a:rPr lang="en-US" b="1"/>
              <a:t>Distraction</a:t>
            </a:r>
            <a:r>
              <a:rPr lang="en-US"/>
              <a:t>:</a:t>
            </a:r>
          </a:p>
          <a:p>
            <a:pPr marL="742950" lvl="1" indent="-285750">
              <a:buFont typeface="+mj-lt"/>
              <a:buAutoNum type="arabicPeriod"/>
            </a:pPr>
            <a:r>
              <a:rPr lang="en-US"/>
              <a:t>Multitasking can interrupt the experience (e.g., notifications).</a:t>
            </a:r>
          </a:p>
          <a:p>
            <a:pPr>
              <a:buFont typeface="+mj-lt"/>
              <a:buAutoNum type="arabicPeriod"/>
            </a:pPr>
            <a:r>
              <a:rPr lang="en-US" b="1"/>
              <a:t>Ergonomics</a:t>
            </a:r>
            <a:r>
              <a:rPr lang="en-US"/>
              <a:t>:</a:t>
            </a:r>
          </a:p>
          <a:p>
            <a:pPr marL="742950" lvl="1" indent="-285750">
              <a:buFont typeface="+mj-lt"/>
              <a:buAutoNum type="arabicPeriod"/>
            </a:pPr>
            <a:r>
              <a:rPr lang="en-US"/>
              <a:t>Prolonged use can lead to hand strain or posture issues.</a:t>
            </a:r>
          </a:p>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a:extLst>
            <a:ext uri="{FF2B5EF4-FFF2-40B4-BE49-F238E27FC236}">
              <a16:creationId xmlns:a16="http://schemas.microsoft.com/office/drawing/2014/main" id="{0FD5C874-6B73-F15F-FCE8-2CFD132C53B3}"/>
            </a:ext>
          </a:extLst>
        </p:cNvPr>
        <p:cNvGrpSpPr/>
        <p:nvPr/>
      </p:nvGrpSpPr>
      <p:grpSpPr>
        <a:xfrm>
          <a:off x="0" y="0"/>
          <a:ext cx="0" cy="0"/>
          <a:chOff x="0" y="0"/>
          <a:chExt cx="0" cy="0"/>
        </a:xfrm>
      </p:grpSpPr>
      <p:sp>
        <p:nvSpPr>
          <p:cNvPr id="741" name="Google Shape;741;g22352442562_0_546:notes">
            <a:extLst>
              <a:ext uri="{FF2B5EF4-FFF2-40B4-BE49-F238E27FC236}">
                <a16:creationId xmlns:a16="http://schemas.microsoft.com/office/drawing/2014/main" id="{93317372-5482-AF39-E100-B07741E4119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22352442562_0_546:notes">
            <a:extLst>
              <a:ext uri="{FF2B5EF4-FFF2-40B4-BE49-F238E27FC236}">
                <a16:creationId xmlns:a16="http://schemas.microsoft.com/office/drawing/2014/main" id="{084467F4-AC66-436A-D207-F563260FA37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VR/Smart Glasses</a:t>
            </a:r>
          </a:p>
          <a:p>
            <a:r>
              <a:rPr lang="en-US" b="1" dirty="0"/>
              <a:t>Pros</a:t>
            </a:r>
          </a:p>
          <a:p>
            <a:pPr>
              <a:buFont typeface="+mj-lt"/>
              <a:buAutoNum type="arabicPeriod"/>
            </a:pPr>
            <a:r>
              <a:rPr lang="en-US" b="1" dirty="0"/>
              <a:t>Immersive Experience</a:t>
            </a:r>
            <a:r>
              <a:rPr lang="en-US" dirty="0"/>
              <a:t>:</a:t>
            </a:r>
          </a:p>
          <a:p>
            <a:pPr marL="742950" lvl="1" indent="-285750">
              <a:buFont typeface="+mj-lt"/>
              <a:buAutoNum type="arabicPeriod"/>
            </a:pPr>
            <a:r>
              <a:rPr lang="en-US" dirty="0"/>
              <a:t>Fully engaging; users are placed directly into the virtual environment.</a:t>
            </a:r>
          </a:p>
          <a:p>
            <a:pPr marL="742950" lvl="1" indent="-285750">
              <a:buFont typeface="+mj-lt"/>
              <a:buAutoNum type="arabicPeriod"/>
            </a:pPr>
            <a:r>
              <a:rPr lang="en-US" dirty="0"/>
              <a:t>Augmented reality (AR) features enhance real-world interaction.</a:t>
            </a:r>
          </a:p>
          <a:p>
            <a:pPr>
              <a:buFont typeface="+mj-lt"/>
              <a:buAutoNum type="arabicPeriod"/>
            </a:pPr>
            <a:r>
              <a:rPr lang="en-US" b="1" dirty="0"/>
              <a:t>Enhanced Interactivity</a:t>
            </a:r>
            <a:r>
              <a:rPr lang="en-US" dirty="0"/>
              <a:t>:</a:t>
            </a:r>
          </a:p>
          <a:p>
            <a:pPr marL="742950" lvl="1" indent="-285750">
              <a:buFont typeface="+mj-lt"/>
              <a:buAutoNum type="arabicPeriod"/>
            </a:pPr>
            <a:r>
              <a:rPr lang="en-US" dirty="0"/>
              <a:t>Enables 3D, gesture-based, or voice-controlled interactions.</a:t>
            </a:r>
          </a:p>
          <a:p>
            <a:pPr marL="742950" lvl="1" indent="-285750">
              <a:buFont typeface="+mj-lt"/>
              <a:buAutoNum type="arabicPeriod"/>
            </a:pPr>
            <a:r>
              <a:rPr lang="en-US" dirty="0"/>
              <a:t>Provides spatial computing for more intuitive usability.</a:t>
            </a:r>
          </a:p>
          <a:p>
            <a:pPr>
              <a:buFont typeface="+mj-lt"/>
              <a:buAutoNum type="arabicPeriod"/>
            </a:pPr>
            <a:r>
              <a:rPr lang="en-US" b="1" dirty="0"/>
              <a:t>Hands-Free Usage</a:t>
            </a:r>
            <a:r>
              <a:rPr lang="en-US" dirty="0"/>
              <a:t>:</a:t>
            </a:r>
          </a:p>
          <a:p>
            <a:pPr marL="742950" lvl="1" indent="-285750">
              <a:buFont typeface="+mj-lt"/>
              <a:buAutoNum type="arabicPeriod"/>
            </a:pPr>
            <a:r>
              <a:rPr lang="en-US" dirty="0"/>
              <a:t>Ideal for scenarios where users need both hands free (e.g., fieldwork, training).</a:t>
            </a:r>
          </a:p>
          <a:p>
            <a:pPr>
              <a:buFont typeface="+mj-lt"/>
              <a:buAutoNum type="arabicPeriod"/>
            </a:pPr>
            <a:r>
              <a:rPr lang="en-US" b="1" dirty="0"/>
              <a:t>Innovative Applications</a:t>
            </a:r>
            <a:r>
              <a:rPr lang="en-US" dirty="0"/>
              <a:t>:</a:t>
            </a:r>
          </a:p>
          <a:p>
            <a:pPr marL="742950" lvl="1" indent="-285750">
              <a:buFont typeface="+mj-lt"/>
              <a:buAutoNum type="arabicPeriod"/>
            </a:pPr>
            <a:r>
              <a:rPr lang="en-US" dirty="0"/>
              <a:t>Better suited for fields like gaming, training simulations, or industrial applications.</a:t>
            </a:r>
          </a:p>
          <a:p>
            <a:pPr marL="742950" lvl="1" indent="-285750">
              <a:buFont typeface="+mj-lt"/>
              <a:buAutoNum type="arabicPeriod"/>
            </a:pPr>
            <a:r>
              <a:rPr lang="en-US" dirty="0"/>
              <a:t>AR features allow for contextual overlays (e.g., navigation, repair guides).</a:t>
            </a:r>
          </a:p>
          <a:p>
            <a:r>
              <a:rPr lang="en-US" b="1" dirty="0"/>
              <a:t>Cons</a:t>
            </a:r>
          </a:p>
          <a:p>
            <a:pPr>
              <a:buFont typeface="+mj-lt"/>
              <a:buAutoNum type="arabicPeriod"/>
            </a:pPr>
            <a:r>
              <a:rPr lang="en-US" b="1" dirty="0"/>
              <a:t>Hardware Dependency</a:t>
            </a:r>
            <a:r>
              <a:rPr lang="en-US" dirty="0"/>
              <a:t>:</a:t>
            </a:r>
          </a:p>
          <a:p>
            <a:pPr marL="742950" lvl="1" indent="-285750">
              <a:buFont typeface="+mj-lt"/>
              <a:buAutoNum type="arabicPeriod"/>
            </a:pPr>
            <a:r>
              <a:rPr lang="en-US" dirty="0"/>
              <a:t>Requires owning compatible VR/smart glasses, which can be expensive.</a:t>
            </a:r>
          </a:p>
          <a:p>
            <a:pPr marL="742950" lvl="1" indent="-285750">
              <a:buFont typeface="+mj-lt"/>
              <a:buAutoNum type="arabicPeriod"/>
            </a:pPr>
            <a:r>
              <a:rPr lang="en-US" dirty="0"/>
              <a:t>Devices can be bulky and less portable than a phone.</a:t>
            </a:r>
          </a:p>
          <a:p>
            <a:pPr>
              <a:buFont typeface="+mj-lt"/>
              <a:buAutoNum type="arabicPeriod"/>
            </a:pPr>
            <a:r>
              <a:rPr lang="en-US" b="1" dirty="0"/>
              <a:t>Battery and Performance Limitations</a:t>
            </a:r>
            <a:r>
              <a:rPr lang="en-US" dirty="0"/>
              <a:t>:</a:t>
            </a:r>
          </a:p>
          <a:p>
            <a:pPr marL="742950" lvl="1" indent="-285750">
              <a:buFont typeface="+mj-lt"/>
              <a:buAutoNum type="arabicPeriod"/>
            </a:pPr>
            <a:r>
              <a:rPr lang="en-US" dirty="0"/>
              <a:t>Shorter battery life than smartphones.</a:t>
            </a:r>
          </a:p>
          <a:p>
            <a:pPr marL="742950" lvl="1" indent="-285750">
              <a:buFont typeface="+mj-lt"/>
              <a:buAutoNum type="arabicPeriod"/>
            </a:pPr>
            <a:r>
              <a:rPr lang="en-US" dirty="0"/>
              <a:t>Processing power may not yet match that of a smartphone.</a:t>
            </a:r>
          </a:p>
          <a:p>
            <a:pPr>
              <a:buFont typeface="+mj-lt"/>
              <a:buAutoNum type="arabicPeriod"/>
            </a:pPr>
            <a:r>
              <a:rPr lang="en-US" b="1" dirty="0"/>
              <a:t>Learning Curve</a:t>
            </a:r>
            <a:r>
              <a:rPr lang="en-US" dirty="0"/>
              <a:t>:</a:t>
            </a:r>
          </a:p>
          <a:p>
            <a:pPr marL="742950" lvl="1" indent="-285750">
              <a:buFont typeface="+mj-lt"/>
              <a:buAutoNum type="arabicPeriod"/>
            </a:pPr>
            <a:r>
              <a:rPr lang="en-US" dirty="0"/>
              <a:t>New hardware and interface styles require users to adapt.</a:t>
            </a:r>
          </a:p>
          <a:p>
            <a:pPr>
              <a:buFont typeface="+mj-lt"/>
              <a:buAutoNum type="arabicPeriod"/>
            </a:pPr>
            <a:r>
              <a:rPr lang="en-US" b="1" dirty="0"/>
              <a:t>Comfort and Usability</a:t>
            </a:r>
            <a:r>
              <a:rPr lang="en-US" dirty="0"/>
              <a:t>:</a:t>
            </a:r>
          </a:p>
          <a:p>
            <a:pPr marL="742950" lvl="1" indent="-285750">
              <a:buFont typeface="+mj-lt"/>
              <a:buAutoNum type="arabicPeriod"/>
            </a:pPr>
            <a:r>
              <a:rPr lang="en-US" dirty="0"/>
              <a:t>Wearing glasses for long periods can be uncomfortable.</a:t>
            </a:r>
          </a:p>
          <a:p>
            <a:pPr marL="742950" lvl="1" indent="-285750">
              <a:buFont typeface="+mj-lt"/>
              <a:buAutoNum type="arabicPeriod"/>
            </a:pPr>
            <a:r>
              <a:rPr lang="en-US" dirty="0"/>
              <a:t>Possible motion sickness in VR environments.</a:t>
            </a:r>
          </a:p>
          <a:p>
            <a:pPr>
              <a:buFont typeface="+mj-lt"/>
              <a:buAutoNum type="arabicPeriod"/>
            </a:pPr>
            <a:r>
              <a:rPr lang="en-US" b="1" dirty="0"/>
              <a:t>Limited Adoption</a:t>
            </a:r>
            <a:r>
              <a:rPr lang="en-US" dirty="0"/>
              <a:t>:</a:t>
            </a:r>
          </a:p>
          <a:p>
            <a:pPr marL="742950" lvl="1" indent="-285750">
              <a:buFont typeface="+mj-lt"/>
              <a:buAutoNum type="arabicPeriod"/>
            </a:pPr>
            <a:r>
              <a:rPr lang="en-US" dirty="0"/>
              <a:t>Fewer users have access to VR/smart glasses compared to mobile phones.</a:t>
            </a:r>
          </a:p>
          <a:p>
            <a:pPr marL="742950" lvl="1" indent="-285750">
              <a:buFont typeface="+mj-lt"/>
              <a:buAutoNum type="arabicPeriod"/>
            </a:pPr>
            <a:r>
              <a:rPr lang="en-US" dirty="0"/>
              <a:t>Smaller ecosystem of apps and developers.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2593256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8"/>
        <p:cNvGrpSpPr/>
        <p:nvPr/>
      </p:nvGrpSpPr>
      <p:grpSpPr>
        <a:xfrm>
          <a:off x="0" y="0"/>
          <a:ext cx="0" cy="0"/>
          <a:chOff x="0" y="0"/>
          <a:chExt cx="0" cy="0"/>
        </a:xfrm>
      </p:grpSpPr>
      <p:sp>
        <p:nvSpPr>
          <p:cNvPr id="969" name="Google Shape;969;g22352442562_0_8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0" name="Google Shape;970;g22352442562_0_8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0"/>
        <p:cNvGrpSpPr/>
        <p:nvPr/>
      </p:nvGrpSpPr>
      <p:grpSpPr>
        <a:xfrm>
          <a:off x="0" y="0"/>
          <a:ext cx="0" cy="0"/>
          <a:chOff x="0" y="0"/>
          <a:chExt cx="0" cy="0"/>
        </a:xfrm>
      </p:grpSpPr>
      <p:sp>
        <p:nvSpPr>
          <p:cNvPr id="1231" name="Google Shape;1231;g22352442562_0_1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2" name="Google Shape;1232;g22352442562_0_1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2286566ba7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2286566ba7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22352442562_0_9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 name="Google Shape;1039;g22352442562_0_9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233cb06ba2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233cb06ba2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a:extLst>
            <a:ext uri="{FF2B5EF4-FFF2-40B4-BE49-F238E27FC236}">
              <a16:creationId xmlns:a16="http://schemas.microsoft.com/office/drawing/2014/main" id="{9743255B-9622-4FFF-DF67-2D1152AD9EF4}"/>
            </a:ext>
          </a:extLst>
        </p:cNvPr>
        <p:cNvGrpSpPr/>
        <p:nvPr/>
      </p:nvGrpSpPr>
      <p:grpSpPr>
        <a:xfrm>
          <a:off x="0" y="0"/>
          <a:ext cx="0" cy="0"/>
          <a:chOff x="0" y="0"/>
          <a:chExt cx="0" cy="0"/>
        </a:xfrm>
      </p:grpSpPr>
      <p:sp>
        <p:nvSpPr>
          <p:cNvPr id="1038" name="Google Shape;1038;g22352442562_0_955:notes">
            <a:extLst>
              <a:ext uri="{FF2B5EF4-FFF2-40B4-BE49-F238E27FC236}">
                <a16:creationId xmlns:a16="http://schemas.microsoft.com/office/drawing/2014/main" id="{AA20E915-5D75-F961-8069-C2BAC0A2FA8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 name="Google Shape;1039;g22352442562_0_955:notes">
            <a:extLst>
              <a:ext uri="{FF2B5EF4-FFF2-40B4-BE49-F238E27FC236}">
                <a16:creationId xmlns:a16="http://schemas.microsoft.com/office/drawing/2014/main" id="{93594080-FD57-6FD1-40B5-39B71633D3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320344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a:extLst>
            <a:ext uri="{FF2B5EF4-FFF2-40B4-BE49-F238E27FC236}">
              <a16:creationId xmlns:a16="http://schemas.microsoft.com/office/drawing/2014/main" id="{B2E99767-0A7F-7532-0F72-23A2F466FB70}"/>
            </a:ext>
          </a:extLst>
        </p:cNvPr>
        <p:cNvGrpSpPr/>
        <p:nvPr/>
      </p:nvGrpSpPr>
      <p:grpSpPr>
        <a:xfrm>
          <a:off x="0" y="0"/>
          <a:ext cx="0" cy="0"/>
          <a:chOff x="0" y="0"/>
          <a:chExt cx="0" cy="0"/>
        </a:xfrm>
      </p:grpSpPr>
      <p:sp>
        <p:nvSpPr>
          <p:cNvPr id="1038" name="Google Shape;1038;g22352442562_0_955:notes">
            <a:extLst>
              <a:ext uri="{FF2B5EF4-FFF2-40B4-BE49-F238E27FC236}">
                <a16:creationId xmlns:a16="http://schemas.microsoft.com/office/drawing/2014/main" id="{361C03D6-33D6-46B3-4F8E-8BDF8B0A2C5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 name="Google Shape;1039;g22352442562_0_955:notes">
            <a:extLst>
              <a:ext uri="{FF2B5EF4-FFF2-40B4-BE49-F238E27FC236}">
                <a16:creationId xmlns:a16="http://schemas.microsoft.com/office/drawing/2014/main" id="{C1228517-97EF-AF32-A151-7F39129F8E6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332173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a:extLst>
            <a:ext uri="{FF2B5EF4-FFF2-40B4-BE49-F238E27FC236}">
              <a16:creationId xmlns:a16="http://schemas.microsoft.com/office/drawing/2014/main" id="{98470935-D41E-6CAC-65AA-CCAB517378F1}"/>
            </a:ext>
          </a:extLst>
        </p:cNvPr>
        <p:cNvGrpSpPr/>
        <p:nvPr/>
      </p:nvGrpSpPr>
      <p:grpSpPr>
        <a:xfrm>
          <a:off x="0" y="0"/>
          <a:ext cx="0" cy="0"/>
          <a:chOff x="0" y="0"/>
          <a:chExt cx="0" cy="0"/>
        </a:xfrm>
      </p:grpSpPr>
      <p:sp>
        <p:nvSpPr>
          <p:cNvPr id="1038" name="Google Shape;1038;g22352442562_0_955:notes">
            <a:extLst>
              <a:ext uri="{FF2B5EF4-FFF2-40B4-BE49-F238E27FC236}">
                <a16:creationId xmlns:a16="http://schemas.microsoft.com/office/drawing/2014/main" id="{418FCADA-B078-061F-2979-98A8B1B2BB9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9" name="Google Shape;1039;g22352442562_0_955:notes">
            <a:extLst>
              <a:ext uri="{FF2B5EF4-FFF2-40B4-BE49-F238E27FC236}">
                <a16:creationId xmlns:a16="http://schemas.microsoft.com/office/drawing/2014/main" id="{2497AB6D-BF47-1FAA-298C-6BE171B8EA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776593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g22352442562_0_1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9" name="Google Shape;1179;g22352442562_0_1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
        <p:cNvGrpSpPr/>
        <p:nvPr/>
      </p:nvGrpSpPr>
      <p:grpSpPr>
        <a:xfrm>
          <a:off x="0" y="0"/>
          <a:ext cx="0" cy="0"/>
          <a:chOff x="0" y="0"/>
          <a:chExt cx="0" cy="0"/>
        </a:xfrm>
      </p:grpSpPr>
      <p:sp>
        <p:nvSpPr>
          <p:cNvPr id="939" name="Google Shape;939;g22352442562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 name="Google Shape;940;g22352442562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The image outlines a </a:t>
            </a:r>
            <a:r>
              <a:rPr lang="en-US" b="1" dirty="0"/>
              <a:t>Testing Procedure</a:t>
            </a:r>
            <a:r>
              <a:rPr lang="en-US" dirty="0"/>
              <a:t> with five key steps. Here’s an explanation of each step:</a:t>
            </a:r>
          </a:p>
          <a:p>
            <a:pPr>
              <a:buFont typeface="+mj-lt"/>
              <a:buAutoNum type="arabicPeriod"/>
            </a:pPr>
            <a:r>
              <a:rPr lang="en-US" b="1" dirty="0"/>
              <a:t>Provide Context</a:t>
            </a:r>
            <a:r>
              <a:rPr lang="en-US" dirty="0"/>
              <a:t>:</a:t>
            </a:r>
            <a:br>
              <a:rPr lang="en-US" dirty="0"/>
            </a:br>
            <a:r>
              <a:rPr lang="en-US" dirty="0"/>
              <a:t>This step involves giving the tester all the necessary information about the task or system being tested. It includes explaining the purpose, goals, and any relevant background to ensure they understand what they’re evaluating.</a:t>
            </a:r>
          </a:p>
          <a:p>
            <a:pPr>
              <a:buFont typeface="+mj-lt"/>
              <a:buAutoNum type="arabicPeriod"/>
            </a:pPr>
            <a:r>
              <a:rPr lang="en-US" b="1" dirty="0"/>
              <a:t>Have Tester Complete the 3 Tasks</a:t>
            </a:r>
            <a:r>
              <a:rPr lang="en-US" dirty="0"/>
              <a:t>:</a:t>
            </a:r>
            <a:br>
              <a:rPr lang="en-US" dirty="0"/>
            </a:br>
            <a:r>
              <a:rPr lang="en-US" dirty="0"/>
              <a:t>The tester is assigned a set of three tasks (likely designed to evaluate specific aspects of the system or process). These tasks should align with the objectives of the testing and represent real-world scenarios.</a:t>
            </a:r>
          </a:p>
          <a:p>
            <a:pPr>
              <a:buFont typeface="+mj-lt"/>
              <a:buAutoNum type="arabicPeriod"/>
            </a:pPr>
            <a:r>
              <a:rPr lang="en-US" b="1" dirty="0"/>
              <a:t>Ask Questions</a:t>
            </a:r>
            <a:r>
              <a:rPr lang="en-US" dirty="0"/>
              <a:t>:</a:t>
            </a:r>
            <a:br>
              <a:rPr lang="en-US" dirty="0"/>
            </a:br>
            <a:r>
              <a:rPr lang="en-US" dirty="0"/>
              <a:t>After completing the tasks, testers are asked specific questions to gather their thoughts, experiences, and understanding of the process or system. This step helps to identify issues, usability concerns, or areas for improvement.</a:t>
            </a:r>
          </a:p>
          <a:p>
            <a:pPr>
              <a:buFont typeface="+mj-lt"/>
              <a:buAutoNum type="arabicPeriod"/>
            </a:pPr>
            <a:r>
              <a:rPr lang="en-US" b="1" dirty="0"/>
              <a:t>Ask for Feedback</a:t>
            </a:r>
            <a:r>
              <a:rPr lang="en-US" dirty="0"/>
              <a:t>:</a:t>
            </a:r>
            <a:br>
              <a:rPr lang="en-US" dirty="0"/>
            </a:br>
            <a:r>
              <a:rPr lang="en-US" dirty="0"/>
              <a:t>This step involves soliciting open-ended feedback from testers to gain insights that may not have been captured in the structured questions. It allows testers to share their opinions and suggestions for improving the system.</a:t>
            </a:r>
          </a:p>
          <a:p>
            <a:pPr>
              <a:buFont typeface="+mj-lt"/>
              <a:buAutoNum type="arabicPeriod"/>
            </a:pPr>
            <a:r>
              <a:rPr lang="en-US" b="1" dirty="0"/>
              <a:t>Synthesize Findings</a:t>
            </a:r>
            <a:r>
              <a:rPr lang="en-US" dirty="0"/>
              <a:t>:</a:t>
            </a:r>
            <a:br>
              <a:rPr lang="en-US" dirty="0"/>
            </a:br>
            <a:r>
              <a:rPr lang="en-US" dirty="0"/>
              <a:t>The final step involves analyzing all the feedback and observations gathered during the test. This information is compiled to identify trends, strengths, weaknesses, and actionable recommendations for improving the process or system.</a:t>
            </a:r>
          </a:p>
          <a:p>
            <a:r>
              <a:rPr lang="en-US" dirty="0"/>
              <a:t>Let me know if you'd like more details or examples for any of these steps!</a:t>
            </a:r>
          </a:p>
          <a:p>
            <a:pPr marL="0" lvl="0" indent="0" algn="l" rtl="0">
              <a:spcBef>
                <a:spcPts val="0"/>
              </a:spcBef>
              <a:spcAft>
                <a:spcPts val="0"/>
              </a:spcAft>
              <a:buNone/>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22352442562_0_7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22352442562_0_7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0"/>
        <p:cNvGrpSpPr/>
        <p:nvPr/>
      </p:nvGrpSpPr>
      <p:grpSpPr>
        <a:xfrm>
          <a:off x="0" y="0"/>
          <a:ext cx="0" cy="0"/>
          <a:chOff x="0" y="0"/>
          <a:chExt cx="0" cy="0"/>
        </a:xfrm>
      </p:grpSpPr>
      <p:sp>
        <p:nvSpPr>
          <p:cNvPr id="1851" name="Google Shape;1851;g22352442562_0_13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2" name="Google Shape;1852;g22352442562_0_1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0">
          <a:extLst>
            <a:ext uri="{FF2B5EF4-FFF2-40B4-BE49-F238E27FC236}">
              <a16:creationId xmlns:a16="http://schemas.microsoft.com/office/drawing/2014/main" id="{69D161EE-E539-3DA1-133F-17EABC2FE992}"/>
            </a:ext>
          </a:extLst>
        </p:cNvPr>
        <p:cNvGrpSpPr/>
        <p:nvPr/>
      </p:nvGrpSpPr>
      <p:grpSpPr>
        <a:xfrm>
          <a:off x="0" y="0"/>
          <a:ext cx="0" cy="0"/>
          <a:chOff x="0" y="0"/>
          <a:chExt cx="0" cy="0"/>
        </a:xfrm>
      </p:grpSpPr>
      <p:sp>
        <p:nvSpPr>
          <p:cNvPr id="1851" name="Google Shape;1851;g22352442562_0_1353:notes">
            <a:extLst>
              <a:ext uri="{FF2B5EF4-FFF2-40B4-BE49-F238E27FC236}">
                <a16:creationId xmlns:a16="http://schemas.microsoft.com/office/drawing/2014/main" id="{B99CB28E-87EA-E83B-554F-B369DDCC9C3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2" name="Google Shape;1852;g22352442562_0_1353:notes">
            <a:extLst>
              <a:ext uri="{FF2B5EF4-FFF2-40B4-BE49-F238E27FC236}">
                <a16:creationId xmlns:a16="http://schemas.microsoft.com/office/drawing/2014/main" id="{2FA5A1C4-BF3F-E316-B10C-FB63406269C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6374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0">
          <a:extLst>
            <a:ext uri="{FF2B5EF4-FFF2-40B4-BE49-F238E27FC236}">
              <a16:creationId xmlns:a16="http://schemas.microsoft.com/office/drawing/2014/main" id="{49DC40A0-6820-80B2-5B95-E2244CDCBFAF}"/>
            </a:ext>
          </a:extLst>
        </p:cNvPr>
        <p:cNvGrpSpPr/>
        <p:nvPr/>
      </p:nvGrpSpPr>
      <p:grpSpPr>
        <a:xfrm>
          <a:off x="0" y="0"/>
          <a:ext cx="0" cy="0"/>
          <a:chOff x="0" y="0"/>
          <a:chExt cx="0" cy="0"/>
        </a:xfrm>
      </p:grpSpPr>
      <p:sp>
        <p:nvSpPr>
          <p:cNvPr id="1851" name="Google Shape;1851;g22352442562_0_1353:notes">
            <a:extLst>
              <a:ext uri="{FF2B5EF4-FFF2-40B4-BE49-F238E27FC236}">
                <a16:creationId xmlns:a16="http://schemas.microsoft.com/office/drawing/2014/main" id="{152B10B6-D917-F58E-909D-EF8562DA001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2" name="Google Shape;1852;g22352442562_0_1353:notes">
            <a:extLst>
              <a:ext uri="{FF2B5EF4-FFF2-40B4-BE49-F238E27FC236}">
                <a16:creationId xmlns:a16="http://schemas.microsoft.com/office/drawing/2014/main" id="{8EBA8F3F-E5E7-1642-3557-1C6EB1D380C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4611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4"/>
        <p:cNvGrpSpPr/>
        <p:nvPr/>
      </p:nvGrpSpPr>
      <p:grpSpPr>
        <a:xfrm>
          <a:off x="0" y="0"/>
          <a:ext cx="0" cy="0"/>
          <a:chOff x="0" y="0"/>
          <a:chExt cx="0" cy="0"/>
        </a:xfrm>
      </p:grpSpPr>
      <p:sp>
        <p:nvSpPr>
          <p:cNvPr id="1715" name="Google Shape;1715;g22352442562_0_1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6" name="Google Shape;1716;g22352442562_0_1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194e45beae0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194e45beae0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
        <p:cNvGrpSpPr/>
        <p:nvPr/>
      </p:nvGrpSpPr>
      <p:grpSpPr>
        <a:xfrm>
          <a:off x="0" y="0"/>
          <a:ext cx="0" cy="0"/>
          <a:chOff x="0" y="0"/>
          <a:chExt cx="0" cy="0"/>
        </a:xfrm>
      </p:grpSpPr>
      <p:sp>
        <p:nvSpPr>
          <p:cNvPr id="1088" name="Google Shape;1088;g22352442562_0_10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9" name="Google Shape;1089;g22352442562_0_10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22352442562_0_1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22352442562_0_1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22352442562_0_5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22352442562_0_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a:extLst>
            <a:ext uri="{FF2B5EF4-FFF2-40B4-BE49-F238E27FC236}">
              <a16:creationId xmlns:a16="http://schemas.microsoft.com/office/drawing/2014/main" id="{716628A9-C582-A2CF-DABF-FD7C558392A9}"/>
            </a:ext>
          </a:extLst>
        </p:cNvPr>
        <p:cNvGrpSpPr/>
        <p:nvPr/>
      </p:nvGrpSpPr>
      <p:grpSpPr>
        <a:xfrm>
          <a:off x="0" y="0"/>
          <a:ext cx="0" cy="0"/>
          <a:chOff x="0" y="0"/>
          <a:chExt cx="0" cy="0"/>
        </a:xfrm>
      </p:grpSpPr>
      <p:sp>
        <p:nvSpPr>
          <p:cNvPr id="621" name="Google Shape;621;g22352442562_0_468:notes">
            <a:extLst>
              <a:ext uri="{FF2B5EF4-FFF2-40B4-BE49-F238E27FC236}">
                <a16:creationId xmlns:a16="http://schemas.microsoft.com/office/drawing/2014/main" id="{1D98E2CA-2FA9-83C4-CE6A-DAD18326880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22352442562_0_468:notes">
            <a:extLst>
              <a:ext uri="{FF2B5EF4-FFF2-40B4-BE49-F238E27FC236}">
                <a16:creationId xmlns:a16="http://schemas.microsoft.com/office/drawing/2014/main" id="{6F9752D8-42E0-1603-FA53-B0C4CB7C09A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26761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6"/>
        <p:cNvGrpSpPr/>
        <p:nvPr/>
      </p:nvGrpSpPr>
      <p:grpSpPr>
        <a:xfrm>
          <a:off x="0" y="0"/>
          <a:ext cx="0" cy="0"/>
          <a:chOff x="0" y="0"/>
          <a:chExt cx="0" cy="0"/>
        </a:xfrm>
      </p:grpSpPr>
      <p:sp>
        <p:nvSpPr>
          <p:cNvPr id="1897" name="Google Shape;1897;g22352442562_0_1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8" name="Google Shape;1898;g22352442562_0_1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a:extLst>
            <a:ext uri="{FF2B5EF4-FFF2-40B4-BE49-F238E27FC236}">
              <a16:creationId xmlns:a16="http://schemas.microsoft.com/office/drawing/2014/main" id="{85A52D5D-2400-F7C0-766F-1640AF082DF2}"/>
            </a:ext>
          </a:extLst>
        </p:cNvPr>
        <p:cNvGrpSpPr/>
        <p:nvPr/>
      </p:nvGrpSpPr>
      <p:grpSpPr>
        <a:xfrm>
          <a:off x="0" y="0"/>
          <a:ext cx="0" cy="0"/>
          <a:chOff x="0" y="0"/>
          <a:chExt cx="0" cy="0"/>
        </a:xfrm>
      </p:grpSpPr>
      <p:sp>
        <p:nvSpPr>
          <p:cNvPr id="741" name="Google Shape;741;g22352442562_0_546:notes">
            <a:extLst>
              <a:ext uri="{FF2B5EF4-FFF2-40B4-BE49-F238E27FC236}">
                <a16:creationId xmlns:a16="http://schemas.microsoft.com/office/drawing/2014/main" id="{2333C1C7-1E52-3645-CE36-25C0794299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22352442562_0_546:notes">
            <a:extLst>
              <a:ext uri="{FF2B5EF4-FFF2-40B4-BE49-F238E27FC236}">
                <a16:creationId xmlns:a16="http://schemas.microsoft.com/office/drawing/2014/main" id="{A9A5B5F5-D702-3C20-504C-0455256383D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Mobile Apps</a:t>
            </a:r>
          </a:p>
          <a:p>
            <a:r>
              <a:rPr lang="en-US" b="1" dirty="0"/>
              <a:t>Pros</a:t>
            </a:r>
          </a:p>
          <a:p>
            <a:pPr>
              <a:buFont typeface="+mj-lt"/>
              <a:buAutoNum type="arabicPeriod"/>
            </a:pPr>
            <a:r>
              <a:rPr lang="en-US" b="1" dirty="0"/>
              <a:t>Accessibility</a:t>
            </a:r>
            <a:r>
              <a:rPr lang="en-US" dirty="0"/>
              <a:t>:</a:t>
            </a:r>
          </a:p>
          <a:p>
            <a:pPr marL="742950" lvl="1" indent="-285750">
              <a:buFont typeface="+mj-lt"/>
              <a:buAutoNum type="arabicPeriod"/>
            </a:pPr>
            <a:r>
              <a:rPr lang="en-US" dirty="0"/>
              <a:t>Widespread adoption; most people already own a smartphone.</a:t>
            </a:r>
          </a:p>
          <a:p>
            <a:pPr marL="742950" lvl="1" indent="-285750">
              <a:buFont typeface="+mj-lt"/>
              <a:buAutoNum type="arabicPeriod"/>
            </a:pPr>
            <a:r>
              <a:rPr lang="en-US" dirty="0"/>
              <a:t>Easy to download and update apps via app stores.</a:t>
            </a:r>
          </a:p>
          <a:p>
            <a:pPr>
              <a:buFont typeface="+mj-lt"/>
              <a:buAutoNum type="arabicPeriod"/>
            </a:pPr>
            <a:r>
              <a:rPr lang="en-US" b="1" dirty="0"/>
              <a:t>Familiarity</a:t>
            </a:r>
            <a:r>
              <a:rPr lang="en-US" dirty="0"/>
              <a:t>:</a:t>
            </a:r>
          </a:p>
          <a:p>
            <a:pPr marL="742950" lvl="1" indent="-285750">
              <a:buFont typeface="+mj-lt"/>
              <a:buAutoNum type="arabicPeriod"/>
            </a:pPr>
            <a:r>
              <a:rPr lang="en-US" dirty="0"/>
              <a:t>Well-established user interface paradigms.</a:t>
            </a:r>
          </a:p>
          <a:p>
            <a:pPr marL="742950" lvl="1" indent="-285750">
              <a:buFont typeface="+mj-lt"/>
              <a:buAutoNum type="arabicPeriod"/>
            </a:pPr>
            <a:r>
              <a:rPr lang="en-US" dirty="0"/>
              <a:t>Minimal learning curve.</a:t>
            </a:r>
          </a:p>
          <a:p>
            <a:pPr>
              <a:buFont typeface="+mj-lt"/>
              <a:buAutoNum type="arabicPeriod"/>
            </a:pPr>
            <a:r>
              <a:rPr lang="en-US" b="1" dirty="0"/>
              <a:t>Portability</a:t>
            </a:r>
            <a:r>
              <a:rPr lang="en-US" dirty="0"/>
              <a:t>:</a:t>
            </a:r>
          </a:p>
          <a:p>
            <a:pPr marL="742950" lvl="1" indent="-285750">
              <a:buFont typeface="+mj-lt"/>
              <a:buAutoNum type="arabicPeriod"/>
            </a:pPr>
            <a:r>
              <a:rPr lang="en-US" dirty="0"/>
              <a:t>Convenient to carry and use on the go.</a:t>
            </a:r>
          </a:p>
          <a:p>
            <a:pPr marL="742950" lvl="1" indent="-285750">
              <a:buFont typeface="+mj-lt"/>
              <a:buAutoNum type="arabicPeriod"/>
            </a:pPr>
            <a:r>
              <a:rPr lang="en-US" dirty="0"/>
              <a:t>Works in almost any setting without specialized equipment.</a:t>
            </a:r>
          </a:p>
          <a:p>
            <a:pPr>
              <a:buFont typeface="+mj-lt"/>
              <a:buAutoNum type="arabicPeriod"/>
            </a:pPr>
            <a:r>
              <a:rPr lang="en-US" b="1" dirty="0"/>
              <a:t>Cost-Effective</a:t>
            </a:r>
            <a:r>
              <a:rPr lang="en-US" dirty="0"/>
              <a:t>:</a:t>
            </a:r>
          </a:p>
          <a:p>
            <a:pPr marL="742950" lvl="1" indent="-285750">
              <a:buFont typeface="+mj-lt"/>
              <a:buAutoNum type="arabicPeriod"/>
            </a:pPr>
            <a:r>
              <a:rPr lang="en-US" dirty="0"/>
              <a:t>Does not require additional hardware.</a:t>
            </a:r>
          </a:p>
          <a:p>
            <a:pPr marL="742950" lvl="1" indent="-285750">
              <a:buFont typeface="+mj-lt"/>
              <a:buAutoNum type="arabicPeriod"/>
            </a:pPr>
            <a:r>
              <a:rPr lang="en-US" dirty="0"/>
              <a:t>Development costs are typically lower than VR apps.</a:t>
            </a:r>
          </a:p>
          <a:p>
            <a:pPr>
              <a:buFont typeface="+mj-lt"/>
              <a:buAutoNum type="arabicPeriod"/>
            </a:pPr>
            <a:r>
              <a:rPr lang="en-US" b="1" dirty="0"/>
              <a:t>Battery Life</a:t>
            </a:r>
            <a:r>
              <a:rPr lang="en-US" dirty="0"/>
              <a:t>:</a:t>
            </a:r>
          </a:p>
          <a:p>
            <a:pPr marL="742950" lvl="1" indent="-285750">
              <a:buFont typeface="+mj-lt"/>
              <a:buAutoNum type="arabicPeriod"/>
            </a:pPr>
            <a:r>
              <a:rPr lang="en-US" dirty="0"/>
              <a:t>Phones are optimized for efficiency; longer usability without quick depletion.</a:t>
            </a:r>
          </a:p>
          <a:p>
            <a:r>
              <a:rPr lang="en-US" b="1" dirty="0"/>
              <a:t>Cons</a:t>
            </a:r>
          </a:p>
          <a:p>
            <a:pPr>
              <a:buFont typeface="+mj-lt"/>
              <a:buAutoNum type="arabicPeriod"/>
            </a:pPr>
            <a:r>
              <a:rPr lang="en-US" b="1" dirty="0"/>
              <a:t>Limited Immersion</a:t>
            </a:r>
            <a:r>
              <a:rPr lang="en-US" dirty="0"/>
              <a:t>:</a:t>
            </a:r>
          </a:p>
          <a:p>
            <a:pPr marL="742950" lvl="1" indent="-285750">
              <a:buFont typeface="+mj-lt"/>
              <a:buAutoNum type="arabicPeriod"/>
            </a:pPr>
            <a:r>
              <a:rPr lang="en-US" dirty="0"/>
              <a:t>Interaction is restricted to a 2D screen.</a:t>
            </a:r>
          </a:p>
          <a:p>
            <a:pPr marL="742950" lvl="1" indent="-285750">
              <a:buFont typeface="+mj-lt"/>
              <a:buAutoNum type="arabicPeriod"/>
            </a:pPr>
            <a:r>
              <a:rPr lang="en-US" dirty="0"/>
              <a:t>Doesn’t provide spatial awareness or immersive experiences.</a:t>
            </a:r>
          </a:p>
          <a:p>
            <a:pPr>
              <a:buFont typeface="+mj-lt"/>
              <a:buAutoNum type="arabicPeriod"/>
            </a:pPr>
            <a:r>
              <a:rPr lang="en-US" b="1" dirty="0"/>
              <a:t>Distraction</a:t>
            </a:r>
            <a:r>
              <a:rPr lang="en-US" dirty="0"/>
              <a:t>:</a:t>
            </a:r>
          </a:p>
          <a:p>
            <a:pPr marL="742950" lvl="1" indent="-285750">
              <a:buFont typeface="+mj-lt"/>
              <a:buAutoNum type="arabicPeriod"/>
            </a:pPr>
            <a:r>
              <a:rPr lang="en-US" dirty="0"/>
              <a:t>Multitasking can interrupt the experience (e.g., notifications).</a:t>
            </a:r>
          </a:p>
          <a:p>
            <a:pPr>
              <a:buFont typeface="+mj-lt"/>
              <a:buAutoNum type="arabicPeriod"/>
            </a:pPr>
            <a:r>
              <a:rPr lang="en-US" b="1" dirty="0"/>
              <a:t>Ergonomics</a:t>
            </a:r>
            <a:r>
              <a:rPr lang="en-US" dirty="0"/>
              <a:t>:</a:t>
            </a:r>
          </a:p>
          <a:p>
            <a:pPr marL="742950" lvl="1" indent="-285750">
              <a:buFont typeface="+mj-lt"/>
              <a:buAutoNum type="arabicPeriod"/>
            </a:pPr>
            <a:r>
              <a:rPr lang="en-US" dirty="0"/>
              <a:t>Prolonged use can lead to hand strain or posture issues.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80580715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a:extLst>
            <a:ext uri="{FF2B5EF4-FFF2-40B4-BE49-F238E27FC236}">
              <a16:creationId xmlns:a16="http://schemas.microsoft.com/office/drawing/2014/main" id="{777CA878-41BE-75FF-FC88-9D3A914B8E2B}"/>
            </a:ext>
          </a:extLst>
        </p:cNvPr>
        <p:cNvGrpSpPr/>
        <p:nvPr/>
      </p:nvGrpSpPr>
      <p:grpSpPr>
        <a:xfrm>
          <a:off x="0" y="0"/>
          <a:ext cx="0" cy="0"/>
          <a:chOff x="0" y="0"/>
          <a:chExt cx="0" cy="0"/>
        </a:xfrm>
      </p:grpSpPr>
      <p:sp>
        <p:nvSpPr>
          <p:cNvPr id="741" name="Google Shape;741;g22352442562_0_546:notes">
            <a:extLst>
              <a:ext uri="{FF2B5EF4-FFF2-40B4-BE49-F238E27FC236}">
                <a16:creationId xmlns:a16="http://schemas.microsoft.com/office/drawing/2014/main" id="{52BCB426-F005-8EFB-CEE9-52D0CB5109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22352442562_0_546:notes">
            <a:extLst>
              <a:ext uri="{FF2B5EF4-FFF2-40B4-BE49-F238E27FC236}">
                <a16:creationId xmlns:a16="http://schemas.microsoft.com/office/drawing/2014/main" id="{3D823E34-98E8-C232-E43D-C794072E584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t>VR/Smart Glasses</a:t>
            </a:r>
          </a:p>
          <a:p>
            <a:r>
              <a:rPr lang="en-US" b="1" dirty="0"/>
              <a:t>Pros</a:t>
            </a:r>
          </a:p>
          <a:p>
            <a:pPr>
              <a:buFont typeface="+mj-lt"/>
              <a:buAutoNum type="arabicPeriod"/>
            </a:pPr>
            <a:r>
              <a:rPr lang="en-US" b="1" dirty="0"/>
              <a:t>Immersive Experience</a:t>
            </a:r>
            <a:r>
              <a:rPr lang="en-US" dirty="0"/>
              <a:t>:</a:t>
            </a:r>
          </a:p>
          <a:p>
            <a:pPr marL="742950" lvl="1" indent="-285750">
              <a:buFont typeface="+mj-lt"/>
              <a:buAutoNum type="arabicPeriod"/>
            </a:pPr>
            <a:r>
              <a:rPr lang="en-US" dirty="0"/>
              <a:t>Fully engaging; users are placed directly into the virtual environment.</a:t>
            </a:r>
          </a:p>
          <a:p>
            <a:pPr marL="742950" lvl="1" indent="-285750">
              <a:buFont typeface="+mj-lt"/>
              <a:buAutoNum type="arabicPeriod"/>
            </a:pPr>
            <a:r>
              <a:rPr lang="en-US" dirty="0"/>
              <a:t>Augmented reality (AR) features enhance real-world interaction.</a:t>
            </a:r>
          </a:p>
          <a:p>
            <a:pPr>
              <a:buFont typeface="+mj-lt"/>
              <a:buAutoNum type="arabicPeriod"/>
            </a:pPr>
            <a:r>
              <a:rPr lang="en-US" b="1" dirty="0"/>
              <a:t>Enhanced Interactivity</a:t>
            </a:r>
            <a:r>
              <a:rPr lang="en-US" dirty="0"/>
              <a:t>:</a:t>
            </a:r>
          </a:p>
          <a:p>
            <a:pPr marL="742950" lvl="1" indent="-285750">
              <a:buFont typeface="+mj-lt"/>
              <a:buAutoNum type="arabicPeriod"/>
            </a:pPr>
            <a:r>
              <a:rPr lang="en-US" dirty="0"/>
              <a:t>Enables 3D, gesture-based, or voice-controlled interactions.</a:t>
            </a:r>
          </a:p>
          <a:p>
            <a:pPr marL="742950" lvl="1" indent="-285750">
              <a:buFont typeface="+mj-lt"/>
              <a:buAutoNum type="arabicPeriod"/>
            </a:pPr>
            <a:r>
              <a:rPr lang="en-US" dirty="0"/>
              <a:t>Provides spatial computing for more intuitive usability.</a:t>
            </a:r>
          </a:p>
          <a:p>
            <a:pPr>
              <a:buFont typeface="+mj-lt"/>
              <a:buAutoNum type="arabicPeriod"/>
            </a:pPr>
            <a:r>
              <a:rPr lang="en-US" b="1" dirty="0"/>
              <a:t>Hands-Free Usage</a:t>
            </a:r>
            <a:r>
              <a:rPr lang="en-US" dirty="0"/>
              <a:t>:</a:t>
            </a:r>
          </a:p>
          <a:p>
            <a:pPr marL="742950" lvl="1" indent="-285750">
              <a:buFont typeface="+mj-lt"/>
              <a:buAutoNum type="arabicPeriod"/>
            </a:pPr>
            <a:r>
              <a:rPr lang="en-US" dirty="0"/>
              <a:t>Ideal for scenarios where users need both hands free (e.g., fieldwork, training).</a:t>
            </a:r>
          </a:p>
          <a:p>
            <a:pPr>
              <a:buFont typeface="+mj-lt"/>
              <a:buAutoNum type="arabicPeriod"/>
            </a:pPr>
            <a:r>
              <a:rPr lang="en-US" b="1" dirty="0"/>
              <a:t>Innovative Applications</a:t>
            </a:r>
            <a:r>
              <a:rPr lang="en-US" dirty="0"/>
              <a:t>:</a:t>
            </a:r>
          </a:p>
          <a:p>
            <a:pPr marL="742950" lvl="1" indent="-285750">
              <a:buFont typeface="+mj-lt"/>
              <a:buAutoNum type="arabicPeriod"/>
            </a:pPr>
            <a:r>
              <a:rPr lang="en-US" dirty="0"/>
              <a:t>Better suited for fields like gaming, training simulations, or industrial applications.</a:t>
            </a:r>
          </a:p>
          <a:p>
            <a:pPr marL="742950" lvl="1" indent="-285750">
              <a:buFont typeface="+mj-lt"/>
              <a:buAutoNum type="arabicPeriod"/>
            </a:pPr>
            <a:r>
              <a:rPr lang="en-US" dirty="0"/>
              <a:t>AR features allow for contextual overlays (e.g., navigation, repair guides).</a:t>
            </a:r>
          </a:p>
          <a:p>
            <a:r>
              <a:rPr lang="en-US" b="1" dirty="0"/>
              <a:t>Cons</a:t>
            </a:r>
          </a:p>
          <a:p>
            <a:pPr>
              <a:buFont typeface="+mj-lt"/>
              <a:buAutoNum type="arabicPeriod"/>
            </a:pPr>
            <a:r>
              <a:rPr lang="en-US" b="1" dirty="0"/>
              <a:t>Hardware Dependency</a:t>
            </a:r>
            <a:r>
              <a:rPr lang="en-US" dirty="0"/>
              <a:t>:</a:t>
            </a:r>
          </a:p>
          <a:p>
            <a:pPr marL="742950" lvl="1" indent="-285750">
              <a:buFont typeface="+mj-lt"/>
              <a:buAutoNum type="arabicPeriod"/>
            </a:pPr>
            <a:r>
              <a:rPr lang="en-US" dirty="0"/>
              <a:t>Requires owning compatible VR/smart glasses, which can be expensive.</a:t>
            </a:r>
          </a:p>
          <a:p>
            <a:pPr marL="742950" lvl="1" indent="-285750">
              <a:buFont typeface="+mj-lt"/>
              <a:buAutoNum type="arabicPeriod"/>
            </a:pPr>
            <a:r>
              <a:rPr lang="en-US" dirty="0"/>
              <a:t>Devices can be bulky and less portable than a phone.</a:t>
            </a:r>
          </a:p>
          <a:p>
            <a:pPr>
              <a:buFont typeface="+mj-lt"/>
              <a:buAutoNum type="arabicPeriod"/>
            </a:pPr>
            <a:r>
              <a:rPr lang="en-US" b="1" dirty="0"/>
              <a:t>Battery and Performance Limitations</a:t>
            </a:r>
            <a:r>
              <a:rPr lang="en-US" dirty="0"/>
              <a:t>:</a:t>
            </a:r>
          </a:p>
          <a:p>
            <a:pPr marL="742950" lvl="1" indent="-285750">
              <a:buFont typeface="+mj-lt"/>
              <a:buAutoNum type="arabicPeriod"/>
            </a:pPr>
            <a:r>
              <a:rPr lang="en-US" dirty="0"/>
              <a:t>Shorter battery life than smartphones.</a:t>
            </a:r>
          </a:p>
          <a:p>
            <a:pPr marL="742950" lvl="1" indent="-285750">
              <a:buFont typeface="+mj-lt"/>
              <a:buAutoNum type="arabicPeriod"/>
            </a:pPr>
            <a:r>
              <a:rPr lang="en-US" dirty="0"/>
              <a:t>Processing power may not yet match that of a smartphone.</a:t>
            </a:r>
          </a:p>
          <a:p>
            <a:pPr>
              <a:buFont typeface="+mj-lt"/>
              <a:buAutoNum type="arabicPeriod"/>
            </a:pPr>
            <a:r>
              <a:rPr lang="en-US" b="1" dirty="0"/>
              <a:t>Learning Curve</a:t>
            </a:r>
            <a:r>
              <a:rPr lang="en-US" dirty="0"/>
              <a:t>:</a:t>
            </a:r>
          </a:p>
          <a:p>
            <a:pPr marL="742950" lvl="1" indent="-285750">
              <a:buFont typeface="+mj-lt"/>
              <a:buAutoNum type="arabicPeriod"/>
            </a:pPr>
            <a:r>
              <a:rPr lang="en-US" dirty="0"/>
              <a:t>New hardware and interface styles require users to adapt.</a:t>
            </a:r>
          </a:p>
          <a:p>
            <a:pPr>
              <a:buFont typeface="+mj-lt"/>
              <a:buAutoNum type="arabicPeriod"/>
            </a:pPr>
            <a:r>
              <a:rPr lang="en-US" b="1" dirty="0"/>
              <a:t>Comfort and Usability</a:t>
            </a:r>
            <a:r>
              <a:rPr lang="en-US" dirty="0"/>
              <a:t>:</a:t>
            </a:r>
          </a:p>
          <a:p>
            <a:pPr marL="742950" lvl="1" indent="-285750">
              <a:buFont typeface="+mj-lt"/>
              <a:buAutoNum type="arabicPeriod"/>
            </a:pPr>
            <a:r>
              <a:rPr lang="en-US" dirty="0"/>
              <a:t>Wearing glasses for long periods can be uncomfortable.</a:t>
            </a:r>
          </a:p>
          <a:p>
            <a:pPr marL="742950" lvl="1" indent="-285750">
              <a:buFont typeface="+mj-lt"/>
              <a:buAutoNum type="arabicPeriod"/>
            </a:pPr>
            <a:r>
              <a:rPr lang="en-US" dirty="0"/>
              <a:t>Possible motion sickness in VR environments.</a:t>
            </a:r>
          </a:p>
          <a:p>
            <a:pPr>
              <a:buFont typeface="+mj-lt"/>
              <a:buAutoNum type="arabicPeriod"/>
            </a:pPr>
            <a:r>
              <a:rPr lang="en-US" b="1" dirty="0"/>
              <a:t>Limited Adoption</a:t>
            </a:r>
            <a:r>
              <a:rPr lang="en-US" dirty="0"/>
              <a:t>:</a:t>
            </a:r>
          </a:p>
          <a:p>
            <a:pPr marL="742950" lvl="1" indent="-285750">
              <a:buFont typeface="+mj-lt"/>
              <a:buAutoNum type="arabicPeriod"/>
            </a:pPr>
            <a:r>
              <a:rPr lang="en-US" dirty="0"/>
              <a:t>Fewer users have access to VR/smart glasses compared to mobile phones.</a:t>
            </a:r>
          </a:p>
          <a:p>
            <a:pPr marL="742950" lvl="1" indent="-285750">
              <a:buFont typeface="+mj-lt"/>
              <a:buAutoNum type="arabicPeriod"/>
            </a:pPr>
            <a:r>
              <a:rPr lang="en-US" dirty="0"/>
              <a:t>Smaller ecosystem of apps and developers.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23573143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2DC249-DB27-900E-9E79-F6119DB88B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55716C-76E6-7F88-E714-DE910515FD15}"/>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2D3C094D-F048-4A74-D27F-87B67F5159CE}"/>
              </a:ext>
            </a:extLst>
          </p:cNvPr>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dirty="0"/>
              <a:t>Interview Questions (after each task): What was confusing about this task? How engaging was this task for you? Did the </a:t>
            </a:r>
            <a:r>
              <a:rPr lang="en-US" dirty="0" err="1"/>
              <a:t>chatbox</a:t>
            </a:r>
            <a:r>
              <a:rPr lang="en-US" dirty="0"/>
              <a:t> meet your expectations for assistance? Interview Questions (after all tasks): Overall Experience: What did you like the most and least about the website? </a:t>
            </a:r>
            <a:r>
              <a:rPr lang="en-US" dirty="0" err="1"/>
              <a:t>Chatbox</a:t>
            </a:r>
            <a:r>
              <a:rPr lang="en-US" dirty="0"/>
              <a:t> Feedback: How would you rate the </a:t>
            </a:r>
            <a:r>
              <a:rPr lang="en-US" dirty="0" err="1"/>
              <a:t>chatbox</a:t>
            </a:r>
            <a:r>
              <a:rPr lang="en-US" dirty="0"/>
              <a:t> functionality? Was there anything missing in its responses? General Feedback: Is there anything else you would like to see or not see on the website? Any additional suggestions for improvement?</a:t>
            </a:r>
          </a:p>
          <a:p>
            <a:endParaRPr lang="en-US" dirty="0"/>
          </a:p>
        </p:txBody>
      </p:sp>
    </p:spTree>
    <p:extLst>
      <p:ext uri="{BB962C8B-B14F-4D97-AF65-F5344CB8AC3E}">
        <p14:creationId xmlns:p14="http://schemas.microsoft.com/office/powerpoint/2010/main" val="23892497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8865334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1"/>
        <p:cNvGrpSpPr/>
        <p:nvPr/>
      </p:nvGrpSpPr>
      <p:grpSpPr>
        <a:xfrm>
          <a:off x="0" y="0"/>
          <a:ext cx="0" cy="0"/>
          <a:chOff x="0" y="0"/>
          <a:chExt cx="0" cy="0"/>
        </a:xfrm>
      </p:grpSpPr>
      <p:sp>
        <p:nvSpPr>
          <p:cNvPr id="1922" name="Google Shape;1922;g22352442562_0_1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3" name="Google Shape;1923;g22352442562_0_1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1f88cf1968b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1f88cf1968b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1dbeefe189a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1dbeefe189a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22352442562_0_5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22352442562_0_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a:extLst>
            <a:ext uri="{FF2B5EF4-FFF2-40B4-BE49-F238E27FC236}">
              <a16:creationId xmlns:a16="http://schemas.microsoft.com/office/drawing/2014/main" id="{9AE2495B-E235-FFC8-711E-54CCBA002D92}"/>
            </a:ext>
          </a:extLst>
        </p:cNvPr>
        <p:cNvGrpSpPr/>
        <p:nvPr/>
      </p:nvGrpSpPr>
      <p:grpSpPr>
        <a:xfrm>
          <a:off x="0" y="0"/>
          <a:ext cx="0" cy="0"/>
          <a:chOff x="0" y="0"/>
          <a:chExt cx="0" cy="0"/>
        </a:xfrm>
      </p:grpSpPr>
      <p:sp>
        <p:nvSpPr>
          <p:cNvPr id="656" name="Google Shape;656;g22352442562_0_530:notes">
            <a:extLst>
              <a:ext uri="{FF2B5EF4-FFF2-40B4-BE49-F238E27FC236}">
                <a16:creationId xmlns:a16="http://schemas.microsoft.com/office/drawing/2014/main" id="{56621544-C2CF-1313-4106-F7060B23F6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22352442562_0_530:notes">
            <a:extLst>
              <a:ext uri="{FF2B5EF4-FFF2-40B4-BE49-F238E27FC236}">
                <a16:creationId xmlns:a16="http://schemas.microsoft.com/office/drawing/2014/main" id="{4DCA4E58-9790-9965-58B7-D99BE199E3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066691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a:extLst>
            <a:ext uri="{FF2B5EF4-FFF2-40B4-BE49-F238E27FC236}">
              <a16:creationId xmlns:a16="http://schemas.microsoft.com/office/drawing/2014/main" id="{81215280-296C-700B-41CC-67683A937B7C}"/>
            </a:ext>
          </a:extLst>
        </p:cNvPr>
        <p:cNvGrpSpPr/>
        <p:nvPr/>
      </p:nvGrpSpPr>
      <p:grpSpPr>
        <a:xfrm>
          <a:off x="0" y="0"/>
          <a:ext cx="0" cy="0"/>
          <a:chOff x="0" y="0"/>
          <a:chExt cx="0" cy="0"/>
        </a:xfrm>
      </p:grpSpPr>
      <p:sp>
        <p:nvSpPr>
          <p:cNvPr id="656" name="Google Shape;656;g22352442562_0_530:notes">
            <a:extLst>
              <a:ext uri="{FF2B5EF4-FFF2-40B4-BE49-F238E27FC236}">
                <a16:creationId xmlns:a16="http://schemas.microsoft.com/office/drawing/2014/main" id="{7ADA2B9A-9A1B-2D29-B1A3-CF39615E25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22352442562_0_530:notes">
            <a:extLst>
              <a:ext uri="{FF2B5EF4-FFF2-40B4-BE49-F238E27FC236}">
                <a16:creationId xmlns:a16="http://schemas.microsoft.com/office/drawing/2014/main" id="{B0406F5F-B9CD-9885-0819-11F28E6A056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1645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22352442562_0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22352442562_0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00" y="-46325"/>
            <a:ext cx="9146400" cy="22629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subTitle" idx="1"/>
          </p:nvPr>
        </p:nvSpPr>
        <p:spPr>
          <a:xfrm>
            <a:off x="4946125" y="3595400"/>
            <a:ext cx="2699400" cy="7299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 name="Google Shape;11;p2"/>
          <p:cNvSpPr txBox="1">
            <a:spLocks noGrp="1"/>
          </p:cNvSpPr>
          <p:nvPr>
            <p:ph type="ctrTitle"/>
          </p:nvPr>
        </p:nvSpPr>
        <p:spPr>
          <a:xfrm>
            <a:off x="714950" y="700700"/>
            <a:ext cx="7716300" cy="1773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5200"/>
              <a:buNone/>
              <a:defRPr sz="48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52"/>
        <p:cNvGrpSpPr/>
        <p:nvPr/>
      </p:nvGrpSpPr>
      <p:grpSpPr>
        <a:xfrm>
          <a:off x="0" y="0"/>
          <a:ext cx="0" cy="0"/>
          <a:chOff x="0" y="0"/>
          <a:chExt cx="0" cy="0"/>
        </a:xfrm>
      </p:grpSpPr>
      <p:sp>
        <p:nvSpPr>
          <p:cNvPr id="53" name="Google Shape;53;p13"/>
          <p:cNvSpPr/>
          <p:nvPr/>
        </p:nvSpPr>
        <p:spPr>
          <a:xfrm rot="10800000">
            <a:off x="-100" y="3959100"/>
            <a:ext cx="91464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3"/>
          <p:cNvSpPr txBox="1">
            <a:spLocks noGrp="1"/>
          </p:cNvSpPr>
          <p:nvPr>
            <p:ph type="subTitle" idx="1"/>
          </p:nvPr>
        </p:nvSpPr>
        <p:spPr>
          <a:xfrm>
            <a:off x="1672175" y="1634375"/>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5" name="Google Shape;55;p13"/>
          <p:cNvSpPr txBox="1">
            <a:spLocks noGrp="1"/>
          </p:cNvSpPr>
          <p:nvPr>
            <p:ph type="title" hasCustomPrompt="1"/>
          </p:nvPr>
        </p:nvSpPr>
        <p:spPr>
          <a:xfrm>
            <a:off x="788075" y="1220075"/>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56" name="Google Shape;56;p13"/>
          <p:cNvSpPr txBox="1">
            <a:spLocks noGrp="1"/>
          </p:cNvSpPr>
          <p:nvPr>
            <p:ph type="subTitle" idx="2"/>
          </p:nvPr>
        </p:nvSpPr>
        <p:spPr>
          <a:xfrm>
            <a:off x="1672175" y="1220075"/>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7" name="Google Shape;57;p13"/>
          <p:cNvSpPr txBox="1">
            <a:spLocks noGrp="1"/>
          </p:cNvSpPr>
          <p:nvPr>
            <p:ph type="ctrTitle" idx="3"/>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58" name="Google Shape;58;p13"/>
          <p:cNvSpPr txBox="1">
            <a:spLocks noGrp="1"/>
          </p:cNvSpPr>
          <p:nvPr>
            <p:ph type="subTitle" idx="4"/>
          </p:nvPr>
        </p:nvSpPr>
        <p:spPr>
          <a:xfrm>
            <a:off x="1672175" y="2761400"/>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59" name="Google Shape;59;p13"/>
          <p:cNvSpPr txBox="1">
            <a:spLocks noGrp="1"/>
          </p:cNvSpPr>
          <p:nvPr>
            <p:ph type="title" idx="5" hasCustomPrompt="1"/>
          </p:nvPr>
        </p:nvSpPr>
        <p:spPr>
          <a:xfrm>
            <a:off x="788075" y="2347100"/>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60" name="Google Shape;60;p13"/>
          <p:cNvSpPr txBox="1">
            <a:spLocks noGrp="1"/>
          </p:cNvSpPr>
          <p:nvPr>
            <p:ph type="subTitle" idx="6"/>
          </p:nvPr>
        </p:nvSpPr>
        <p:spPr>
          <a:xfrm>
            <a:off x="1672175" y="2347100"/>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61" name="Google Shape;61;p13"/>
          <p:cNvSpPr txBox="1">
            <a:spLocks noGrp="1"/>
          </p:cNvSpPr>
          <p:nvPr>
            <p:ph type="subTitle" idx="7"/>
          </p:nvPr>
        </p:nvSpPr>
        <p:spPr>
          <a:xfrm>
            <a:off x="1672175" y="3888425"/>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62" name="Google Shape;62;p13"/>
          <p:cNvSpPr txBox="1">
            <a:spLocks noGrp="1"/>
          </p:cNvSpPr>
          <p:nvPr>
            <p:ph type="title" idx="8" hasCustomPrompt="1"/>
          </p:nvPr>
        </p:nvSpPr>
        <p:spPr>
          <a:xfrm>
            <a:off x="788075" y="3474125"/>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63" name="Google Shape;63;p13"/>
          <p:cNvSpPr txBox="1">
            <a:spLocks noGrp="1"/>
          </p:cNvSpPr>
          <p:nvPr>
            <p:ph type="subTitle" idx="9"/>
          </p:nvPr>
        </p:nvSpPr>
        <p:spPr>
          <a:xfrm>
            <a:off x="1672175" y="3474125"/>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64" name="Google Shape;64;p13"/>
          <p:cNvSpPr txBox="1">
            <a:spLocks noGrp="1"/>
          </p:cNvSpPr>
          <p:nvPr>
            <p:ph type="subTitle" idx="13"/>
          </p:nvPr>
        </p:nvSpPr>
        <p:spPr>
          <a:xfrm>
            <a:off x="5585925" y="1634375"/>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65" name="Google Shape;65;p13"/>
          <p:cNvSpPr txBox="1">
            <a:spLocks noGrp="1"/>
          </p:cNvSpPr>
          <p:nvPr>
            <p:ph type="title" idx="14" hasCustomPrompt="1"/>
          </p:nvPr>
        </p:nvSpPr>
        <p:spPr>
          <a:xfrm>
            <a:off x="4701825" y="1220075"/>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66" name="Google Shape;66;p13"/>
          <p:cNvSpPr txBox="1">
            <a:spLocks noGrp="1"/>
          </p:cNvSpPr>
          <p:nvPr>
            <p:ph type="subTitle" idx="15"/>
          </p:nvPr>
        </p:nvSpPr>
        <p:spPr>
          <a:xfrm>
            <a:off x="5585925" y="1220075"/>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67" name="Google Shape;67;p13"/>
          <p:cNvSpPr txBox="1">
            <a:spLocks noGrp="1"/>
          </p:cNvSpPr>
          <p:nvPr>
            <p:ph type="subTitle" idx="16"/>
          </p:nvPr>
        </p:nvSpPr>
        <p:spPr>
          <a:xfrm>
            <a:off x="5585925" y="2761400"/>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68" name="Google Shape;68;p13"/>
          <p:cNvSpPr txBox="1">
            <a:spLocks noGrp="1"/>
          </p:cNvSpPr>
          <p:nvPr>
            <p:ph type="title" idx="17" hasCustomPrompt="1"/>
          </p:nvPr>
        </p:nvSpPr>
        <p:spPr>
          <a:xfrm>
            <a:off x="4701825" y="2347100"/>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69" name="Google Shape;69;p13"/>
          <p:cNvSpPr txBox="1">
            <a:spLocks noGrp="1"/>
          </p:cNvSpPr>
          <p:nvPr>
            <p:ph type="subTitle" idx="18"/>
          </p:nvPr>
        </p:nvSpPr>
        <p:spPr>
          <a:xfrm>
            <a:off x="5585925" y="2347100"/>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70" name="Google Shape;70;p13"/>
          <p:cNvSpPr txBox="1">
            <a:spLocks noGrp="1"/>
          </p:cNvSpPr>
          <p:nvPr>
            <p:ph type="subTitle" idx="19"/>
          </p:nvPr>
        </p:nvSpPr>
        <p:spPr>
          <a:xfrm>
            <a:off x="5585925" y="3888425"/>
            <a:ext cx="2846100" cy="472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Font typeface="Cabin"/>
              <a:buNone/>
              <a:defRPr sz="1200">
                <a:latin typeface="Lexend"/>
                <a:ea typeface="Lexend"/>
                <a:cs typeface="Lexend"/>
                <a:sym typeface="Lexend"/>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
        <p:nvSpPr>
          <p:cNvPr id="71" name="Google Shape;71;p13"/>
          <p:cNvSpPr txBox="1">
            <a:spLocks noGrp="1"/>
          </p:cNvSpPr>
          <p:nvPr>
            <p:ph type="title" idx="20" hasCustomPrompt="1"/>
          </p:nvPr>
        </p:nvSpPr>
        <p:spPr>
          <a:xfrm>
            <a:off x="4701825" y="3474125"/>
            <a:ext cx="884100" cy="684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6"/>
              </a:buClr>
              <a:buSzPts val="2000"/>
              <a:buFont typeface="Poppins"/>
              <a:buNone/>
              <a:defRPr sz="3300">
                <a:latin typeface="Lexend Giga"/>
                <a:ea typeface="Lexend Giga"/>
                <a:cs typeface="Lexend Giga"/>
                <a:sym typeface="Lexend Giga"/>
              </a:defRPr>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72" name="Google Shape;72;p13"/>
          <p:cNvSpPr txBox="1">
            <a:spLocks noGrp="1"/>
          </p:cNvSpPr>
          <p:nvPr>
            <p:ph type="subTitle" idx="21"/>
          </p:nvPr>
        </p:nvSpPr>
        <p:spPr>
          <a:xfrm>
            <a:off x="5585925" y="3474125"/>
            <a:ext cx="2846100" cy="414300"/>
          </a:xfrm>
          <a:prstGeom prst="rect">
            <a:avLst/>
          </a:prstGeom>
          <a:noFill/>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1400"/>
              <a:buFont typeface="Cabin"/>
              <a:buNone/>
              <a:defRPr sz="1800">
                <a:solidFill>
                  <a:srgbClr val="103269"/>
                </a:solidFill>
                <a:highlight>
                  <a:schemeClr val="dk1"/>
                </a:highlight>
                <a:latin typeface="Lexend Giga"/>
                <a:ea typeface="Lexend Giga"/>
                <a:cs typeface="Lexend Giga"/>
                <a:sym typeface="Lexend Giga"/>
              </a:defRPr>
            </a:lvl1pPr>
            <a:lvl2pPr lvl="1" rtl="0">
              <a:spcBef>
                <a:spcPts val="0"/>
              </a:spcBef>
              <a:spcAft>
                <a:spcPts val="0"/>
              </a:spcAft>
              <a:buClr>
                <a:schemeClr val="dk1"/>
              </a:buClr>
              <a:buSzPts val="1400"/>
              <a:buFont typeface="Cabin"/>
              <a:buNone/>
              <a:defRPr>
                <a:solidFill>
                  <a:schemeClr val="dk1"/>
                </a:solidFill>
                <a:latin typeface="Cabin"/>
                <a:ea typeface="Cabin"/>
                <a:cs typeface="Cabin"/>
                <a:sym typeface="Cabin"/>
              </a:defRPr>
            </a:lvl2pPr>
            <a:lvl3pPr lvl="2" rtl="0">
              <a:spcBef>
                <a:spcPts val="0"/>
              </a:spcBef>
              <a:spcAft>
                <a:spcPts val="0"/>
              </a:spcAft>
              <a:buClr>
                <a:schemeClr val="dk1"/>
              </a:buClr>
              <a:buSzPts val="1400"/>
              <a:buFont typeface="Cabin"/>
              <a:buNone/>
              <a:defRPr>
                <a:solidFill>
                  <a:schemeClr val="dk1"/>
                </a:solidFill>
                <a:latin typeface="Cabin"/>
                <a:ea typeface="Cabin"/>
                <a:cs typeface="Cabin"/>
                <a:sym typeface="Cabin"/>
              </a:defRPr>
            </a:lvl3pPr>
            <a:lvl4pPr lvl="3" rtl="0">
              <a:spcBef>
                <a:spcPts val="0"/>
              </a:spcBef>
              <a:spcAft>
                <a:spcPts val="0"/>
              </a:spcAft>
              <a:buClr>
                <a:schemeClr val="dk1"/>
              </a:buClr>
              <a:buSzPts val="1400"/>
              <a:buFont typeface="Cabin"/>
              <a:buNone/>
              <a:defRPr>
                <a:solidFill>
                  <a:schemeClr val="dk1"/>
                </a:solidFill>
                <a:latin typeface="Cabin"/>
                <a:ea typeface="Cabin"/>
                <a:cs typeface="Cabin"/>
                <a:sym typeface="Cabin"/>
              </a:defRPr>
            </a:lvl4pPr>
            <a:lvl5pPr lvl="4" rtl="0">
              <a:spcBef>
                <a:spcPts val="0"/>
              </a:spcBef>
              <a:spcAft>
                <a:spcPts val="0"/>
              </a:spcAft>
              <a:buClr>
                <a:schemeClr val="dk1"/>
              </a:buClr>
              <a:buSzPts val="1400"/>
              <a:buFont typeface="Cabin"/>
              <a:buNone/>
              <a:defRPr>
                <a:solidFill>
                  <a:schemeClr val="dk1"/>
                </a:solidFill>
                <a:latin typeface="Cabin"/>
                <a:ea typeface="Cabin"/>
                <a:cs typeface="Cabin"/>
                <a:sym typeface="Cabin"/>
              </a:defRPr>
            </a:lvl5pPr>
            <a:lvl6pPr lvl="5" rtl="0">
              <a:spcBef>
                <a:spcPts val="0"/>
              </a:spcBef>
              <a:spcAft>
                <a:spcPts val="0"/>
              </a:spcAft>
              <a:buClr>
                <a:schemeClr val="dk1"/>
              </a:buClr>
              <a:buSzPts val="1400"/>
              <a:buFont typeface="Cabin"/>
              <a:buNone/>
              <a:defRPr>
                <a:solidFill>
                  <a:schemeClr val="dk1"/>
                </a:solidFill>
                <a:latin typeface="Cabin"/>
                <a:ea typeface="Cabin"/>
                <a:cs typeface="Cabin"/>
                <a:sym typeface="Cabin"/>
              </a:defRPr>
            </a:lvl6pPr>
            <a:lvl7pPr lvl="6" rtl="0">
              <a:spcBef>
                <a:spcPts val="0"/>
              </a:spcBef>
              <a:spcAft>
                <a:spcPts val="0"/>
              </a:spcAft>
              <a:buClr>
                <a:schemeClr val="dk1"/>
              </a:buClr>
              <a:buSzPts val="1400"/>
              <a:buFont typeface="Cabin"/>
              <a:buNone/>
              <a:defRPr>
                <a:solidFill>
                  <a:schemeClr val="dk1"/>
                </a:solidFill>
                <a:latin typeface="Cabin"/>
                <a:ea typeface="Cabin"/>
                <a:cs typeface="Cabin"/>
                <a:sym typeface="Cabin"/>
              </a:defRPr>
            </a:lvl7pPr>
            <a:lvl8pPr lvl="7" rtl="0">
              <a:spcBef>
                <a:spcPts val="0"/>
              </a:spcBef>
              <a:spcAft>
                <a:spcPts val="0"/>
              </a:spcAft>
              <a:buClr>
                <a:schemeClr val="dk1"/>
              </a:buClr>
              <a:buSzPts val="1400"/>
              <a:buFont typeface="Cabin"/>
              <a:buNone/>
              <a:defRPr>
                <a:solidFill>
                  <a:schemeClr val="dk1"/>
                </a:solidFill>
                <a:latin typeface="Cabin"/>
                <a:ea typeface="Cabin"/>
                <a:cs typeface="Cabin"/>
                <a:sym typeface="Cabin"/>
              </a:defRPr>
            </a:lvl8pPr>
            <a:lvl9pPr lvl="8" rtl="0">
              <a:spcBef>
                <a:spcPts val="0"/>
              </a:spcBef>
              <a:spcAft>
                <a:spcPts val="0"/>
              </a:spcAft>
              <a:buClr>
                <a:schemeClr val="dk1"/>
              </a:buClr>
              <a:buSzPts val="1400"/>
              <a:buFont typeface="Cabin"/>
              <a:buNone/>
              <a:defRPr>
                <a:solidFill>
                  <a:schemeClr val="dk1"/>
                </a:solidFill>
                <a:latin typeface="Cabin"/>
                <a:ea typeface="Cabin"/>
                <a:cs typeface="Cabin"/>
                <a:sym typeface="Cabin"/>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73"/>
        <p:cNvGrpSpPr/>
        <p:nvPr/>
      </p:nvGrpSpPr>
      <p:grpSpPr>
        <a:xfrm>
          <a:off x="0" y="0"/>
          <a:ext cx="0" cy="0"/>
          <a:chOff x="0" y="0"/>
          <a:chExt cx="0" cy="0"/>
        </a:xfrm>
      </p:grpSpPr>
      <p:sp>
        <p:nvSpPr>
          <p:cNvPr id="74" name="Google Shape;74;p14"/>
          <p:cNvSpPr/>
          <p:nvPr/>
        </p:nvSpPr>
        <p:spPr>
          <a:xfrm flipH="1">
            <a:off x="-100" y="500"/>
            <a:ext cx="9146400" cy="20949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4"/>
          <p:cNvSpPr txBox="1">
            <a:spLocks noGrp="1"/>
          </p:cNvSpPr>
          <p:nvPr>
            <p:ph type="title" hasCustomPrompt="1"/>
          </p:nvPr>
        </p:nvSpPr>
        <p:spPr>
          <a:xfrm>
            <a:off x="711875" y="540050"/>
            <a:ext cx="1914000" cy="1015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6"/>
              </a:buClr>
              <a:buSzPts val="4800"/>
              <a:buFont typeface="Poppins"/>
              <a:buNone/>
              <a:defRPr sz="73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
        <p:nvSpPr>
          <p:cNvPr id="76" name="Google Shape;76;p14"/>
          <p:cNvSpPr txBox="1">
            <a:spLocks noGrp="1"/>
          </p:cNvSpPr>
          <p:nvPr>
            <p:ph type="title" idx="2"/>
          </p:nvPr>
        </p:nvSpPr>
        <p:spPr>
          <a:xfrm>
            <a:off x="711875" y="1634850"/>
            <a:ext cx="4844400" cy="1667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600"/>
              <a:buNone/>
              <a:defRPr sz="5300">
                <a:solidFill>
                  <a:schemeClr val="lt1"/>
                </a:solidFill>
                <a:highlight>
                  <a:schemeClr val="dk1"/>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7" name="Google Shape;77;p14"/>
          <p:cNvSpPr txBox="1">
            <a:spLocks noGrp="1"/>
          </p:cNvSpPr>
          <p:nvPr>
            <p:ph type="subTitle" idx="1"/>
          </p:nvPr>
        </p:nvSpPr>
        <p:spPr>
          <a:xfrm>
            <a:off x="711875" y="3873975"/>
            <a:ext cx="2979300" cy="7350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SECTION_HEADER_1_1">
    <p:spTree>
      <p:nvGrpSpPr>
        <p:cNvPr id="1" name="Shape 78"/>
        <p:cNvGrpSpPr/>
        <p:nvPr/>
      </p:nvGrpSpPr>
      <p:grpSpPr>
        <a:xfrm>
          <a:off x="0" y="0"/>
          <a:ext cx="0" cy="0"/>
          <a:chOff x="0" y="0"/>
          <a:chExt cx="0" cy="0"/>
        </a:xfrm>
      </p:grpSpPr>
      <p:sp>
        <p:nvSpPr>
          <p:cNvPr id="79" name="Google Shape;79;p15"/>
          <p:cNvSpPr/>
          <p:nvPr/>
        </p:nvSpPr>
        <p:spPr>
          <a:xfrm rot="-5400000" flipH="1">
            <a:off x="-523650" y="510900"/>
            <a:ext cx="5169000" cy="41217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txBox="1">
            <a:spLocks noGrp="1"/>
          </p:cNvSpPr>
          <p:nvPr>
            <p:ph type="subTitle" idx="1"/>
          </p:nvPr>
        </p:nvSpPr>
        <p:spPr>
          <a:xfrm>
            <a:off x="715975" y="3934275"/>
            <a:ext cx="7712400" cy="418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1" name="Google Shape;81;p15"/>
          <p:cNvSpPr txBox="1">
            <a:spLocks noGrp="1"/>
          </p:cNvSpPr>
          <p:nvPr>
            <p:ph type="title"/>
          </p:nvPr>
        </p:nvSpPr>
        <p:spPr>
          <a:xfrm>
            <a:off x="715975" y="2492800"/>
            <a:ext cx="7712400" cy="1029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600"/>
              <a:buNone/>
              <a:defRPr sz="5300">
                <a:solidFill>
                  <a:schemeClr val="lt1"/>
                </a:solidFill>
                <a:highlight>
                  <a:schemeClr val="dk1"/>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2" name="Google Shape;82;p15"/>
          <p:cNvSpPr txBox="1">
            <a:spLocks noGrp="1"/>
          </p:cNvSpPr>
          <p:nvPr>
            <p:ph type="title" idx="2" hasCustomPrompt="1"/>
          </p:nvPr>
        </p:nvSpPr>
        <p:spPr>
          <a:xfrm>
            <a:off x="715975" y="1463200"/>
            <a:ext cx="1674900" cy="10296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4800"/>
              <a:buFont typeface="Poppins"/>
              <a:buNone/>
              <a:defRPr sz="73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3">
  <p:cSld name="SECTION_HEADER_1_1_1">
    <p:spTree>
      <p:nvGrpSpPr>
        <p:cNvPr id="1" name="Shape 83"/>
        <p:cNvGrpSpPr/>
        <p:nvPr/>
      </p:nvGrpSpPr>
      <p:grpSpPr>
        <a:xfrm>
          <a:off x="0" y="0"/>
          <a:ext cx="0" cy="0"/>
          <a:chOff x="0" y="0"/>
          <a:chExt cx="0" cy="0"/>
        </a:xfrm>
      </p:grpSpPr>
      <p:sp>
        <p:nvSpPr>
          <p:cNvPr id="84" name="Google Shape;84;p16"/>
          <p:cNvSpPr/>
          <p:nvPr/>
        </p:nvSpPr>
        <p:spPr>
          <a:xfrm>
            <a:off x="-100" y="0"/>
            <a:ext cx="9146400" cy="22575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6"/>
          <p:cNvSpPr txBox="1">
            <a:spLocks noGrp="1"/>
          </p:cNvSpPr>
          <p:nvPr>
            <p:ph type="title"/>
          </p:nvPr>
        </p:nvSpPr>
        <p:spPr>
          <a:xfrm>
            <a:off x="2426975" y="726250"/>
            <a:ext cx="6005100" cy="1176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600"/>
              <a:buNone/>
              <a:defRPr sz="5300">
                <a:solidFill>
                  <a:schemeClr val="lt1"/>
                </a:solidFill>
                <a:highlight>
                  <a:schemeClr val="dk1"/>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6" name="Google Shape;86;p16"/>
          <p:cNvSpPr txBox="1">
            <a:spLocks noGrp="1"/>
          </p:cNvSpPr>
          <p:nvPr>
            <p:ph type="subTitle" idx="1"/>
          </p:nvPr>
        </p:nvSpPr>
        <p:spPr>
          <a:xfrm>
            <a:off x="2426975" y="1817850"/>
            <a:ext cx="6005100" cy="5223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7" name="Google Shape;87;p16"/>
          <p:cNvSpPr txBox="1">
            <a:spLocks noGrp="1"/>
          </p:cNvSpPr>
          <p:nvPr>
            <p:ph type="title" idx="2" hasCustomPrompt="1"/>
          </p:nvPr>
        </p:nvSpPr>
        <p:spPr>
          <a:xfrm>
            <a:off x="711875" y="726350"/>
            <a:ext cx="1604400" cy="1176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6"/>
              </a:buClr>
              <a:buSzPts val="4800"/>
              <a:buFont typeface="Poppins"/>
              <a:buNone/>
              <a:defRPr sz="73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4">
  <p:cSld name="SECTION_HEADER_1_1_1_1">
    <p:spTree>
      <p:nvGrpSpPr>
        <p:cNvPr id="1" name="Shape 88"/>
        <p:cNvGrpSpPr/>
        <p:nvPr/>
      </p:nvGrpSpPr>
      <p:grpSpPr>
        <a:xfrm>
          <a:off x="0" y="0"/>
          <a:ext cx="0" cy="0"/>
          <a:chOff x="0" y="0"/>
          <a:chExt cx="0" cy="0"/>
        </a:xfrm>
      </p:grpSpPr>
      <p:sp>
        <p:nvSpPr>
          <p:cNvPr id="89" name="Google Shape;89;p17"/>
          <p:cNvSpPr/>
          <p:nvPr/>
        </p:nvSpPr>
        <p:spPr>
          <a:xfrm>
            <a:off x="4572000" y="0"/>
            <a:ext cx="4572000" cy="5143500"/>
          </a:xfrm>
          <a:prstGeom prst="rect">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7"/>
          <p:cNvSpPr txBox="1">
            <a:spLocks noGrp="1"/>
          </p:cNvSpPr>
          <p:nvPr>
            <p:ph type="title"/>
          </p:nvPr>
        </p:nvSpPr>
        <p:spPr>
          <a:xfrm>
            <a:off x="4399375" y="980250"/>
            <a:ext cx="3478800" cy="118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600"/>
              <a:buNone/>
              <a:defRPr sz="5300">
                <a:solidFill>
                  <a:schemeClr val="lt1"/>
                </a:solidFill>
                <a:highlight>
                  <a:schemeClr val="dk1"/>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1" name="Google Shape;91;p17"/>
          <p:cNvSpPr txBox="1">
            <a:spLocks noGrp="1"/>
          </p:cNvSpPr>
          <p:nvPr>
            <p:ph type="subTitle" idx="1"/>
          </p:nvPr>
        </p:nvSpPr>
        <p:spPr>
          <a:xfrm>
            <a:off x="4399375" y="2520125"/>
            <a:ext cx="3017700" cy="6372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2" name="Google Shape;92;p17"/>
          <p:cNvSpPr txBox="1">
            <a:spLocks noGrp="1"/>
          </p:cNvSpPr>
          <p:nvPr>
            <p:ph type="title" idx="2" hasCustomPrompt="1"/>
          </p:nvPr>
        </p:nvSpPr>
        <p:spPr>
          <a:xfrm>
            <a:off x="1624800" y="1042800"/>
            <a:ext cx="1656000" cy="1186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4800"/>
              <a:buFont typeface="Poppins"/>
              <a:buNone/>
              <a:defRPr sz="73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5">
  <p:cSld name="SECTION_HEADER_1_1_1_1_1">
    <p:spTree>
      <p:nvGrpSpPr>
        <p:cNvPr id="1" name="Shape 93"/>
        <p:cNvGrpSpPr/>
        <p:nvPr/>
      </p:nvGrpSpPr>
      <p:grpSpPr>
        <a:xfrm>
          <a:off x="0" y="0"/>
          <a:ext cx="0" cy="0"/>
          <a:chOff x="0" y="0"/>
          <a:chExt cx="0" cy="0"/>
        </a:xfrm>
      </p:grpSpPr>
      <p:sp>
        <p:nvSpPr>
          <p:cNvPr id="94" name="Google Shape;94;p18"/>
          <p:cNvSpPr/>
          <p:nvPr/>
        </p:nvSpPr>
        <p:spPr>
          <a:xfrm rot="-5400000" flipH="1">
            <a:off x="-1493700" y="1480950"/>
            <a:ext cx="5169000" cy="21816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8"/>
          <p:cNvSpPr txBox="1">
            <a:spLocks noGrp="1"/>
          </p:cNvSpPr>
          <p:nvPr>
            <p:ph type="title"/>
          </p:nvPr>
        </p:nvSpPr>
        <p:spPr>
          <a:xfrm>
            <a:off x="716100" y="2608950"/>
            <a:ext cx="6488100" cy="12123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600"/>
              <a:buNone/>
              <a:defRPr sz="5300">
                <a:solidFill>
                  <a:schemeClr val="lt1"/>
                </a:solidFill>
                <a:highlight>
                  <a:schemeClr val="dk1"/>
                </a:highlight>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6" name="Google Shape;96;p18"/>
          <p:cNvSpPr txBox="1">
            <a:spLocks noGrp="1"/>
          </p:cNvSpPr>
          <p:nvPr>
            <p:ph type="subTitle" idx="1"/>
          </p:nvPr>
        </p:nvSpPr>
        <p:spPr>
          <a:xfrm>
            <a:off x="716100" y="4049775"/>
            <a:ext cx="6488100" cy="417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97" name="Google Shape;97;p18"/>
          <p:cNvSpPr txBox="1">
            <a:spLocks noGrp="1"/>
          </p:cNvSpPr>
          <p:nvPr>
            <p:ph type="title" idx="2" hasCustomPrompt="1"/>
          </p:nvPr>
        </p:nvSpPr>
        <p:spPr>
          <a:xfrm>
            <a:off x="716100" y="1413750"/>
            <a:ext cx="1642800" cy="10194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6"/>
              </a:buClr>
              <a:buSzPts val="4800"/>
              <a:buFont typeface="Poppins"/>
              <a:buNone/>
              <a:defRPr sz="7300"/>
            </a:lvl1pPr>
            <a:lvl2pPr lvl="1"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2pPr>
            <a:lvl3pPr lvl="2"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3pPr>
            <a:lvl4pPr lvl="3"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4pPr>
            <a:lvl5pPr lvl="4"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5pPr>
            <a:lvl6pPr lvl="5"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6pPr>
            <a:lvl7pPr lvl="6"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7pPr>
            <a:lvl8pPr lvl="7"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8pPr>
            <a:lvl9pPr lvl="8" algn="ctr" rtl="0">
              <a:spcBef>
                <a:spcPts val="0"/>
              </a:spcBef>
              <a:spcAft>
                <a:spcPts val="0"/>
              </a:spcAft>
              <a:buClr>
                <a:schemeClr val="accent6"/>
              </a:buClr>
              <a:buSzPts val="2000"/>
              <a:buFont typeface="Poppins"/>
              <a:buNone/>
              <a:defRPr sz="2000" b="1">
                <a:solidFill>
                  <a:schemeClr val="accent6"/>
                </a:solidFill>
                <a:latin typeface="Poppins"/>
                <a:ea typeface="Poppins"/>
                <a:cs typeface="Poppins"/>
                <a:sym typeface="Poppins"/>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98"/>
        <p:cNvGrpSpPr/>
        <p:nvPr/>
      </p:nvGrpSpPr>
      <p:grpSpPr>
        <a:xfrm>
          <a:off x="0" y="0"/>
          <a:ext cx="0" cy="0"/>
          <a:chOff x="0" y="0"/>
          <a:chExt cx="0" cy="0"/>
        </a:xfrm>
      </p:grpSpPr>
      <p:sp>
        <p:nvSpPr>
          <p:cNvPr id="99" name="Google Shape;99;p19"/>
          <p:cNvSpPr/>
          <p:nvPr/>
        </p:nvSpPr>
        <p:spPr>
          <a:xfrm>
            <a:off x="4572000" y="0"/>
            <a:ext cx="4572000" cy="5143500"/>
          </a:xfrm>
          <a:prstGeom prst="rect">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9"/>
          <p:cNvSpPr txBox="1">
            <a:spLocks noGrp="1"/>
          </p:cNvSpPr>
          <p:nvPr>
            <p:ph type="subTitle" idx="1"/>
          </p:nvPr>
        </p:nvSpPr>
        <p:spPr>
          <a:xfrm>
            <a:off x="711875" y="1479300"/>
            <a:ext cx="4397700" cy="14904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1600"/>
              <a:buFont typeface="Poppins Medium"/>
              <a:buNone/>
              <a:defRPr sz="2300">
                <a:solidFill>
                  <a:schemeClr val="dk1"/>
                </a:solidFill>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a:endParaRPr/>
          </a:p>
        </p:txBody>
      </p:sp>
      <p:sp>
        <p:nvSpPr>
          <p:cNvPr id="101" name="Google Shape;101;p19"/>
          <p:cNvSpPr txBox="1">
            <a:spLocks noGrp="1"/>
          </p:cNvSpPr>
          <p:nvPr>
            <p:ph type="title"/>
          </p:nvPr>
        </p:nvSpPr>
        <p:spPr>
          <a:xfrm>
            <a:off x="711875" y="3122100"/>
            <a:ext cx="4397700" cy="542100"/>
          </a:xfrm>
          <a:prstGeom prst="rect">
            <a:avLst/>
          </a:prstGeom>
          <a:noFill/>
          <a:ln>
            <a:noFill/>
          </a:ln>
        </p:spPr>
        <p:txBody>
          <a:bodyPr spcFirstLastPara="1" wrap="square" lIns="91425" tIns="91425" rIns="91425" bIns="91425" anchor="ctr" anchorCtr="0">
            <a:noAutofit/>
          </a:bodyPr>
          <a:lstStyle>
            <a:lvl1pPr lvl="0" algn="r" rtl="0">
              <a:spcBef>
                <a:spcPts val="0"/>
              </a:spcBef>
              <a:spcAft>
                <a:spcPts val="0"/>
              </a:spcAft>
              <a:buSzPts val="3500"/>
              <a:buFont typeface="Poppins Black"/>
              <a:buNone/>
              <a:defRPr sz="1800">
                <a:solidFill>
                  <a:schemeClr val="lt1"/>
                </a:solidFill>
                <a:highlight>
                  <a:schemeClr val="dk1"/>
                </a:highlight>
              </a:defRPr>
            </a:lvl1pPr>
            <a:lvl2pPr lvl="1" rtl="0">
              <a:spcBef>
                <a:spcPts val="0"/>
              </a:spcBef>
              <a:spcAft>
                <a:spcPts val="0"/>
              </a:spcAft>
              <a:buSzPts val="3500"/>
              <a:buNone/>
              <a:defRPr>
                <a:latin typeface="Arial"/>
                <a:ea typeface="Arial"/>
                <a:cs typeface="Arial"/>
                <a:sym typeface="Arial"/>
              </a:defRPr>
            </a:lvl2pPr>
            <a:lvl3pPr lvl="2" rtl="0">
              <a:spcBef>
                <a:spcPts val="0"/>
              </a:spcBef>
              <a:spcAft>
                <a:spcPts val="0"/>
              </a:spcAft>
              <a:buSzPts val="3500"/>
              <a:buNone/>
              <a:defRPr>
                <a:latin typeface="Arial"/>
                <a:ea typeface="Arial"/>
                <a:cs typeface="Arial"/>
                <a:sym typeface="Arial"/>
              </a:defRPr>
            </a:lvl3pPr>
            <a:lvl4pPr lvl="3" rtl="0">
              <a:spcBef>
                <a:spcPts val="0"/>
              </a:spcBef>
              <a:spcAft>
                <a:spcPts val="0"/>
              </a:spcAft>
              <a:buSzPts val="3500"/>
              <a:buNone/>
              <a:defRPr>
                <a:latin typeface="Arial"/>
                <a:ea typeface="Arial"/>
                <a:cs typeface="Arial"/>
                <a:sym typeface="Arial"/>
              </a:defRPr>
            </a:lvl4pPr>
            <a:lvl5pPr lvl="4" rtl="0">
              <a:spcBef>
                <a:spcPts val="0"/>
              </a:spcBef>
              <a:spcAft>
                <a:spcPts val="0"/>
              </a:spcAft>
              <a:buSzPts val="3500"/>
              <a:buNone/>
              <a:defRPr>
                <a:latin typeface="Arial"/>
                <a:ea typeface="Arial"/>
                <a:cs typeface="Arial"/>
                <a:sym typeface="Arial"/>
              </a:defRPr>
            </a:lvl5pPr>
            <a:lvl6pPr lvl="5" rtl="0">
              <a:spcBef>
                <a:spcPts val="0"/>
              </a:spcBef>
              <a:spcAft>
                <a:spcPts val="0"/>
              </a:spcAft>
              <a:buSzPts val="3500"/>
              <a:buNone/>
              <a:defRPr>
                <a:latin typeface="Arial"/>
                <a:ea typeface="Arial"/>
                <a:cs typeface="Arial"/>
                <a:sym typeface="Arial"/>
              </a:defRPr>
            </a:lvl6pPr>
            <a:lvl7pPr lvl="6" rtl="0">
              <a:spcBef>
                <a:spcPts val="0"/>
              </a:spcBef>
              <a:spcAft>
                <a:spcPts val="0"/>
              </a:spcAft>
              <a:buSzPts val="3500"/>
              <a:buNone/>
              <a:defRPr>
                <a:latin typeface="Arial"/>
                <a:ea typeface="Arial"/>
                <a:cs typeface="Arial"/>
                <a:sym typeface="Arial"/>
              </a:defRPr>
            </a:lvl7pPr>
            <a:lvl8pPr lvl="7" rtl="0">
              <a:spcBef>
                <a:spcPts val="0"/>
              </a:spcBef>
              <a:spcAft>
                <a:spcPts val="0"/>
              </a:spcAft>
              <a:buSzPts val="3500"/>
              <a:buNone/>
              <a:defRPr>
                <a:latin typeface="Arial"/>
                <a:ea typeface="Arial"/>
                <a:cs typeface="Arial"/>
                <a:sym typeface="Arial"/>
              </a:defRPr>
            </a:lvl8pPr>
            <a:lvl9pPr lvl="8" rtl="0">
              <a:spcBef>
                <a:spcPts val="0"/>
              </a:spcBef>
              <a:spcAft>
                <a:spcPts val="0"/>
              </a:spcAft>
              <a:buSzPts val="3500"/>
              <a:buNone/>
              <a:defRPr>
                <a:latin typeface="Arial"/>
                <a:ea typeface="Arial"/>
                <a:cs typeface="Arial"/>
                <a:sym typeface="Aria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2_2">
    <p:spTree>
      <p:nvGrpSpPr>
        <p:cNvPr id="1" name="Shape 116"/>
        <p:cNvGrpSpPr/>
        <p:nvPr/>
      </p:nvGrpSpPr>
      <p:grpSpPr>
        <a:xfrm>
          <a:off x="0" y="0"/>
          <a:ext cx="0" cy="0"/>
          <a:chOff x="0" y="0"/>
          <a:chExt cx="0" cy="0"/>
        </a:xfrm>
      </p:grpSpPr>
      <p:sp>
        <p:nvSpPr>
          <p:cNvPr id="117" name="Google Shape;117;p23"/>
          <p:cNvSpPr/>
          <p:nvPr/>
        </p:nvSpPr>
        <p:spPr>
          <a:xfrm rot="5400000">
            <a:off x="5976925" y="1979550"/>
            <a:ext cx="51690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3"/>
          <p:cNvSpPr txBox="1">
            <a:spLocks noGrp="1"/>
          </p:cNvSpPr>
          <p:nvPr>
            <p:ph type="subTitle" idx="1"/>
          </p:nvPr>
        </p:nvSpPr>
        <p:spPr>
          <a:xfrm>
            <a:off x="2210088" y="1814159"/>
            <a:ext cx="5631900" cy="582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200"/>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19" name="Google Shape;119;p23"/>
          <p:cNvSpPr txBox="1">
            <a:spLocks noGrp="1"/>
          </p:cNvSpPr>
          <p:nvPr>
            <p:ph type="subTitle" idx="2"/>
          </p:nvPr>
        </p:nvSpPr>
        <p:spPr>
          <a:xfrm>
            <a:off x="2210088" y="1476500"/>
            <a:ext cx="5631900" cy="337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800">
                <a:solidFill>
                  <a:schemeClr val="lt1"/>
                </a:solidFill>
                <a:highlight>
                  <a:schemeClr val="dk1"/>
                </a:highlight>
                <a:latin typeface="Lexend Giga"/>
                <a:ea typeface="Lexend Giga"/>
                <a:cs typeface="Lexend Giga"/>
                <a:sym typeface="Lexend Gig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20" name="Google Shape;120;p23"/>
          <p:cNvSpPr txBox="1">
            <a:spLocks noGrp="1"/>
          </p:cNvSpPr>
          <p:nvPr>
            <p:ph type="subTitle" idx="3"/>
          </p:nvPr>
        </p:nvSpPr>
        <p:spPr>
          <a:xfrm>
            <a:off x="2210088" y="2915354"/>
            <a:ext cx="5631900" cy="582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200"/>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21" name="Google Shape;121;p23"/>
          <p:cNvSpPr txBox="1">
            <a:spLocks noGrp="1"/>
          </p:cNvSpPr>
          <p:nvPr>
            <p:ph type="subTitle" idx="4"/>
          </p:nvPr>
        </p:nvSpPr>
        <p:spPr>
          <a:xfrm>
            <a:off x="2210088" y="2577698"/>
            <a:ext cx="5631900" cy="337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800">
                <a:solidFill>
                  <a:schemeClr val="lt1"/>
                </a:solidFill>
                <a:highlight>
                  <a:schemeClr val="dk1"/>
                </a:highlight>
                <a:latin typeface="Lexend Giga"/>
                <a:ea typeface="Lexend Giga"/>
                <a:cs typeface="Lexend Giga"/>
                <a:sym typeface="Lexend Gig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22" name="Google Shape;122;p23"/>
          <p:cNvSpPr txBox="1">
            <a:spLocks noGrp="1"/>
          </p:cNvSpPr>
          <p:nvPr>
            <p:ph type="subTitle" idx="5"/>
          </p:nvPr>
        </p:nvSpPr>
        <p:spPr>
          <a:xfrm>
            <a:off x="2210088" y="4016548"/>
            <a:ext cx="5631900" cy="582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200"/>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23" name="Google Shape;123;p23"/>
          <p:cNvSpPr txBox="1">
            <a:spLocks noGrp="1"/>
          </p:cNvSpPr>
          <p:nvPr>
            <p:ph type="subTitle" idx="6"/>
          </p:nvPr>
        </p:nvSpPr>
        <p:spPr>
          <a:xfrm>
            <a:off x="2210088" y="3678896"/>
            <a:ext cx="5631900" cy="337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1000"/>
              <a:buNone/>
              <a:defRPr sz="1800">
                <a:solidFill>
                  <a:schemeClr val="lt1"/>
                </a:solidFill>
                <a:highlight>
                  <a:schemeClr val="dk1"/>
                </a:highlight>
                <a:latin typeface="Lexend Giga"/>
                <a:ea typeface="Lexend Giga"/>
                <a:cs typeface="Lexend Giga"/>
                <a:sym typeface="Lexend Giga"/>
              </a:defRPr>
            </a:lvl1pPr>
            <a:lvl2pPr lvl="1" algn="ctr" rtl="0">
              <a:lnSpc>
                <a:spcPct val="100000"/>
              </a:lnSpc>
              <a:spcBef>
                <a:spcPts val="0"/>
              </a:spcBef>
              <a:spcAft>
                <a:spcPts val="0"/>
              </a:spcAft>
              <a:buClr>
                <a:schemeClr val="dk1"/>
              </a:buClr>
              <a:buSzPts val="1000"/>
              <a:buNone/>
              <a:defRPr sz="1000">
                <a:solidFill>
                  <a:schemeClr val="dk1"/>
                </a:solidFill>
              </a:defRPr>
            </a:lvl2pPr>
            <a:lvl3pPr lvl="2" algn="ctr" rtl="0">
              <a:lnSpc>
                <a:spcPct val="100000"/>
              </a:lnSpc>
              <a:spcBef>
                <a:spcPts val="0"/>
              </a:spcBef>
              <a:spcAft>
                <a:spcPts val="0"/>
              </a:spcAft>
              <a:buClr>
                <a:schemeClr val="dk1"/>
              </a:buClr>
              <a:buSzPts val="1000"/>
              <a:buNone/>
              <a:defRPr sz="1000">
                <a:solidFill>
                  <a:schemeClr val="dk1"/>
                </a:solidFill>
              </a:defRPr>
            </a:lvl3pPr>
            <a:lvl4pPr lvl="3" algn="ctr" rtl="0">
              <a:lnSpc>
                <a:spcPct val="100000"/>
              </a:lnSpc>
              <a:spcBef>
                <a:spcPts val="0"/>
              </a:spcBef>
              <a:spcAft>
                <a:spcPts val="0"/>
              </a:spcAft>
              <a:buClr>
                <a:schemeClr val="dk1"/>
              </a:buClr>
              <a:buSzPts val="1000"/>
              <a:buNone/>
              <a:defRPr sz="1000">
                <a:solidFill>
                  <a:schemeClr val="dk1"/>
                </a:solidFill>
              </a:defRPr>
            </a:lvl4pPr>
            <a:lvl5pPr lvl="4" algn="ctr" rtl="0">
              <a:lnSpc>
                <a:spcPct val="100000"/>
              </a:lnSpc>
              <a:spcBef>
                <a:spcPts val="0"/>
              </a:spcBef>
              <a:spcAft>
                <a:spcPts val="0"/>
              </a:spcAft>
              <a:buClr>
                <a:schemeClr val="dk1"/>
              </a:buClr>
              <a:buSzPts val="1000"/>
              <a:buNone/>
              <a:defRPr sz="1000">
                <a:solidFill>
                  <a:schemeClr val="dk1"/>
                </a:solidFill>
              </a:defRPr>
            </a:lvl5pPr>
            <a:lvl6pPr lvl="5" algn="ctr" rtl="0">
              <a:lnSpc>
                <a:spcPct val="100000"/>
              </a:lnSpc>
              <a:spcBef>
                <a:spcPts val="0"/>
              </a:spcBef>
              <a:spcAft>
                <a:spcPts val="0"/>
              </a:spcAft>
              <a:buClr>
                <a:schemeClr val="dk1"/>
              </a:buClr>
              <a:buSzPts val="1000"/>
              <a:buNone/>
              <a:defRPr sz="1000">
                <a:solidFill>
                  <a:schemeClr val="dk1"/>
                </a:solidFill>
              </a:defRPr>
            </a:lvl6pPr>
            <a:lvl7pPr lvl="6" algn="ctr" rtl="0">
              <a:lnSpc>
                <a:spcPct val="100000"/>
              </a:lnSpc>
              <a:spcBef>
                <a:spcPts val="0"/>
              </a:spcBef>
              <a:spcAft>
                <a:spcPts val="0"/>
              </a:spcAft>
              <a:buClr>
                <a:schemeClr val="dk1"/>
              </a:buClr>
              <a:buSzPts val="1000"/>
              <a:buNone/>
              <a:defRPr sz="1000">
                <a:solidFill>
                  <a:schemeClr val="dk1"/>
                </a:solidFill>
              </a:defRPr>
            </a:lvl7pPr>
            <a:lvl8pPr lvl="7" algn="ctr" rtl="0">
              <a:lnSpc>
                <a:spcPct val="100000"/>
              </a:lnSpc>
              <a:spcBef>
                <a:spcPts val="0"/>
              </a:spcBef>
              <a:spcAft>
                <a:spcPts val="0"/>
              </a:spcAft>
              <a:buClr>
                <a:schemeClr val="dk1"/>
              </a:buClr>
              <a:buSzPts val="1000"/>
              <a:buNone/>
              <a:defRPr sz="1000">
                <a:solidFill>
                  <a:schemeClr val="dk1"/>
                </a:solidFill>
              </a:defRPr>
            </a:lvl8pPr>
            <a:lvl9pPr lvl="8" algn="ctr" rtl="0">
              <a:lnSpc>
                <a:spcPct val="100000"/>
              </a:lnSpc>
              <a:spcBef>
                <a:spcPts val="0"/>
              </a:spcBef>
              <a:spcAft>
                <a:spcPts val="0"/>
              </a:spcAft>
              <a:buClr>
                <a:schemeClr val="dk1"/>
              </a:buClr>
              <a:buSzPts val="1000"/>
              <a:buNone/>
              <a:defRPr sz="1000">
                <a:solidFill>
                  <a:schemeClr val="dk1"/>
                </a:solidFill>
              </a:defRPr>
            </a:lvl9pPr>
          </a:lstStyle>
          <a:p>
            <a:endParaRPr/>
          </a:p>
        </p:txBody>
      </p:sp>
      <p:sp>
        <p:nvSpPr>
          <p:cNvPr id="124" name="Google Shape;124;p23"/>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2_2_1">
    <p:spTree>
      <p:nvGrpSpPr>
        <p:cNvPr id="1" name="Shape 134"/>
        <p:cNvGrpSpPr/>
        <p:nvPr/>
      </p:nvGrpSpPr>
      <p:grpSpPr>
        <a:xfrm>
          <a:off x="0" y="0"/>
          <a:ext cx="0" cy="0"/>
          <a:chOff x="0" y="0"/>
          <a:chExt cx="0" cy="0"/>
        </a:xfrm>
      </p:grpSpPr>
      <p:sp>
        <p:nvSpPr>
          <p:cNvPr id="135" name="Google Shape;135;p25"/>
          <p:cNvSpPr/>
          <p:nvPr/>
        </p:nvSpPr>
        <p:spPr>
          <a:xfrm rot="10800000">
            <a:off x="-100" y="3481200"/>
            <a:ext cx="9146400" cy="16623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5"/>
          <p:cNvSpPr txBox="1">
            <a:spLocks noGrp="1"/>
          </p:cNvSpPr>
          <p:nvPr>
            <p:ph type="subTitle" idx="1"/>
          </p:nvPr>
        </p:nvSpPr>
        <p:spPr>
          <a:xfrm flipH="1">
            <a:off x="2023068" y="1794991"/>
            <a:ext cx="2206500" cy="733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7" name="Google Shape;137;p25"/>
          <p:cNvSpPr txBox="1">
            <a:spLocks noGrp="1"/>
          </p:cNvSpPr>
          <p:nvPr>
            <p:ph type="subTitle" idx="2"/>
          </p:nvPr>
        </p:nvSpPr>
        <p:spPr>
          <a:xfrm flipH="1">
            <a:off x="2023075" y="1376789"/>
            <a:ext cx="2206500" cy="41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1000"/>
              <a:buNone/>
              <a:defRPr sz="1800">
                <a:solidFill>
                  <a:schemeClr val="lt1"/>
                </a:solidFill>
                <a:highlight>
                  <a:schemeClr val="dk1"/>
                </a:highlight>
                <a:latin typeface="Lexend Giga"/>
                <a:ea typeface="Lexend Giga"/>
                <a:cs typeface="Lexend Giga"/>
                <a:sym typeface="Lexend Gig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8" name="Google Shape;138;p25"/>
          <p:cNvSpPr txBox="1">
            <a:spLocks noGrp="1"/>
          </p:cNvSpPr>
          <p:nvPr>
            <p:ph type="subTitle" idx="3"/>
          </p:nvPr>
        </p:nvSpPr>
        <p:spPr>
          <a:xfrm flipH="1">
            <a:off x="2023068" y="3144465"/>
            <a:ext cx="2206500" cy="733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39" name="Google Shape;139;p25"/>
          <p:cNvSpPr txBox="1">
            <a:spLocks noGrp="1"/>
          </p:cNvSpPr>
          <p:nvPr>
            <p:ph type="subTitle" idx="4"/>
          </p:nvPr>
        </p:nvSpPr>
        <p:spPr>
          <a:xfrm flipH="1">
            <a:off x="2023075" y="2726263"/>
            <a:ext cx="2206500" cy="41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1000"/>
              <a:buNone/>
              <a:defRPr sz="1800">
                <a:solidFill>
                  <a:schemeClr val="lt1"/>
                </a:solidFill>
                <a:highlight>
                  <a:schemeClr val="dk1"/>
                </a:highlight>
                <a:latin typeface="Lexend Giga"/>
                <a:ea typeface="Lexend Giga"/>
                <a:cs typeface="Lexend Giga"/>
                <a:sym typeface="Lexend Gig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0" name="Google Shape;140;p25"/>
          <p:cNvSpPr txBox="1">
            <a:spLocks noGrp="1"/>
          </p:cNvSpPr>
          <p:nvPr>
            <p:ph type="subTitle" idx="5"/>
          </p:nvPr>
        </p:nvSpPr>
        <p:spPr>
          <a:xfrm>
            <a:off x="5846390" y="1794991"/>
            <a:ext cx="2206500" cy="733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1" name="Google Shape;141;p25"/>
          <p:cNvSpPr txBox="1">
            <a:spLocks noGrp="1"/>
          </p:cNvSpPr>
          <p:nvPr>
            <p:ph type="subTitle" idx="6"/>
          </p:nvPr>
        </p:nvSpPr>
        <p:spPr>
          <a:xfrm>
            <a:off x="5846384" y="1376789"/>
            <a:ext cx="2206500" cy="41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1000"/>
              <a:buNone/>
              <a:defRPr sz="1800">
                <a:solidFill>
                  <a:schemeClr val="lt1"/>
                </a:solidFill>
                <a:highlight>
                  <a:schemeClr val="dk1"/>
                </a:highlight>
                <a:latin typeface="Lexend Giga"/>
                <a:ea typeface="Lexend Giga"/>
                <a:cs typeface="Lexend Giga"/>
                <a:sym typeface="Lexend Gig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2" name="Google Shape;142;p25"/>
          <p:cNvSpPr txBox="1">
            <a:spLocks noGrp="1"/>
          </p:cNvSpPr>
          <p:nvPr>
            <p:ph type="subTitle" idx="7"/>
          </p:nvPr>
        </p:nvSpPr>
        <p:spPr>
          <a:xfrm>
            <a:off x="5846390" y="3144465"/>
            <a:ext cx="2206500" cy="733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000"/>
              <a:buNone/>
              <a:defRPr sz="12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3" name="Google Shape;143;p25"/>
          <p:cNvSpPr txBox="1">
            <a:spLocks noGrp="1"/>
          </p:cNvSpPr>
          <p:nvPr>
            <p:ph type="subTitle" idx="8"/>
          </p:nvPr>
        </p:nvSpPr>
        <p:spPr>
          <a:xfrm>
            <a:off x="5846384" y="2726263"/>
            <a:ext cx="2206500" cy="4182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1000"/>
              <a:buNone/>
              <a:defRPr sz="1800">
                <a:solidFill>
                  <a:schemeClr val="lt1"/>
                </a:solidFill>
                <a:highlight>
                  <a:schemeClr val="dk1"/>
                </a:highlight>
                <a:latin typeface="Lexend Giga"/>
                <a:ea typeface="Lexend Giga"/>
                <a:cs typeface="Lexend Giga"/>
                <a:sym typeface="Lexend Giga"/>
              </a:defRPr>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44" name="Google Shape;144;p25"/>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2_2_1_1">
    <p:spTree>
      <p:nvGrpSpPr>
        <p:cNvPr id="1" name="Shape 145"/>
        <p:cNvGrpSpPr/>
        <p:nvPr/>
      </p:nvGrpSpPr>
      <p:grpSpPr>
        <a:xfrm>
          <a:off x="0" y="0"/>
          <a:ext cx="0" cy="0"/>
          <a:chOff x="0" y="0"/>
          <a:chExt cx="0" cy="0"/>
        </a:xfrm>
      </p:grpSpPr>
      <p:sp>
        <p:nvSpPr>
          <p:cNvPr id="146" name="Google Shape;146;p26"/>
          <p:cNvSpPr/>
          <p:nvPr/>
        </p:nvSpPr>
        <p:spPr>
          <a:xfrm rot="5400000">
            <a:off x="5976925" y="1979550"/>
            <a:ext cx="51690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6"/>
          <p:cNvSpPr txBox="1">
            <a:spLocks noGrp="1"/>
          </p:cNvSpPr>
          <p:nvPr>
            <p:ph type="subTitle" idx="1"/>
          </p:nvPr>
        </p:nvSpPr>
        <p:spPr>
          <a:xfrm>
            <a:off x="713250" y="1874812"/>
            <a:ext cx="2173500" cy="584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48" name="Google Shape;148;p26"/>
          <p:cNvSpPr txBox="1">
            <a:spLocks noGrp="1"/>
          </p:cNvSpPr>
          <p:nvPr>
            <p:ph type="subTitle" idx="2"/>
          </p:nvPr>
        </p:nvSpPr>
        <p:spPr>
          <a:xfrm>
            <a:off x="713250" y="1472088"/>
            <a:ext cx="21735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49" name="Google Shape;149;p26"/>
          <p:cNvSpPr txBox="1">
            <a:spLocks noGrp="1"/>
          </p:cNvSpPr>
          <p:nvPr>
            <p:ph type="subTitle" idx="3"/>
          </p:nvPr>
        </p:nvSpPr>
        <p:spPr>
          <a:xfrm>
            <a:off x="3363825" y="1874987"/>
            <a:ext cx="2173500" cy="584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0" name="Google Shape;150;p26"/>
          <p:cNvSpPr txBox="1">
            <a:spLocks noGrp="1"/>
          </p:cNvSpPr>
          <p:nvPr>
            <p:ph type="subTitle" idx="4"/>
          </p:nvPr>
        </p:nvSpPr>
        <p:spPr>
          <a:xfrm>
            <a:off x="3363869" y="1472088"/>
            <a:ext cx="21735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1" name="Google Shape;151;p26"/>
          <p:cNvSpPr txBox="1">
            <a:spLocks noGrp="1"/>
          </p:cNvSpPr>
          <p:nvPr>
            <p:ph type="subTitle" idx="5"/>
          </p:nvPr>
        </p:nvSpPr>
        <p:spPr>
          <a:xfrm>
            <a:off x="6014435" y="1874987"/>
            <a:ext cx="2173500" cy="584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2" name="Google Shape;152;p26"/>
          <p:cNvSpPr txBox="1">
            <a:spLocks noGrp="1"/>
          </p:cNvSpPr>
          <p:nvPr>
            <p:ph type="subTitle" idx="6"/>
          </p:nvPr>
        </p:nvSpPr>
        <p:spPr>
          <a:xfrm>
            <a:off x="6014424" y="1472088"/>
            <a:ext cx="21735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3" name="Google Shape;153;p26"/>
          <p:cNvSpPr txBox="1">
            <a:spLocks noGrp="1"/>
          </p:cNvSpPr>
          <p:nvPr>
            <p:ph type="subTitle" idx="7"/>
          </p:nvPr>
        </p:nvSpPr>
        <p:spPr>
          <a:xfrm>
            <a:off x="713250" y="3823815"/>
            <a:ext cx="2173500" cy="584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4" name="Google Shape;154;p26"/>
          <p:cNvSpPr txBox="1">
            <a:spLocks noGrp="1"/>
          </p:cNvSpPr>
          <p:nvPr>
            <p:ph type="subTitle" idx="8"/>
          </p:nvPr>
        </p:nvSpPr>
        <p:spPr>
          <a:xfrm>
            <a:off x="713250" y="3421091"/>
            <a:ext cx="21735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5" name="Google Shape;155;p26"/>
          <p:cNvSpPr txBox="1">
            <a:spLocks noGrp="1"/>
          </p:cNvSpPr>
          <p:nvPr>
            <p:ph type="subTitle" idx="9"/>
          </p:nvPr>
        </p:nvSpPr>
        <p:spPr>
          <a:xfrm>
            <a:off x="3363825" y="3823815"/>
            <a:ext cx="2173500" cy="584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6" name="Google Shape;156;p26"/>
          <p:cNvSpPr txBox="1">
            <a:spLocks noGrp="1"/>
          </p:cNvSpPr>
          <p:nvPr>
            <p:ph type="subTitle" idx="13"/>
          </p:nvPr>
        </p:nvSpPr>
        <p:spPr>
          <a:xfrm>
            <a:off x="3363831" y="3421815"/>
            <a:ext cx="21735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7" name="Google Shape;157;p26"/>
          <p:cNvSpPr txBox="1">
            <a:spLocks noGrp="1"/>
          </p:cNvSpPr>
          <p:nvPr>
            <p:ph type="subTitle" idx="14"/>
          </p:nvPr>
        </p:nvSpPr>
        <p:spPr>
          <a:xfrm>
            <a:off x="6014435" y="3824540"/>
            <a:ext cx="2173500" cy="584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8" name="Google Shape;158;p26"/>
          <p:cNvSpPr txBox="1">
            <a:spLocks noGrp="1"/>
          </p:cNvSpPr>
          <p:nvPr>
            <p:ph type="subTitle" idx="15"/>
          </p:nvPr>
        </p:nvSpPr>
        <p:spPr>
          <a:xfrm>
            <a:off x="6014424" y="3421818"/>
            <a:ext cx="21735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59" name="Google Shape;159;p26"/>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rot="5400000">
            <a:off x="5976925" y="1979550"/>
            <a:ext cx="51690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3794125" y="1645575"/>
            <a:ext cx="4175100" cy="8655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3600"/>
              <a:buNone/>
              <a:defRPr sz="5300">
                <a:solidFill>
                  <a:schemeClr val="lt1"/>
                </a:solidFill>
                <a:highlight>
                  <a:schemeClr val="dk1"/>
                </a:high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ubTitle" idx="1"/>
          </p:nvPr>
        </p:nvSpPr>
        <p:spPr>
          <a:xfrm>
            <a:off x="4648250" y="3709975"/>
            <a:ext cx="3029700" cy="6354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 name="Google Shape;16;p3"/>
          <p:cNvSpPr txBox="1">
            <a:spLocks noGrp="1"/>
          </p:cNvSpPr>
          <p:nvPr>
            <p:ph type="title" idx="2" hasCustomPrompt="1"/>
          </p:nvPr>
        </p:nvSpPr>
        <p:spPr>
          <a:xfrm>
            <a:off x="3794125" y="540038"/>
            <a:ext cx="1491000" cy="10293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4800"/>
              <a:buFont typeface="Poppins"/>
              <a:buNone/>
              <a:defRPr sz="7300"/>
            </a:lvl1pPr>
            <a:lvl2pPr lvl="1" algn="ctr" rtl="0">
              <a:spcBef>
                <a:spcPts val="0"/>
              </a:spcBef>
              <a:spcAft>
                <a:spcPts val="0"/>
              </a:spcAft>
              <a:buSzPts val="2000"/>
              <a:buFont typeface="Poppins"/>
              <a:buNone/>
              <a:defRPr sz="2000" b="1">
                <a:latin typeface="Poppins"/>
                <a:ea typeface="Poppins"/>
                <a:cs typeface="Poppins"/>
                <a:sym typeface="Poppins"/>
              </a:defRPr>
            </a:lvl2pPr>
            <a:lvl3pPr lvl="2" algn="ctr" rtl="0">
              <a:spcBef>
                <a:spcPts val="0"/>
              </a:spcBef>
              <a:spcAft>
                <a:spcPts val="0"/>
              </a:spcAft>
              <a:buSzPts val="2000"/>
              <a:buFont typeface="Poppins"/>
              <a:buNone/>
              <a:defRPr sz="2000" b="1">
                <a:latin typeface="Poppins"/>
                <a:ea typeface="Poppins"/>
                <a:cs typeface="Poppins"/>
                <a:sym typeface="Poppins"/>
              </a:defRPr>
            </a:lvl3pPr>
            <a:lvl4pPr lvl="3" algn="ctr" rtl="0">
              <a:spcBef>
                <a:spcPts val="0"/>
              </a:spcBef>
              <a:spcAft>
                <a:spcPts val="0"/>
              </a:spcAft>
              <a:buSzPts val="2000"/>
              <a:buFont typeface="Poppins"/>
              <a:buNone/>
              <a:defRPr sz="2000" b="1">
                <a:latin typeface="Poppins"/>
                <a:ea typeface="Poppins"/>
                <a:cs typeface="Poppins"/>
                <a:sym typeface="Poppins"/>
              </a:defRPr>
            </a:lvl4pPr>
            <a:lvl5pPr lvl="4" algn="ctr" rtl="0">
              <a:spcBef>
                <a:spcPts val="0"/>
              </a:spcBef>
              <a:spcAft>
                <a:spcPts val="0"/>
              </a:spcAft>
              <a:buSzPts val="2000"/>
              <a:buFont typeface="Poppins"/>
              <a:buNone/>
              <a:defRPr sz="2000" b="1">
                <a:latin typeface="Poppins"/>
                <a:ea typeface="Poppins"/>
                <a:cs typeface="Poppins"/>
                <a:sym typeface="Poppins"/>
              </a:defRPr>
            </a:lvl5pPr>
            <a:lvl6pPr lvl="5" algn="ctr" rtl="0">
              <a:spcBef>
                <a:spcPts val="0"/>
              </a:spcBef>
              <a:spcAft>
                <a:spcPts val="0"/>
              </a:spcAft>
              <a:buSzPts val="2000"/>
              <a:buFont typeface="Poppins"/>
              <a:buNone/>
              <a:defRPr sz="2000" b="1">
                <a:latin typeface="Poppins"/>
                <a:ea typeface="Poppins"/>
                <a:cs typeface="Poppins"/>
                <a:sym typeface="Poppins"/>
              </a:defRPr>
            </a:lvl6pPr>
            <a:lvl7pPr lvl="6" algn="ctr" rtl="0">
              <a:spcBef>
                <a:spcPts val="0"/>
              </a:spcBef>
              <a:spcAft>
                <a:spcPts val="0"/>
              </a:spcAft>
              <a:buSzPts val="2000"/>
              <a:buFont typeface="Poppins"/>
              <a:buNone/>
              <a:defRPr sz="2000" b="1">
                <a:latin typeface="Poppins"/>
                <a:ea typeface="Poppins"/>
                <a:cs typeface="Poppins"/>
                <a:sym typeface="Poppins"/>
              </a:defRPr>
            </a:lvl7pPr>
            <a:lvl8pPr lvl="7" algn="ctr" rtl="0">
              <a:spcBef>
                <a:spcPts val="0"/>
              </a:spcBef>
              <a:spcAft>
                <a:spcPts val="0"/>
              </a:spcAft>
              <a:buSzPts val="2000"/>
              <a:buFont typeface="Poppins"/>
              <a:buNone/>
              <a:defRPr sz="2000" b="1">
                <a:latin typeface="Poppins"/>
                <a:ea typeface="Poppins"/>
                <a:cs typeface="Poppins"/>
                <a:sym typeface="Poppins"/>
              </a:defRPr>
            </a:lvl8pPr>
            <a:lvl9pPr lvl="8" algn="ctr" rtl="0">
              <a:spcBef>
                <a:spcPts val="0"/>
              </a:spcBef>
              <a:spcAft>
                <a:spcPts val="0"/>
              </a:spcAft>
              <a:buSzPts val="2000"/>
              <a:buFont typeface="Poppins"/>
              <a:buNone/>
              <a:defRPr sz="2000" b="1">
                <a:latin typeface="Poppins"/>
                <a:ea typeface="Poppins"/>
                <a:cs typeface="Poppins"/>
                <a:sym typeface="Poppins"/>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eight columns">
  <p:cSld name="CUSTOM_2_2_1_1_1">
    <p:spTree>
      <p:nvGrpSpPr>
        <p:cNvPr id="1" name="Shape 160"/>
        <p:cNvGrpSpPr/>
        <p:nvPr/>
      </p:nvGrpSpPr>
      <p:grpSpPr>
        <a:xfrm>
          <a:off x="0" y="0"/>
          <a:ext cx="0" cy="0"/>
          <a:chOff x="0" y="0"/>
          <a:chExt cx="0" cy="0"/>
        </a:xfrm>
      </p:grpSpPr>
      <p:sp>
        <p:nvSpPr>
          <p:cNvPr id="161" name="Google Shape;161;p27"/>
          <p:cNvSpPr/>
          <p:nvPr/>
        </p:nvSpPr>
        <p:spPr>
          <a:xfrm rot="10800000" flipH="1">
            <a:off x="-1500831" y="1730225"/>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7"/>
          <p:cNvSpPr/>
          <p:nvPr/>
        </p:nvSpPr>
        <p:spPr>
          <a:xfrm rot="10800000">
            <a:off x="-100" y="3959100"/>
            <a:ext cx="91464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7"/>
          <p:cNvSpPr txBox="1">
            <a:spLocks noGrp="1"/>
          </p:cNvSpPr>
          <p:nvPr>
            <p:ph type="subTitle" idx="1"/>
          </p:nvPr>
        </p:nvSpPr>
        <p:spPr>
          <a:xfrm>
            <a:off x="1004850" y="2208556"/>
            <a:ext cx="1856400" cy="584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4" name="Google Shape;164;p27"/>
          <p:cNvSpPr txBox="1">
            <a:spLocks noGrp="1"/>
          </p:cNvSpPr>
          <p:nvPr>
            <p:ph type="subTitle" idx="2"/>
          </p:nvPr>
        </p:nvSpPr>
        <p:spPr>
          <a:xfrm>
            <a:off x="1004850" y="1882753"/>
            <a:ext cx="18564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8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5" name="Google Shape;165;p27"/>
          <p:cNvSpPr txBox="1">
            <a:spLocks noGrp="1"/>
          </p:cNvSpPr>
          <p:nvPr>
            <p:ph type="subTitle" idx="3"/>
          </p:nvPr>
        </p:nvSpPr>
        <p:spPr>
          <a:xfrm>
            <a:off x="2861287" y="2208731"/>
            <a:ext cx="1856400" cy="584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6" name="Google Shape;166;p27"/>
          <p:cNvSpPr txBox="1">
            <a:spLocks noGrp="1"/>
          </p:cNvSpPr>
          <p:nvPr>
            <p:ph type="subTitle" idx="4"/>
          </p:nvPr>
        </p:nvSpPr>
        <p:spPr>
          <a:xfrm>
            <a:off x="2861324" y="1882753"/>
            <a:ext cx="18564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8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7" name="Google Shape;167;p27"/>
          <p:cNvSpPr txBox="1">
            <a:spLocks noGrp="1"/>
          </p:cNvSpPr>
          <p:nvPr>
            <p:ph type="subTitle" idx="5"/>
          </p:nvPr>
        </p:nvSpPr>
        <p:spPr>
          <a:xfrm>
            <a:off x="4717792" y="2208731"/>
            <a:ext cx="1856400" cy="584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8" name="Google Shape;168;p27"/>
          <p:cNvSpPr txBox="1">
            <a:spLocks noGrp="1"/>
          </p:cNvSpPr>
          <p:nvPr>
            <p:ph type="subTitle" idx="6"/>
          </p:nvPr>
        </p:nvSpPr>
        <p:spPr>
          <a:xfrm>
            <a:off x="4717782" y="1882753"/>
            <a:ext cx="18564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8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69" name="Google Shape;169;p27"/>
          <p:cNvSpPr txBox="1">
            <a:spLocks noGrp="1"/>
          </p:cNvSpPr>
          <p:nvPr>
            <p:ph type="subTitle" idx="7"/>
          </p:nvPr>
        </p:nvSpPr>
        <p:spPr>
          <a:xfrm>
            <a:off x="1004850" y="4023450"/>
            <a:ext cx="1856400" cy="584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0" name="Google Shape;170;p27"/>
          <p:cNvSpPr txBox="1">
            <a:spLocks noGrp="1"/>
          </p:cNvSpPr>
          <p:nvPr>
            <p:ph type="subTitle" idx="8"/>
          </p:nvPr>
        </p:nvSpPr>
        <p:spPr>
          <a:xfrm>
            <a:off x="1004850" y="3696922"/>
            <a:ext cx="18564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8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1" name="Google Shape;171;p27"/>
          <p:cNvSpPr txBox="1">
            <a:spLocks noGrp="1"/>
          </p:cNvSpPr>
          <p:nvPr>
            <p:ph type="subTitle" idx="9"/>
          </p:nvPr>
        </p:nvSpPr>
        <p:spPr>
          <a:xfrm>
            <a:off x="2861287" y="4023450"/>
            <a:ext cx="1856400" cy="584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2" name="Google Shape;172;p27"/>
          <p:cNvSpPr txBox="1">
            <a:spLocks noGrp="1"/>
          </p:cNvSpPr>
          <p:nvPr>
            <p:ph type="subTitle" idx="13"/>
          </p:nvPr>
        </p:nvSpPr>
        <p:spPr>
          <a:xfrm>
            <a:off x="2861275" y="3697647"/>
            <a:ext cx="18564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8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3" name="Google Shape;173;p27"/>
          <p:cNvSpPr txBox="1">
            <a:spLocks noGrp="1"/>
          </p:cNvSpPr>
          <p:nvPr>
            <p:ph type="subTitle" idx="14"/>
          </p:nvPr>
        </p:nvSpPr>
        <p:spPr>
          <a:xfrm>
            <a:off x="4717792" y="4024175"/>
            <a:ext cx="1856400" cy="584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4" name="Google Shape;174;p27"/>
          <p:cNvSpPr txBox="1">
            <a:spLocks noGrp="1"/>
          </p:cNvSpPr>
          <p:nvPr>
            <p:ph type="subTitle" idx="15"/>
          </p:nvPr>
        </p:nvSpPr>
        <p:spPr>
          <a:xfrm>
            <a:off x="4717782" y="3697649"/>
            <a:ext cx="18564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8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5" name="Google Shape;175;p27"/>
          <p:cNvSpPr txBox="1">
            <a:spLocks noGrp="1"/>
          </p:cNvSpPr>
          <p:nvPr>
            <p:ph type="subTitle" idx="16"/>
          </p:nvPr>
        </p:nvSpPr>
        <p:spPr>
          <a:xfrm>
            <a:off x="6574262" y="2208731"/>
            <a:ext cx="1856400" cy="5841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6" name="Google Shape;176;p27"/>
          <p:cNvSpPr txBox="1">
            <a:spLocks noGrp="1"/>
          </p:cNvSpPr>
          <p:nvPr>
            <p:ph type="subTitle" idx="17"/>
          </p:nvPr>
        </p:nvSpPr>
        <p:spPr>
          <a:xfrm>
            <a:off x="6574253" y="1882753"/>
            <a:ext cx="18564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8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7" name="Google Shape;177;p27"/>
          <p:cNvSpPr txBox="1">
            <a:spLocks noGrp="1"/>
          </p:cNvSpPr>
          <p:nvPr>
            <p:ph type="subTitle" idx="18"/>
          </p:nvPr>
        </p:nvSpPr>
        <p:spPr>
          <a:xfrm>
            <a:off x="6574262" y="4024175"/>
            <a:ext cx="1856400" cy="584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8" name="Google Shape;178;p27"/>
          <p:cNvSpPr txBox="1">
            <a:spLocks noGrp="1"/>
          </p:cNvSpPr>
          <p:nvPr>
            <p:ph type="subTitle" idx="19"/>
          </p:nvPr>
        </p:nvSpPr>
        <p:spPr>
          <a:xfrm>
            <a:off x="6574253" y="3697649"/>
            <a:ext cx="1856400" cy="4020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2400"/>
              <a:buFont typeface="Bebas Neue"/>
              <a:buNone/>
              <a:defRPr sz="1800">
                <a:solidFill>
                  <a:schemeClr val="lt1"/>
                </a:solidFill>
                <a:highlight>
                  <a:schemeClr val="dk1"/>
                </a:highlight>
                <a:latin typeface="Lexend Giga"/>
                <a:ea typeface="Lexend Giga"/>
                <a:cs typeface="Lexend Giga"/>
                <a:sym typeface="Lexend Giga"/>
              </a:defRPr>
            </a:lvl1pPr>
            <a:lvl2pPr lvl="1" rtl="0">
              <a:spcBef>
                <a:spcPts val="0"/>
              </a:spcBef>
              <a:spcAft>
                <a:spcPts val="0"/>
              </a:spcAft>
              <a:buSzPts val="2400"/>
              <a:buFont typeface="Bebas Neue"/>
              <a:buNone/>
              <a:defRPr sz="2400">
                <a:latin typeface="Bebas Neue"/>
                <a:ea typeface="Bebas Neue"/>
                <a:cs typeface="Bebas Neue"/>
                <a:sym typeface="Bebas Neue"/>
              </a:defRPr>
            </a:lvl2pPr>
            <a:lvl3pPr lvl="2" rtl="0">
              <a:spcBef>
                <a:spcPts val="0"/>
              </a:spcBef>
              <a:spcAft>
                <a:spcPts val="0"/>
              </a:spcAft>
              <a:buSzPts val="2400"/>
              <a:buFont typeface="Bebas Neue"/>
              <a:buNone/>
              <a:defRPr sz="2400">
                <a:latin typeface="Bebas Neue"/>
                <a:ea typeface="Bebas Neue"/>
                <a:cs typeface="Bebas Neue"/>
                <a:sym typeface="Bebas Neue"/>
              </a:defRPr>
            </a:lvl3pPr>
            <a:lvl4pPr lvl="3" rtl="0">
              <a:spcBef>
                <a:spcPts val="0"/>
              </a:spcBef>
              <a:spcAft>
                <a:spcPts val="0"/>
              </a:spcAft>
              <a:buSzPts val="2400"/>
              <a:buFont typeface="Bebas Neue"/>
              <a:buNone/>
              <a:defRPr sz="2400">
                <a:latin typeface="Bebas Neue"/>
                <a:ea typeface="Bebas Neue"/>
                <a:cs typeface="Bebas Neue"/>
                <a:sym typeface="Bebas Neue"/>
              </a:defRPr>
            </a:lvl4pPr>
            <a:lvl5pPr lvl="4" rtl="0">
              <a:spcBef>
                <a:spcPts val="0"/>
              </a:spcBef>
              <a:spcAft>
                <a:spcPts val="0"/>
              </a:spcAft>
              <a:buSzPts val="2400"/>
              <a:buFont typeface="Bebas Neue"/>
              <a:buNone/>
              <a:defRPr sz="2400">
                <a:latin typeface="Bebas Neue"/>
                <a:ea typeface="Bebas Neue"/>
                <a:cs typeface="Bebas Neue"/>
                <a:sym typeface="Bebas Neue"/>
              </a:defRPr>
            </a:lvl5pPr>
            <a:lvl6pPr lvl="5" rtl="0">
              <a:spcBef>
                <a:spcPts val="0"/>
              </a:spcBef>
              <a:spcAft>
                <a:spcPts val="0"/>
              </a:spcAft>
              <a:buSzPts val="2400"/>
              <a:buFont typeface="Bebas Neue"/>
              <a:buNone/>
              <a:defRPr sz="2400">
                <a:latin typeface="Bebas Neue"/>
                <a:ea typeface="Bebas Neue"/>
                <a:cs typeface="Bebas Neue"/>
                <a:sym typeface="Bebas Neue"/>
              </a:defRPr>
            </a:lvl6pPr>
            <a:lvl7pPr lvl="6" rtl="0">
              <a:spcBef>
                <a:spcPts val="0"/>
              </a:spcBef>
              <a:spcAft>
                <a:spcPts val="0"/>
              </a:spcAft>
              <a:buSzPts val="2400"/>
              <a:buFont typeface="Bebas Neue"/>
              <a:buNone/>
              <a:defRPr sz="2400">
                <a:latin typeface="Bebas Neue"/>
                <a:ea typeface="Bebas Neue"/>
                <a:cs typeface="Bebas Neue"/>
                <a:sym typeface="Bebas Neue"/>
              </a:defRPr>
            </a:lvl7pPr>
            <a:lvl8pPr lvl="7" rtl="0">
              <a:spcBef>
                <a:spcPts val="0"/>
              </a:spcBef>
              <a:spcAft>
                <a:spcPts val="0"/>
              </a:spcAft>
              <a:buSzPts val="2400"/>
              <a:buFont typeface="Bebas Neue"/>
              <a:buNone/>
              <a:defRPr sz="2400">
                <a:latin typeface="Bebas Neue"/>
                <a:ea typeface="Bebas Neue"/>
                <a:cs typeface="Bebas Neue"/>
                <a:sym typeface="Bebas Neue"/>
              </a:defRPr>
            </a:lvl8pPr>
            <a:lvl9pPr lvl="8" rtl="0">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9" name="Google Shape;179;p27"/>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180"/>
        <p:cNvGrpSpPr/>
        <p:nvPr/>
      </p:nvGrpSpPr>
      <p:grpSpPr>
        <a:xfrm>
          <a:off x="0" y="0"/>
          <a:ext cx="0" cy="0"/>
          <a:chOff x="0" y="0"/>
          <a:chExt cx="0" cy="0"/>
        </a:xfrm>
      </p:grpSpPr>
      <p:sp>
        <p:nvSpPr>
          <p:cNvPr id="181" name="Google Shape;181;p28"/>
          <p:cNvSpPr/>
          <p:nvPr/>
        </p:nvSpPr>
        <p:spPr>
          <a:xfrm rot="10800000">
            <a:off x="-100" y="3959100"/>
            <a:ext cx="91464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8"/>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CUSTOM_4_1">
    <p:spTree>
      <p:nvGrpSpPr>
        <p:cNvPr id="1" name="Shape 183"/>
        <p:cNvGrpSpPr/>
        <p:nvPr/>
      </p:nvGrpSpPr>
      <p:grpSpPr>
        <a:xfrm>
          <a:off x="0" y="0"/>
          <a:ext cx="0" cy="0"/>
          <a:chOff x="0" y="0"/>
          <a:chExt cx="0" cy="0"/>
        </a:xfrm>
      </p:grpSpPr>
      <p:sp>
        <p:nvSpPr>
          <p:cNvPr id="184" name="Google Shape;184;p29"/>
          <p:cNvSpPr/>
          <p:nvPr/>
        </p:nvSpPr>
        <p:spPr>
          <a:xfrm rot="5400000">
            <a:off x="5976925" y="1979550"/>
            <a:ext cx="51690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4">
  <p:cSld name="CUSTOM_4_1_1_1">
    <p:spTree>
      <p:nvGrpSpPr>
        <p:cNvPr id="1" name="Shape 189"/>
        <p:cNvGrpSpPr/>
        <p:nvPr/>
      </p:nvGrpSpPr>
      <p:grpSpPr>
        <a:xfrm>
          <a:off x="0" y="0"/>
          <a:ext cx="0" cy="0"/>
          <a:chOff x="0" y="0"/>
          <a:chExt cx="0" cy="0"/>
        </a:xfrm>
      </p:grpSpPr>
      <p:sp>
        <p:nvSpPr>
          <p:cNvPr id="190" name="Google Shape;190;p31"/>
          <p:cNvSpPr/>
          <p:nvPr/>
        </p:nvSpPr>
        <p:spPr>
          <a:xfrm>
            <a:off x="-100" y="0"/>
            <a:ext cx="91464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CUSTOM_6">
    <p:spTree>
      <p:nvGrpSpPr>
        <p:cNvPr id="1" name="Shape 217"/>
        <p:cNvGrpSpPr/>
        <p:nvPr/>
      </p:nvGrpSpPr>
      <p:grpSpPr>
        <a:xfrm>
          <a:off x="0" y="0"/>
          <a:ext cx="0" cy="0"/>
          <a:chOff x="0" y="0"/>
          <a:chExt cx="0" cy="0"/>
        </a:xfrm>
      </p:grpSpPr>
      <p:sp>
        <p:nvSpPr>
          <p:cNvPr id="218" name="Google Shape;218;p35"/>
          <p:cNvSpPr/>
          <p:nvPr/>
        </p:nvSpPr>
        <p:spPr>
          <a:xfrm flipH="1">
            <a:off x="0" y="0"/>
            <a:ext cx="4572000" cy="5143500"/>
          </a:xfrm>
          <a:prstGeom prst="rect">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5"/>
          <p:cNvSpPr txBox="1">
            <a:spLocks noGrp="1"/>
          </p:cNvSpPr>
          <p:nvPr>
            <p:ph type="subTitle" idx="1"/>
          </p:nvPr>
        </p:nvSpPr>
        <p:spPr>
          <a:xfrm>
            <a:off x="3850525" y="1473807"/>
            <a:ext cx="4581600" cy="12051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Poppins Black"/>
              <a:buNone/>
              <a:defRPr sz="2000"/>
            </a:lvl1pPr>
            <a:lvl2pPr lvl="1"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2pPr>
            <a:lvl3pPr lvl="2"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3pPr>
            <a:lvl4pPr lvl="3"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4pPr>
            <a:lvl5pPr lvl="4"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5pPr>
            <a:lvl6pPr lvl="5"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6pPr>
            <a:lvl7pPr lvl="6"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7pPr>
            <a:lvl8pPr lvl="7"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8pPr>
            <a:lvl9pPr lvl="8" rtl="0">
              <a:lnSpc>
                <a:spcPct val="100000"/>
              </a:lnSpc>
              <a:spcBef>
                <a:spcPts val="0"/>
              </a:spcBef>
              <a:spcAft>
                <a:spcPts val="0"/>
              </a:spcAft>
              <a:buSzPts val="1400"/>
              <a:buFont typeface="Londrina Solid"/>
              <a:buNone/>
              <a:defRPr>
                <a:latin typeface="Londrina Solid"/>
                <a:ea typeface="Londrina Solid"/>
                <a:cs typeface="Londrina Solid"/>
                <a:sym typeface="Londrina Solid"/>
              </a:defRPr>
            </a:lvl9pPr>
          </a:lstStyle>
          <a:p>
            <a:endParaRPr/>
          </a:p>
        </p:txBody>
      </p:sp>
      <p:sp>
        <p:nvSpPr>
          <p:cNvPr id="221" name="Google Shape;221;p35"/>
          <p:cNvSpPr txBox="1">
            <a:spLocks noGrp="1"/>
          </p:cNvSpPr>
          <p:nvPr>
            <p:ph type="ctrTitle"/>
          </p:nvPr>
        </p:nvSpPr>
        <p:spPr>
          <a:xfrm>
            <a:off x="3848675" y="638481"/>
            <a:ext cx="45816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5300">
                <a:solidFill>
                  <a:schemeClr val="lt1"/>
                </a:solidFill>
                <a:highlight>
                  <a:schemeClr val="dk1"/>
                </a:highlight>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222"/>
        <p:cNvGrpSpPr/>
        <p:nvPr/>
      </p:nvGrpSpPr>
      <p:grpSpPr>
        <a:xfrm>
          <a:off x="0" y="0"/>
          <a:ext cx="0" cy="0"/>
          <a:chOff x="0" y="0"/>
          <a:chExt cx="0" cy="0"/>
        </a:xfrm>
      </p:grpSpPr>
      <p:sp>
        <p:nvSpPr>
          <p:cNvPr id="223" name="Google Shape;223;p36"/>
          <p:cNvSpPr/>
          <p:nvPr/>
        </p:nvSpPr>
        <p:spPr>
          <a:xfrm>
            <a:off x="4572000" y="0"/>
            <a:ext cx="4572000" cy="5143500"/>
          </a:xfrm>
          <a:prstGeom prst="rect">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7_1">
    <p:spTree>
      <p:nvGrpSpPr>
        <p:cNvPr id="1" name="Shape 224"/>
        <p:cNvGrpSpPr/>
        <p:nvPr/>
      </p:nvGrpSpPr>
      <p:grpSpPr>
        <a:xfrm>
          <a:off x="0" y="0"/>
          <a:ext cx="0" cy="0"/>
          <a:chOff x="0" y="0"/>
          <a:chExt cx="0" cy="0"/>
        </a:xfrm>
      </p:grpSpPr>
      <p:sp>
        <p:nvSpPr>
          <p:cNvPr id="225" name="Google Shape;225;p37"/>
          <p:cNvSpPr/>
          <p:nvPr/>
        </p:nvSpPr>
        <p:spPr>
          <a:xfrm rot="10800000">
            <a:off x="-100" y="1698000"/>
            <a:ext cx="9146400" cy="34455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6" name="Google Shape;226;p37"/>
          <p:cNvCxnSpPr/>
          <p:nvPr/>
        </p:nvCxnSpPr>
        <p:spPr>
          <a:xfrm>
            <a:off x="2689950" y="4608884"/>
            <a:ext cx="3764100" cy="0"/>
          </a:xfrm>
          <a:prstGeom prst="straightConnector1">
            <a:avLst/>
          </a:prstGeom>
          <a:noFill/>
          <a:ln w="28575" cap="flat" cmpd="sng">
            <a:solidFill>
              <a:schemeClr val="dk1"/>
            </a:solidFill>
            <a:prstDash val="solid"/>
            <a:round/>
            <a:headEnd type="none" w="med" len="med"/>
            <a:tailEnd type="none" w="med" len="med"/>
          </a:ln>
        </p:spPr>
      </p:cxnSp>
      <p:sp>
        <p:nvSpPr>
          <p:cNvPr id="227" name="Google Shape;227;p37"/>
          <p:cNvSpPr/>
          <p:nvPr/>
        </p:nvSpPr>
        <p:spPr>
          <a:xfrm rot="-5400000" flipH="1">
            <a:off x="3331350" y="-2010800"/>
            <a:ext cx="2481300" cy="48771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rot="5400000">
            <a:off x="5976925" y="1979550"/>
            <a:ext cx="51690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body" idx="1"/>
          </p:nvPr>
        </p:nvSpPr>
        <p:spPr>
          <a:xfrm>
            <a:off x="713250" y="1279725"/>
            <a:ext cx="7717500" cy="13791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p:nvPr/>
        </p:nvSpPr>
        <p:spPr>
          <a:xfrm rot="10800000">
            <a:off x="-100" y="3959100"/>
            <a:ext cx="91464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5"/>
          <p:cNvSpPr txBox="1">
            <a:spLocks noGrp="1"/>
          </p:cNvSpPr>
          <p:nvPr>
            <p:ph type="subTitle" idx="1"/>
          </p:nvPr>
        </p:nvSpPr>
        <p:spPr>
          <a:xfrm>
            <a:off x="713250" y="3158700"/>
            <a:ext cx="2880900" cy="959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1400"/>
              <a:buNone/>
              <a:defRPr sz="1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24" name="Google Shape;24;p5"/>
          <p:cNvSpPr txBox="1">
            <a:spLocks noGrp="1"/>
          </p:cNvSpPr>
          <p:nvPr>
            <p:ph type="subTitle" idx="2"/>
          </p:nvPr>
        </p:nvSpPr>
        <p:spPr>
          <a:xfrm>
            <a:off x="4121625" y="3158700"/>
            <a:ext cx="2880900" cy="959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1400"/>
              <a:buNone/>
              <a:defRPr sz="12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5" name="Google Shape;25;p5"/>
          <p:cNvSpPr txBox="1">
            <a:spLocks noGrp="1"/>
          </p:cNvSpPr>
          <p:nvPr>
            <p:ph type="subTitle" idx="3"/>
          </p:nvPr>
        </p:nvSpPr>
        <p:spPr>
          <a:xfrm>
            <a:off x="713251" y="2620325"/>
            <a:ext cx="2880900" cy="5385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1800"/>
              <a:buFont typeface="Poppins"/>
              <a:buNone/>
              <a:defRPr sz="1800">
                <a:solidFill>
                  <a:schemeClr val="lt1"/>
                </a:solidFill>
                <a:highlight>
                  <a:schemeClr val="dk1"/>
                </a:highlight>
                <a:latin typeface="Lexend Giga"/>
                <a:ea typeface="Lexend Giga"/>
                <a:cs typeface="Lexend Giga"/>
                <a:sym typeface="Lexend Giga"/>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a:endParaRPr/>
          </a:p>
        </p:txBody>
      </p:sp>
      <p:sp>
        <p:nvSpPr>
          <p:cNvPr id="26" name="Google Shape;26;p5"/>
          <p:cNvSpPr txBox="1">
            <a:spLocks noGrp="1"/>
          </p:cNvSpPr>
          <p:nvPr>
            <p:ph type="subTitle" idx="4"/>
          </p:nvPr>
        </p:nvSpPr>
        <p:spPr>
          <a:xfrm>
            <a:off x="4121625" y="2620325"/>
            <a:ext cx="2880900" cy="5385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1800"/>
              <a:buFont typeface="Poppins"/>
              <a:buNone/>
              <a:defRPr sz="1800">
                <a:solidFill>
                  <a:schemeClr val="lt1"/>
                </a:solidFill>
                <a:highlight>
                  <a:schemeClr val="dk1"/>
                </a:highlight>
                <a:latin typeface="Lexend Giga"/>
                <a:ea typeface="Lexend Giga"/>
                <a:cs typeface="Lexend Giga"/>
                <a:sym typeface="Lexend Giga"/>
              </a:defRPr>
            </a:lvl1pPr>
            <a:lvl2pPr lvl="1" algn="ctr" rtl="0">
              <a:spcBef>
                <a:spcPts val="0"/>
              </a:spcBef>
              <a:spcAft>
                <a:spcPts val="0"/>
              </a:spcAft>
              <a:buSzPts val="1800"/>
              <a:buFont typeface="Poppins"/>
              <a:buNone/>
              <a:defRPr sz="1800" b="1">
                <a:latin typeface="Poppins"/>
                <a:ea typeface="Poppins"/>
                <a:cs typeface="Poppins"/>
                <a:sym typeface="Poppins"/>
              </a:defRPr>
            </a:lvl2pPr>
            <a:lvl3pPr lvl="2" algn="ctr" rtl="0">
              <a:spcBef>
                <a:spcPts val="0"/>
              </a:spcBef>
              <a:spcAft>
                <a:spcPts val="0"/>
              </a:spcAft>
              <a:buSzPts val="1800"/>
              <a:buFont typeface="Poppins"/>
              <a:buNone/>
              <a:defRPr sz="1800" b="1">
                <a:latin typeface="Poppins"/>
                <a:ea typeface="Poppins"/>
                <a:cs typeface="Poppins"/>
                <a:sym typeface="Poppins"/>
              </a:defRPr>
            </a:lvl3pPr>
            <a:lvl4pPr lvl="3" algn="ctr" rtl="0">
              <a:spcBef>
                <a:spcPts val="0"/>
              </a:spcBef>
              <a:spcAft>
                <a:spcPts val="0"/>
              </a:spcAft>
              <a:buSzPts val="1800"/>
              <a:buFont typeface="Poppins"/>
              <a:buNone/>
              <a:defRPr sz="1800" b="1">
                <a:latin typeface="Poppins"/>
                <a:ea typeface="Poppins"/>
                <a:cs typeface="Poppins"/>
                <a:sym typeface="Poppins"/>
              </a:defRPr>
            </a:lvl4pPr>
            <a:lvl5pPr lvl="4" algn="ctr" rtl="0">
              <a:spcBef>
                <a:spcPts val="0"/>
              </a:spcBef>
              <a:spcAft>
                <a:spcPts val="0"/>
              </a:spcAft>
              <a:buSzPts val="1800"/>
              <a:buFont typeface="Poppins"/>
              <a:buNone/>
              <a:defRPr sz="1800" b="1">
                <a:latin typeface="Poppins"/>
                <a:ea typeface="Poppins"/>
                <a:cs typeface="Poppins"/>
                <a:sym typeface="Poppins"/>
              </a:defRPr>
            </a:lvl5pPr>
            <a:lvl6pPr lvl="5" algn="ctr" rtl="0">
              <a:spcBef>
                <a:spcPts val="0"/>
              </a:spcBef>
              <a:spcAft>
                <a:spcPts val="0"/>
              </a:spcAft>
              <a:buSzPts val="1800"/>
              <a:buFont typeface="Poppins"/>
              <a:buNone/>
              <a:defRPr sz="1800" b="1">
                <a:latin typeface="Poppins"/>
                <a:ea typeface="Poppins"/>
                <a:cs typeface="Poppins"/>
                <a:sym typeface="Poppins"/>
              </a:defRPr>
            </a:lvl6pPr>
            <a:lvl7pPr lvl="6" algn="ctr" rtl="0">
              <a:spcBef>
                <a:spcPts val="0"/>
              </a:spcBef>
              <a:spcAft>
                <a:spcPts val="0"/>
              </a:spcAft>
              <a:buSzPts val="1800"/>
              <a:buFont typeface="Poppins"/>
              <a:buNone/>
              <a:defRPr sz="1800" b="1">
                <a:latin typeface="Poppins"/>
                <a:ea typeface="Poppins"/>
                <a:cs typeface="Poppins"/>
                <a:sym typeface="Poppins"/>
              </a:defRPr>
            </a:lvl7pPr>
            <a:lvl8pPr lvl="7" algn="ctr" rtl="0">
              <a:spcBef>
                <a:spcPts val="0"/>
              </a:spcBef>
              <a:spcAft>
                <a:spcPts val="0"/>
              </a:spcAft>
              <a:buSzPts val="1800"/>
              <a:buFont typeface="Poppins"/>
              <a:buNone/>
              <a:defRPr sz="1800" b="1">
                <a:latin typeface="Poppins"/>
                <a:ea typeface="Poppins"/>
                <a:cs typeface="Poppins"/>
                <a:sym typeface="Poppins"/>
              </a:defRPr>
            </a:lvl8pPr>
            <a:lvl9pPr lvl="8" algn="ctr" rtl="0">
              <a:spcBef>
                <a:spcPts val="0"/>
              </a:spcBef>
              <a:spcAft>
                <a:spcPts val="0"/>
              </a:spcAft>
              <a:buSzPts val="1800"/>
              <a:buFont typeface="Poppins"/>
              <a:buNone/>
              <a:defRPr sz="1800" b="1">
                <a:latin typeface="Poppins"/>
                <a:ea typeface="Poppins"/>
                <a:cs typeface="Poppins"/>
                <a:sym typeface="Poppins"/>
              </a:defRPr>
            </a:lvl9pPr>
          </a:lstStyle>
          <a:p>
            <a:endParaRPr/>
          </a:p>
        </p:txBody>
      </p:sp>
      <p:sp>
        <p:nvSpPr>
          <p:cNvPr id="27" name="Google Shape;27;p5"/>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3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sp>
        <p:nvSpPr>
          <p:cNvPr id="32" name="Google Shape;32;p7"/>
          <p:cNvSpPr/>
          <p:nvPr/>
        </p:nvSpPr>
        <p:spPr>
          <a:xfrm rot="10800000">
            <a:off x="-100" y="3959100"/>
            <a:ext cx="9146400" cy="11844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7"/>
          <p:cNvSpPr txBox="1">
            <a:spLocks noGrp="1"/>
          </p:cNvSpPr>
          <p:nvPr>
            <p:ph type="body" idx="1"/>
          </p:nvPr>
        </p:nvSpPr>
        <p:spPr>
          <a:xfrm>
            <a:off x="4496300" y="1318725"/>
            <a:ext cx="3931800" cy="17628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SzPts val="14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7"/>
          <p:cNvSpPr>
            <a:spLocks noGrp="1"/>
          </p:cNvSpPr>
          <p:nvPr>
            <p:ph type="pic" idx="2"/>
          </p:nvPr>
        </p:nvSpPr>
        <p:spPr>
          <a:xfrm>
            <a:off x="713250" y="1318725"/>
            <a:ext cx="3141900" cy="3290100"/>
          </a:xfrm>
          <a:prstGeom prst="rect">
            <a:avLst/>
          </a:prstGeom>
          <a:noFill/>
          <a:ln w="28575" cap="flat" cmpd="sng">
            <a:solidFill>
              <a:schemeClr val="dk1"/>
            </a:solidFill>
            <a:prstDash val="solid"/>
            <a:miter lim="8000"/>
            <a:headEnd type="none" w="sm" len="sm"/>
            <a:tailEnd type="none" w="sm" len="sm"/>
          </a:ln>
        </p:spPr>
      </p:sp>
      <p:sp>
        <p:nvSpPr>
          <p:cNvPr id="35" name="Google Shape;35;p7"/>
          <p:cNvSpPr txBox="1">
            <a:spLocks noGrp="1"/>
          </p:cNvSpPr>
          <p:nvPr>
            <p:ph type="ctrTitle"/>
          </p:nvPr>
        </p:nvSpPr>
        <p:spPr>
          <a:xfrm>
            <a:off x="713250" y="316600"/>
            <a:ext cx="7719000" cy="809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600"/>
              <a:buNone/>
              <a:defRPr sz="3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p:nvPr/>
        </p:nvSpPr>
        <p:spPr>
          <a:xfrm rot="10800000">
            <a:off x="-100" y="1698000"/>
            <a:ext cx="9146400" cy="3445500"/>
          </a:xfrm>
          <a:prstGeom prst="rect">
            <a:avLst/>
          </a:prstGeom>
          <a:gradFill>
            <a:gsLst>
              <a:gs pos="0">
                <a:srgbClr val="1C4587">
                  <a:alpha val="0"/>
                </a:srgbClr>
              </a:gs>
              <a:gs pos="32000">
                <a:srgbClr val="1C4587">
                  <a:alpha val="14901"/>
                </a:srgbClr>
              </a:gs>
              <a:gs pos="63000">
                <a:srgbClr val="4A86E8"/>
              </a:gs>
              <a:gs pos="100000">
                <a:schemeClr val="dk1"/>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8"/>
          <p:cNvSpPr txBox="1">
            <a:spLocks noGrp="1"/>
          </p:cNvSpPr>
          <p:nvPr>
            <p:ph type="title"/>
          </p:nvPr>
        </p:nvSpPr>
        <p:spPr>
          <a:xfrm>
            <a:off x="1302900" y="1866238"/>
            <a:ext cx="6538200" cy="2374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SzPts val="4800"/>
              <a:buNone/>
              <a:defRPr sz="7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flipH="1">
            <a:off x="0" y="0"/>
            <a:ext cx="4572000" cy="5143500"/>
          </a:xfrm>
          <a:prstGeom prst="rect">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3511125" y="2186358"/>
            <a:ext cx="4505700" cy="821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4200"/>
              <a:buNone/>
              <a:defRPr sz="3700">
                <a:solidFill>
                  <a:schemeClr val="lt1"/>
                </a:solidFill>
                <a:highlight>
                  <a:schemeClr val="dk1"/>
                </a:highlight>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3511125" y="3068925"/>
            <a:ext cx="4505700" cy="971400"/>
          </a:xfrm>
          <a:prstGeom prst="rect">
            <a:avLst/>
          </a:prstGeom>
          <a:noFill/>
          <a:ln>
            <a:noFill/>
          </a:ln>
        </p:spPr>
        <p:txBody>
          <a:bodyPr spcFirstLastPara="1" wrap="square" lIns="91425" tIns="91425" rIns="91425" bIns="91425" anchor="b" anchorCtr="0">
            <a:noAutofit/>
          </a:bodyPr>
          <a:lstStyle>
            <a:lvl1pPr lvl="0">
              <a:lnSpc>
                <a:spcPct val="100000"/>
              </a:lnSpc>
              <a:spcBef>
                <a:spcPts val="0"/>
              </a:spcBef>
              <a:spcAft>
                <a:spcPts val="0"/>
              </a:spcAft>
              <a:buSzPts val="2100"/>
              <a:buNone/>
              <a:defRPr sz="12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p:nvPr/>
        </p:nvSpPr>
        <p:spPr>
          <a:xfrm rot="10800000">
            <a:off x="7442700" y="558000"/>
            <a:ext cx="3670500" cy="40275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1"/>
          <p:cNvSpPr/>
          <p:nvPr/>
        </p:nvSpPr>
        <p:spPr>
          <a:xfrm flipH="1">
            <a:off x="0" y="0"/>
            <a:ext cx="4572000" cy="5143500"/>
          </a:xfrm>
          <a:prstGeom prst="rect">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1"/>
          <p:cNvSpPr txBox="1">
            <a:spLocks noGrp="1"/>
          </p:cNvSpPr>
          <p:nvPr>
            <p:ph type="title" hasCustomPrompt="1"/>
          </p:nvPr>
        </p:nvSpPr>
        <p:spPr>
          <a:xfrm>
            <a:off x="1160950" y="1762175"/>
            <a:ext cx="5298000" cy="10845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SzPts val="12000"/>
              <a:buNone/>
              <a:defRPr sz="5300">
                <a:solidFill>
                  <a:schemeClr val="lt1"/>
                </a:solidFill>
                <a:highlight>
                  <a:schemeClr val="dk1"/>
                </a:highlight>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1"/>
          <p:cNvSpPr txBox="1">
            <a:spLocks noGrp="1"/>
          </p:cNvSpPr>
          <p:nvPr>
            <p:ph type="subTitle" idx="1"/>
          </p:nvPr>
        </p:nvSpPr>
        <p:spPr>
          <a:xfrm>
            <a:off x="1161092" y="3082700"/>
            <a:ext cx="5297700" cy="4140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dk1"/>
              </a:buClr>
              <a:buSzPts val="4000"/>
              <a:buFont typeface="Lexend Giga"/>
              <a:buNone/>
              <a:defRPr sz="4000">
                <a:solidFill>
                  <a:schemeClr val="dk1"/>
                </a:solidFill>
                <a:latin typeface="Lexend Giga"/>
                <a:ea typeface="Lexend Giga"/>
                <a:cs typeface="Lexend Giga"/>
                <a:sym typeface="Lexend Giga"/>
              </a:defRPr>
            </a:lvl1pPr>
            <a:lvl2pPr lvl="1">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2pPr>
            <a:lvl3pPr lvl="2">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3pPr>
            <a:lvl4pPr lvl="3">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4pPr>
            <a:lvl5pPr lvl="4">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5pPr>
            <a:lvl6pPr lvl="5">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6pPr>
            <a:lvl7pPr lvl="6">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7pPr>
            <a:lvl8pPr lvl="7">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8pPr>
            <a:lvl9pPr lvl="8">
              <a:spcBef>
                <a:spcPts val="0"/>
              </a:spcBef>
              <a:spcAft>
                <a:spcPts val="0"/>
              </a:spcAft>
              <a:buClr>
                <a:schemeClr val="dk1"/>
              </a:buClr>
              <a:buSzPts val="3500"/>
              <a:buFont typeface="Lexend Giga"/>
              <a:buNone/>
              <a:defRPr sz="3500">
                <a:solidFill>
                  <a:schemeClr val="dk1"/>
                </a:solidFill>
                <a:latin typeface="Lexend Giga"/>
                <a:ea typeface="Lexend Giga"/>
                <a:cs typeface="Lexend Giga"/>
                <a:sym typeface="Lexend Giga"/>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1pPr>
            <a:lvl2pPr marL="914400" lvl="1"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2pPr>
            <a:lvl3pPr marL="1371600" lvl="2"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3pPr>
            <a:lvl4pPr marL="1828800" lvl="3"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4pPr>
            <a:lvl5pPr marL="2286000" lvl="4"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5pPr>
            <a:lvl6pPr marL="2743200" lvl="5"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6pPr>
            <a:lvl7pPr marL="3200400" lvl="6"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7pPr>
            <a:lvl8pPr marL="3657600" lvl="7"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8pPr>
            <a:lvl9pPr marL="4114800" lvl="8" indent="-317500">
              <a:lnSpc>
                <a:spcPct val="100000"/>
              </a:lnSpc>
              <a:spcBef>
                <a:spcPts val="0"/>
              </a:spcBef>
              <a:spcAft>
                <a:spcPts val="0"/>
              </a:spcAft>
              <a:buClr>
                <a:schemeClr val="dk1"/>
              </a:buClr>
              <a:buSzPts val="1400"/>
              <a:buFont typeface="Lexend"/>
              <a:buChar char="■"/>
              <a:defRPr>
                <a:solidFill>
                  <a:schemeClr val="dk1"/>
                </a:solidFill>
                <a:latin typeface="Lexend"/>
                <a:ea typeface="Lexend"/>
                <a:cs typeface="Lexend"/>
                <a:sym typeface="Lexe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9" r:id="rId17"/>
    <p:sldLayoutId id="2147483671" r:id="rId18"/>
    <p:sldLayoutId id="2147483672" r:id="rId19"/>
    <p:sldLayoutId id="2147483673" r:id="rId20"/>
    <p:sldLayoutId id="2147483674" r:id="rId21"/>
    <p:sldLayoutId id="2147483675" r:id="rId22"/>
    <p:sldLayoutId id="2147483677" r:id="rId23"/>
    <p:sldLayoutId id="2147483681" r:id="rId24"/>
    <p:sldLayoutId id="2147483682" r:id="rId25"/>
    <p:sldLayoutId id="2147483683"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hyperlink" Target="https://docs.google.com/spreadsheets/d/1QzE0-yTz4S8uGOWKFYzfDiJBRrM-9KonRJj84Lk8LGs/copy#gid=609106170" TargetMode="External"/><Relationship Id="rId2" Type="http://schemas.openxmlformats.org/officeDocument/2006/relationships/notesSlide" Target="../notesSlides/notesSlide29.xml"/><Relationship Id="rId1" Type="http://schemas.openxmlformats.org/officeDocument/2006/relationships/slideLayout" Target="../slideLayouts/slideLayout23.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03269"/>
        </a:solidFill>
        <a:effectLst/>
      </p:bgPr>
    </p:bg>
    <p:spTree>
      <p:nvGrpSpPr>
        <p:cNvPr id="1" name="Shape 237"/>
        <p:cNvGrpSpPr/>
        <p:nvPr/>
      </p:nvGrpSpPr>
      <p:grpSpPr>
        <a:xfrm>
          <a:off x="0" y="0"/>
          <a:ext cx="0" cy="0"/>
          <a:chOff x="0" y="0"/>
          <a:chExt cx="0" cy="0"/>
        </a:xfrm>
      </p:grpSpPr>
      <p:sp>
        <p:nvSpPr>
          <p:cNvPr id="238" name="Google Shape;238;p41"/>
          <p:cNvSpPr/>
          <p:nvPr/>
        </p:nvSpPr>
        <p:spPr>
          <a:xfrm rot="-5400000">
            <a:off x="262618" y="2438552"/>
            <a:ext cx="2743800" cy="3010200"/>
          </a:xfrm>
          <a:prstGeom prst="homePlate">
            <a:avLst>
              <a:gd name="adj" fmla="val 34336"/>
            </a:avLst>
          </a:prstGeom>
          <a:gradFill>
            <a:gsLst>
              <a:gs pos="0">
                <a:srgbClr val="1C4587">
                  <a:alpha val="0"/>
                </a:srgbClr>
              </a:gs>
              <a:gs pos="32000">
                <a:srgbClr val="103269">
                  <a:alpha val="30980"/>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1"/>
          <p:cNvSpPr txBox="1">
            <a:spLocks noGrp="1"/>
          </p:cNvSpPr>
          <p:nvPr>
            <p:ph type="subTitle" idx="1"/>
          </p:nvPr>
        </p:nvSpPr>
        <p:spPr>
          <a:xfrm>
            <a:off x="6193579" y="3658329"/>
            <a:ext cx="2699400" cy="72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Group 8</a:t>
            </a:r>
            <a:endParaRPr/>
          </a:p>
        </p:txBody>
      </p:sp>
      <p:sp>
        <p:nvSpPr>
          <p:cNvPr id="240" name="Google Shape;240;p41"/>
          <p:cNvSpPr txBox="1">
            <a:spLocks noGrp="1"/>
          </p:cNvSpPr>
          <p:nvPr>
            <p:ph type="ctrTitle"/>
          </p:nvPr>
        </p:nvSpPr>
        <p:spPr>
          <a:xfrm>
            <a:off x="785895" y="415636"/>
            <a:ext cx="7716300" cy="177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a:t>H2T Electronic Store</a:t>
            </a:r>
            <a:endParaRPr sz="4000"/>
          </a:p>
          <a:p>
            <a:pPr marL="0" lvl="0" indent="0" algn="ctr" rtl="0">
              <a:spcBef>
                <a:spcPts val="1000"/>
              </a:spcBef>
              <a:spcAft>
                <a:spcPts val="0"/>
              </a:spcAft>
              <a:buNone/>
            </a:pPr>
            <a:r>
              <a:rPr lang="en" sz="2800">
                <a:solidFill>
                  <a:srgbClr val="1C4587"/>
                </a:solidFill>
                <a:highlight>
                  <a:schemeClr val="dk1"/>
                </a:highlight>
              </a:rPr>
              <a:t>Sketching, L</a:t>
            </a:r>
            <a:r>
              <a:rPr lang="en-US" sz="2800">
                <a:solidFill>
                  <a:srgbClr val="1C4587"/>
                </a:solidFill>
                <a:highlight>
                  <a:schemeClr val="dk1"/>
                </a:highlight>
              </a:rPr>
              <a:t>ow-Fi Prototyping &amp; Pilot Usability Testing</a:t>
            </a:r>
            <a:endParaRPr sz="2800">
              <a:solidFill>
                <a:srgbClr val="1C4587"/>
              </a:solidFill>
              <a:highlight>
                <a:schemeClr val="dk1"/>
              </a:highlight>
            </a:endParaRPr>
          </a:p>
        </p:txBody>
      </p:sp>
      <p:grpSp>
        <p:nvGrpSpPr>
          <p:cNvPr id="241" name="Google Shape;241;p41"/>
          <p:cNvGrpSpPr/>
          <p:nvPr/>
        </p:nvGrpSpPr>
        <p:grpSpPr>
          <a:xfrm flipH="1">
            <a:off x="1441546" y="3141683"/>
            <a:ext cx="1133571" cy="1514161"/>
            <a:chOff x="1551900" y="1720950"/>
            <a:chExt cx="864200" cy="1154350"/>
          </a:xfrm>
        </p:grpSpPr>
        <p:sp>
          <p:nvSpPr>
            <p:cNvPr id="242" name="Google Shape;242;p41"/>
            <p:cNvSpPr/>
            <p:nvPr/>
          </p:nvSpPr>
          <p:spPr>
            <a:xfrm>
              <a:off x="2022000" y="1986700"/>
              <a:ext cx="394100" cy="880925"/>
            </a:xfrm>
            <a:custGeom>
              <a:avLst/>
              <a:gdLst/>
              <a:ahLst/>
              <a:cxnLst/>
              <a:rect l="l" t="t" r="r" b="b"/>
              <a:pathLst>
                <a:path w="15764" h="35237" extrusionOk="0">
                  <a:moveTo>
                    <a:pt x="15708" y="0"/>
                  </a:moveTo>
                  <a:lnTo>
                    <a:pt x="1" y="9235"/>
                  </a:lnTo>
                  <a:lnTo>
                    <a:pt x="57" y="35237"/>
                  </a:lnTo>
                  <a:lnTo>
                    <a:pt x="15764" y="26030"/>
                  </a:lnTo>
                  <a:lnTo>
                    <a:pt x="1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1"/>
            <p:cNvSpPr/>
            <p:nvPr/>
          </p:nvSpPr>
          <p:spPr>
            <a:xfrm>
              <a:off x="1567950" y="1958100"/>
              <a:ext cx="455475" cy="909525"/>
            </a:xfrm>
            <a:custGeom>
              <a:avLst/>
              <a:gdLst/>
              <a:ahLst/>
              <a:cxnLst/>
              <a:rect l="l" t="t" r="r" b="b"/>
              <a:pathLst>
                <a:path w="18219" h="36381" extrusionOk="0">
                  <a:moveTo>
                    <a:pt x="0" y="0"/>
                  </a:moveTo>
                  <a:lnTo>
                    <a:pt x="56" y="26030"/>
                  </a:lnTo>
                  <a:lnTo>
                    <a:pt x="18219" y="36381"/>
                  </a:lnTo>
                  <a:lnTo>
                    <a:pt x="18163" y="1037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1"/>
            <p:cNvSpPr/>
            <p:nvPr/>
          </p:nvSpPr>
          <p:spPr>
            <a:xfrm>
              <a:off x="2009450" y="2351475"/>
              <a:ext cx="11875" cy="523825"/>
            </a:xfrm>
            <a:custGeom>
              <a:avLst/>
              <a:gdLst/>
              <a:ahLst/>
              <a:cxnLst/>
              <a:rect l="l" t="t" r="r" b="b"/>
              <a:pathLst>
                <a:path w="475" h="20953" extrusionOk="0">
                  <a:moveTo>
                    <a:pt x="447" y="0"/>
                  </a:moveTo>
                  <a:lnTo>
                    <a:pt x="1" y="279"/>
                  </a:lnTo>
                  <a:lnTo>
                    <a:pt x="28" y="20952"/>
                  </a:lnTo>
                  <a:lnTo>
                    <a:pt x="475" y="20701"/>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1"/>
            <p:cNvSpPr/>
            <p:nvPr/>
          </p:nvSpPr>
          <p:spPr>
            <a:xfrm>
              <a:off x="1554700" y="2092000"/>
              <a:ext cx="465925" cy="266475"/>
            </a:xfrm>
            <a:custGeom>
              <a:avLst/>
              <a:gdLst/>
              <a:ahLst/>
              <a:cxnLst/>
              <a:rect l="l" t="t" r="r" b="b"/>
              <a:pathLst>
                <a:path w="18637" h="10659" extrusionOk="0">
                  <a:moveTo>
                    <a:pt x="475" y="1"/>
                  </a:moveTo>
                  <a:lnTo>
                    <a:pt x="0" y="280"/>
                  </a:lnTo>
                  <a:lnTo>
                    <a:pt x="18191" y="10658"/>
                  </a:lnTo>
                  <a:lnTo>
                    <a:pt x="18637" y="10379"/>
                  </a:lnTo>
                  <a:lnTo>
                    <a:pt x="4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1"/>
            <p:cNvSpPr/>
            <p:nvPr/>
          </p:nvSpPr>
          <p:spPr>
            <a:xfrm>
              <a:off x="1554700" y="2098975"/>
              <a:ext cx="455475" cy="776325"/>
            </a:xfrm>
            <a:custGeom>
              <a:avLst/>
              <a:gdLst/>
              <a:ahLst/>
              <a:cxnLst/>
              <a:rect l="l" t="t" r="r" b="b"/>
              <a:pathLst>
                <a:path w="18219" h="31053" extrusionOk="0">
                  <a:moveTo>
                    <a:pt x="0" y="1"/>
                  </a:moveTo>
                  <a:lnTo>
                    <a:pt x="56" y="20674"/>
                  </a:lnTo>
                  <a:lnTo>
                    <a:pt x="18218" y="31052"/>
                  </a:lnTo>
                  <a:lnTo>
                    <a:pt x="18191" y="1037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1"/>
            <p:cNvSpPr/>
            <p:nvPr/>
          </p:nvSpPr>
          <p:spPr>
            <a:xfrm>
              <a:off x="2008750" y="2218950"/>
              <a:ext cx="11200" cy="136725"/>
            </a:xfrm>
            <a:custGeom>
              <a:avLst/>
              <a:gdLst/>
              <a:ahLst/>
              <a:cxnLst/>
              <a:rect l="l" t="t" r="r" b="b"/>
              <a:pathLst>
                <a:path w="448" h="5469" extrusionOk="0">
                  <a:moveTo>
                    <a:pt x="447" y="0"/>
                  </a:moveTo>
                  <a:lnTo>
                    <a:pt x="1" y="251"/>
                  </a:lnTo>
                  <a:lnTo>
                    <a:pt x="1" y="5469"/>
                  </a:lnTo>
                  <a:lnTo>
                    <a:pt x="447" y="5190"/>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1"/>
            <p:cNvSpPr/>
            <p:nvPr/>
          </p:nvSpPr>
          <p:spPr>
            <a:xfrm>
              <a:off x="1554700" y="1959475"/>
              <a:ext cx="465250" cy="265775"/>
            </a:xfrm>
            <a:custGeom>
              <a:avLst/>
              <a:gdLst/>
              <a:ahLst/>
              <a:cxnLst/>
              <a:rect l="l" t="t" r="r" b="b"/>
              <a:pathLst>
                <a:path w="18610" h="10631" extrusionOk="0">
                  <a:moveTo>
                    <a:pt x="447" y="1"/>
                  </a:moveTo>
                  <a:lnTo>
                    <a:pt x="0" y="252"/>
                  </a:lnTo>
                  <a:lnTo>
                    <a:pt x="18163" y="10630"/>
                  </a:lnTo>
                  <a:lnTo>
                    <a:pt x="18609" y="10379"/>
                  </a:lnTo>
                  <a:lnTo>
                    <a:pt x="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1"/>
            <p:cNvSpPr/>
            <p:nvPr/>
          </p:nvSpPr>
          <p:spPr>
            <a:xfrm>
              <a:off x="1554700" y="1965775"/>
              <a:ext cx="454075" cy="389900"/>
            </a:xfrm>
            <a:custGeom>
              <a:avLst/>
              <a:gdLst/>
              <a:ahLst/>
              <a:cxnLst/>
              <a:rect l="l" t="t" r="r" b="b"/>
              <a:pathLst>
                <a:path w="18163" h="15596" extrusionOk="0">
                  <a:moveTo>
                    <a:pt x="0" y="0"/>
                  </a:moveTo>
                  <a:lnTo>
                    <a:pt x="0" y="5217"/>
                  </a:lnTo>
                  <a:lnTo>
                    <a:pt x="18163" y="15596"/>
                  </a:lnTo>
                  <a:lnTo>
                    <a:pt x="18163" y="10378"/>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1"/>
            <p:cNvSpPr/>
            <p:nvPr/>
          </p:nvSpPr>
          <p:spPr>
            <a:xfrm>
              <a:off x="1828100" y="2174300"/>
              <a:ext cx="46750" cy="57925"/>
            </a:xfrm>
            <a:custGeom>
              <a:avLst/>
              <a:gdLst/>
              <a:ahLst/>
              <a:cxnLst/>
              <a:rect l="l" t="t" r="r" b="b"/>
              <a:pathLst>
                <a:path w="1870" h="2317" extrusionOk="0">
                  <a:moveTo>
                    <a:pt x="531" y="1"/>
                  </a:moveTo>
                  <a:lnTo>
                    <a:pt x="503" y="29"/>
                  </a:lnTo>
                  <a:lnTo>
                    <a:pt x="475" y="29"/>
                  </a:lnTo>
                  <a:lnTo>
                    <a:pt x="447" y="57"/>
                  </a:lnTo>
                  <a:lnTo>
                    <a:pt x="1" y="308"/>
                  </a:lnTo>
                  <a:lnTo>
                    <a:pt x="57" y="280"/>
                  </a:lnTo>
                  <a:lnTo>
                    <a:pt x="84" y="280"/>
                  </a:lnTo>
                  <a:lnTo>
                    <a:pt x="112" y="252"/>
                  </a:lnTo>
                  <a:lnTo>
                    <a:pt x="336" y="252"/>
                  </a:lnTo>
                  <a:lnTo>
                    <a:pt x="363" y="280"/>
                  </a:lnTo>
                  <a:lnTo>
                    <a:pt x="391" y="280"/>
                  </a:lnTo>
                  <a:lnTo>
                    <a:pt x="475" y="308"/>
                  </a:lnTo>
                  <a:lnTo>
                    <a:pt x="503" y="308"/>
                  </a:lnTo>
                  <a:lnTo>
                    <a:pt x="587" y="364"/>
                  </a:lnTo>
                  <a:cubicBezTo>
                    <a:pt x="642" y="391"/>
                    <a:pt x="698" y="419"/>
                    <a:pt x="754" y="475"/>
                  </a:cubicBezTo>
                  <a:lnTo>
                    <a:pt x="810" y="503"/>
                  </a:lnTo>
                  <a:lnTo>
                    <a:pt x="921" y="615"/>
                  </a:lnTo>
                  <a:lnTo>
                    <a:pt x="949" y="643"/>
                  </a:lnTo>
                  <a:cubicBezTo>
                    <a:pt x="977" y="670"/>
                    <a:pt x="1033" y="726"/>
                    <a:pt x="1061" y="782"/>
                  </a:cubicBezTo>
                  <a:cubicBezTo>
                    <a:pt x="1117" y="838"/>
                    <a:pt x="1145" y="922"/>
                    <a:pt x="1173" y="977"/>
                  </a:cubicBezTo>
                  <a:lnTo>
                    <a:pt x="1200" y="977"/>
                  </a:lnTo>
                  <a:cubicBezTo>
                    <a:pt x="1228" y="1033"/>
                    <a:pt x="1256" y="1117"/>
                    <a:pt x="1284" y="1173"/>
                  </a:cubicBezTo>
                  <a:cubicBezTo>
                    <a:pt x="1312" y="1228"/>
                    <a:pt x="1340" y="1312"/>
                    <a:pt x="1368" y="1368"/>
                  </a:cubicBezTo>
                  <a:lnTo>
                    <a:pt x="1368" y="1396"/>
                  </a:lnTo>
                  <a:cubicBezTo>
                    <a:pt x="1396" y="1452"/>
                    <a:pt x="1396" y="1507"/>
                    <a:pt x="1396" y="1563"/>
                  </a:cubicBezTo>
                  <a:lnTo>
                    <a:pt x="1424" y="1591"/>
                  </a:lnTo>
                  <a:cubicBezTo>
                    <a:pt x="1424" y="1647"/>
                    <a:pt x="1424" y="1731"/>
                    <a:pt x="1424" y="1786"/>
                  </a:cubicBezTo>
                  <a:cubicBezTo>
                    <a:pt x="1424" y="2031"/>
                    <a:pt x="1344" y="2223"/>
                    <a:pt x="1210" y="2310"/>
                  </a:cubicBezTo>
                  <a:lnTo>
                    <a:pt x="1210" y="2310"/>
                  </a:lnTo>
                  <a:lnTo>
                    <a:pt x="1647" y="2037"/>
                  </a:lnTo>
                  <a:cubicBezTo>
                    <a:pt x="1786" y="1954"/>
                    <a:pt x="1870" y="1786"/>
                    <a:pt x="1870" y="1507"/>
                  </a:cubicBezTo>
                  <a:cubicBezTo>
                    <a:pt x="1870" y="1480"/>
                    <a:pt x="1870" y="1424"/>
                    <a:pt x="1870" y="1368"/>
                  </a:cubicBezTo>
                  <a:lnTo>
                    <a:pt x="1870" y="1340"/>
                  </a:lnTo>
                  <a:lnTo>
                    <a:pt x="1842" y="1312"/>
                  </a:lnTo>
                  <a:lnTo>
                    <a:pt x="1842" y="1256"/>
                  </a:lnTo>
                  <a:lnTo>
                    <a:pt x="1814" y="1145"/>
                  </a:lnTo>
                  <a:lnTo>
                    <a:pt x="1814" y="1117"/>
                  </a:lnTo>
                  <a:lnTo>
                    <a:pt x="1786" y="1061"/>
                  </a:lnTo>
                  <a:lnTo>
                    <a:pt x="1758" y="977"/>
                  </a:lnTo>
                  <a:lnTo>
                    <a:pt x="1731" y="922"/>
                  </a:lnTo>
                  <a:lnTo>
                    <a:pt x="1731" y="894"/>
                  </a:lnTo>
                  <a:lnTo>
                    <a:pt x="1703" y="838"/>
                  </a:lnTo>
                  <a:lnTo>
                    <a:pt x="1675" y="782"/>
                  </a:lnTo>
                  <a:lnTo>
                    <a:pt x="1647" y="726"/>
                  </a:lnTo>
                  <a:lnTo>
                    <a:pt x="1619" y="698"/>
                  </a:lnTo>
                  <a:lnTo>
                    <a:pt x="1591" y="643"/>
                  </a:lnTo>
                  <a:lnTo>
                    <a:pt x="1535" y="559"/>
                  </a:lnTo>
                  <a:lnTo>
                    <a:pt x="1507" y="531"/>
                  </a:lnTo>
                  <a:lnTo>
                    <a:pt x="1479" y="475"/>
                  </a:lnTo>
                  <a:lnTo>
                    <a:pt x="1424" y="419"/>
                  </a:lnTo>
                  <a:lnTo>
                    <a:pt x="1396" y="364"/>
                  </a:lnTo>
                  <a:lnTo>
                    <a:pt x="1368" y="336"/>
                  </a:lnTo>
                  <a:lnTo>
                    <a:pt x="1312" y="308"/>
                  </a:lnTo>
                  <a:lnTo>
                    <a:pt x="1256" y="252"/>
                  </a:lnTo>
                  <a:lnTo>
                    <a:pt x="1200" y="196"/>
                  </a:lnTo>
                  <a:cubicBezTo>
                    <a:pt x="1145" y="168"/>
                    <a:pt x="1089" y="140"/>
                    <a:pt x="1033" y="85"/>
                  </a:cubicBezTo>
                  <a:lnTo>
                    <a:pt x="949" y="57"/>
                  </a:lnTo>
                  <a:lnTo>
                    <a:pt x="921" y="29"/>
                  </a:lnTo>
                  <a:lnTo>
                    <a:pt x="838" y="1"/>
                  </a:lnTo>
                  <a:close/>
                  <a:moveTo>
                    <a:pt x="1210" y="2310"/>
                  </a:moveTo>
                  <a:lnTo>
                    <a:pt x="1200" y="2316"/>
                  </a:lnTo>
                  <a:cubicBezTo>
                    <a:pt x="1204" y="2314"/>
                    <a:pt x="1207" y="2312"/>
                    <a:pt x="1210" y="23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1"/>
            <p:cNvSpPr/>
            <p:nvPr/>
          </p:nvSpPr>
          <p:spPr>
            <a:xfrm>
              <a:off x="1822525" y="2180650"/>
              <a:ext cx="41175" cy="52900"/>
            </a:xfrm>
            <a:custGeom>
              <a:avLst/>
              <a:gdLst/>
              <a:ahLst/>
              <a:cxnLst/>
              <a:rect l="l" t="t" r="r" b="b"/>
              <a:pathLst>
                <a:path w="1647" h="2116" extrusionOk="0">
                  <a:moveTo>
                    <a:pt x="447" y="1"/>
                  </a:moveTo>
                  <a:cubicBezTo>
                    <a:pt x="182" y="1"/>
                    <a:pt x="1" y="208"/>
                    <a:pt x="1" y="584"/>
                  </a:cubicBezTo>
                  <a:cubicBezTo>
                    <a:pt x="1" y="1114"/>
                    <a:pt x="363" y="1756"/>
                    <a:pt x="838" y="2007"/>
                  </a:cubicBezTo>
                  <a:cubicBezTo>
                    <a:pt x="968" y="2080"/>
                    <a:pt x="1091" y="2115"/>
                    <a:pt x="1200" y="2115"/>
                  </a:cubicBezTo>
                  <a:cubicBezTo>
                    <a:pt x="1465" y="2115"/>
                    <a:pt x="1647" y="1908"/>
                    <a:pt x="1647" y="1532"/>
                  </a:cubicBezTo>
                  <a:cubicBezTo>
                    <a:pt x="1647" y="1002"/>
                    <a:pt x="1284" y="361"/>
                    <a:pt x="810" y="110"/>
                  </a:cubicBezTo>
                  <a:cubicBezTo>
                    <a:pt x="679" y="36"/>
                    <a:pt x="556"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1"/>
            <p:cNvSpPr/>
            <p:nvPr/>
          </p:nvSpPr>
          <p:spPr>
            <a:xfrm>
              <a:off x="1904125" y="2217550"/>
              <a:ext cx="46750" cy="58625"/>
            </a:xfrm>
            <a:custGeom>
              <a:avLst/>
              <a:gdLst/>
              <a:ahLst/>
              <a:cxnLst/>
              <a:rect l="l" t="t" r="r" b="b"/>
              <a:pathLst>
                <a:path w="1870" h="2345" extrusionOk="0">
                  <a:moveTo>
                    <a:pt x="84" y="280"/>
                  </a:moveTo>
                  <a:lnTo>
                    <a:pt x="75" y="289"/>
                  </a:lnTo>
                  <a:lnTo>
                    <a:pt x="75" y="289"/>
                  </a:lnTo>
                  <a:lnTo>
                    <a:pt x="90" y="280"/>
                  </a:lnTo>
                  <a:close/>
                  <a:moveTo>
                    <a:pt x="75" y="289"/>
                  </a:moveTo>
                  <a:lnTo>
                    <a:pt x="1" y="335"/>
                  </a:lnTo>
                  <a:lnTo>
                    <a:pt x="57" y="307"/>
                  </a:lnTo>
                  <a:lnTo>
                    <a:pt x="75" y="289"/>
                  </a:lnTo>
                  <a:close/>
                  <a:moveTo>
                    <a:pt x="587" y="1"/>
                  </a:moveTo>
                  <a:lnTo>
                    <a:pt x="559" y="28"/>
                  </a:lnTo>
                  <a:lnTo>
                    <a:pt x="503" y="28"/>
                  </a:lnTo>
                  <a:lnTo>
                    <a:pt x="447" y="56"/>
                  </a:lnTo>
                  <a:lnTo>
                    <a:pt x="90" y="280"/>
                  </a:lnTo>
                  <a:lnTo>
                    <a:pt x="363" y="280"/>
                  </a:lnTo>
                  <a:lnTo>
                    <a:pt x="391" y="307"/>
                  </a:lnTo>
                  <a:lnTo>
                    <a:pt x="447" y="307"/>
                  </a:lnTo>
                  <a:lnTo>
                    <a:pt x="475" y="335"/>
                  </a:lnTo>
                  <a:lnTo>
                    <a:pt x="587" y="391"/>
                  </a:lnTo>
                  <a:cubicBezTo>
                    <a:pt x="642" y="419"/>
                    <a:pt x="698" y="447"/>
                    <a:pt x="754" y="475"/>
                  </a:cubicBezTo>
                  <a:lnTo>
                    <a:pt x="810" y="531"/>
                  </a:lnTo>
                  <a:lnTo>
                    <a:pt x="894" y="614"/>
                  </a:lnTo>
                  <a:lnTo>
                    <a:pt x="921" y="642"/>
                  </a:lnTo>
                  <a:cubicBezTo>
                    <a:pt x="977" y="698"/>
                    <a:pt x="1005" y="754"/>
                    <a:pt x="1061" y="810"/>
                  </a:cubicBezTo>
                  <a:cubicBezTo>
                    <a:pt x="1117" y="865"/>
                    <a:pt x="1145" y="921"/>
                    <a:pt x="1173" y="977"/>
                  </a:cubicBezTo>
                  <a:lnTo>
                    <a:pt x="1173" y="1005"/>
                  </a:lnTo>
                  <a:cubicBezTo>
                    <a:pt x="1228" y="1061"/>
                    <a:pt x="1256" y="1117"/>
                    <a:pt x="1284" y="1200"/>
                  </a:cubicBezTo>
                  <a:cubicBezTo>
                    <a:pt x="1312" y="1256"/>
                    <a:pt x="1340" y="1312"/>
                    <a:pt x="1340" y="1396"/>
                  </a:cubicBezTo>
                  <a:lnTo>
                    <a:pt x="1368" y="1396"/>
                  </a:lnTo>
                  <a:cubicBezTo>
                    <a:pt x="1368" y="1451"/>
                    <a:pt x="1396" y="1535"/>
                    <a:pt x="1396" y="1591"/>
                  </a:cubicBezTo>
                  <a:lnTo>
                    <a:pt x="1396" y="1619"/>
                  </a:lnTo>
                  <a:cubicBezTo>
                    <a:pt x="1424" y="1675"/>
                    <a:pt x="1424" y="1730"/>
                    <a:pt x="1424" y="1814"/>
                  </a:cubicBezTo>
                  <a:cubicBezTo>
                    <a:pt x="1424" y="2065"/>
                    <a:pt x="1340" y="2233"/>
                    <a:pt x="1173" y="2344"/>
                  </a:cubicBezTo>
                  <a:lnTo>
                    <a:pt x="1619" y="2065"/>
                  </a:lnTo>
                  <a:cubicBezTo>
                    <a:pt x="1786" y="1981"/>
                    <a:pt x="1870" y="1786"/>
                    <a:pt x="1870" y="1535"/>
                  </a:cubicBezTo>
                  <a:cubicBezTo>
                    <a:pt x="1870" y="1479"/>
                    <a:pt x="1870" y="1423"/>
                    <a:pt x="1870" y="1368"/>
                  </a:cubicBezTo>
                  <a:lnTo>
                    <a:pt x="1842" y="1340"/>
                  </a:lnTo>
                  <a:lnTo>
                    <a:pt x="1842" y="1312"/>
                  </a:lnTo>
                  <a:lnTo>
                    <a:pt x="1842" y="1256"/>
                  </a:lnTo>
                  <a:lnTo>
                    <a:pt x="1814" y="1172"/>
                  </a:lnTo>
                  <a:lnTo>
                    <a:pt x="1814" y="1144"/>
                  </a:lnTo>
                  <a:lnTo>
                    <a:pt x="1786" y="1117"/>
                  </a:lnTo>
                  <a:lnTo>
                    <a:pt x="1786" y="1089"/>
                  </a:lnTo>
                  <a:lnTo>
                    <a:pt x="1758" y="1005"/>
                  </a:lnTo>
                  <a:lnTo>
                    <a:pt x="1731" y="921"/>
                  </a:lnTo>
                  <a:lnTo>
                    <a:pt x="1703" y="865"/>
                  </a:lnTo>
                  <a:lnTo>
                    <a:pt x="1647" y="782"/>
                  </a:lnTo>
                  <a:lnTo>
                    <a:pt x="1619" y="726"/>
                  </a:lnTo>
                  <a:lnTo>
                    <a:pt x="1591" y="642"/>
                  </a:lnTo>
                  <a:lnTo>
                    <a:pt x="1535" y="586"/>
                  </a:lnTo>
                  <a:lnTo>
                    <a:pt x="1507" y="559"/>
                  </a:lnTo>
                  <a:lnTo>
                    <a:pt x="1507" y="531"/>
                  </a:lnTo>
                  <a:lnTo>
                    <a:pt x="1479" y="503"/>
                  </a:lnTo>
                  <a:lnTo>
                    <a:pt x="1396" y="419"/>
                  </a:lnTo>
                  <a:lnTo>
                    <a:pt x="1368" y="391"/>
                  </a:lnTo>
                  <a:lnTo>
                    <a:pt x="1340" y="363"/>
                  </a:lnTo>
                  <a:lnTo>
                    <a:pt x="1312" y="335"/>
                  </a:lnTo>
                  <a:lnTo>
                    <a:pt x="1256" y="252"/>
                  </a:lnTo>
                  <a:lnTo>
                    <a:pt x="1200" y="224"/>
                  </a:lnTo>
                  <a:cubicBezTo>
                    <a:pt x="1145" y="196"/>
                    <a:pt x="1089" y="140"/>
                    <a:pt x="1033" y="112"/>
                  </a:cubicBezTo>
                  <a:lnTo>
                    <a:pt x="921" y="56"/>
                  </a:lnTo>
                  <a:lnTo>
                    <a:pt x="894" y="56"/>
                  </a:lnTo>
                  <a:lnTo>
                    <a:pt x="838" y="28"/>
                  </a:lnTo>
                  <a:lnTo>
                    <a:pt x="782" y="28"/>
                  </a:lnTo>
                  <a:lnTo>
                    <a:pt x="7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1"/>
            <p:cNvSpPr/>
            <p:nvPr/>
          </p:nvSpPr>
          <p:spPr>
            <a:xfrm>
              <a:off x="1898550" y="2224300"/>
              <a:ext cx="41175" cy="53050"/>
            </a:xfrm>
            <a:custGeom>
              <a:avLst/>
              <a:gdLst/>
              <a:ahLst/>
              <a:cxnLst/>
              <a:rect l="l" t="t" r="r" b="b"/>
              <a:pathLst>
                <a:path w="1647" h="2122" extrusionOk="0">
                  <a:moveTo>
                    <a:pt x="444" y="0"/>
                  </a:moveTo>
                  <a:cubicBezTo>
                    <a:pt x="181" y="0"/>
                    <a:pt x="1" y="222"/>
                    <a:pt x="1" y="595"/>
                  </a:cubicBezTo>
                  <a:cubicBezTo>
                    <a:pt x="1" y="1098"/>
                    <a:pt x="363" y="1739"/>
                    <a:pt x="810" y="2018"/>
                  </a:cubicBezTo>
                  <a:cubicBezTo>
                    <a:pt x="943" y="2089"/>
                    <a:pt x="1067" y="2122"/>
                    <a:pt x="1177" y="2122"/>
                  </a:cubicBezTo>
                  <a:cubicBezTo>
                    <a:pt x="1459" y="2122"/>
                    <a:pt x="1647" y="1905"/>
                    <a:pt x="1647" y="1544"/>
                  </a:cubicBezTo>
                  <a:cubicBezTo>
                    <a:pt x="1647" y="1014"/>
                    <a:pt x="1284" y="372"/>
                    <a:pt x="810" y="121"/>
                  </a:cubicBezTo>
                  <a:cubicBezTo>
                    <a:pt x="678" y="39"/>
                    <a:pt x="554"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1"/>
            <p:cNvSpPr/>
            <p:nvPr/>
          </p:nvSpPr>
          <p:spPr>
            <a:xfrm>
              <a:off x="1551900" y="1956700"/>
              <a:ext cx="458275" cy="280400"/>
            </a:xfrm>
            <a:custGeom>
              <a:avLst/>
              <a:gdLst/>
              <a:ahLst/>
              <a:cxnLst/>
              <a:rect l="l" t="t" r="r" b="b"/>
              <a:pathLst>
                <a:path w="18331" h="11216" extrusionOk="0">
                  <a:moveTo>
                    <a:pt x="1" y="0"/>
                  </a:moveTo>
                  <a:lnTo>
                    <a:pt x="1" y="698"/>
                  </a:lnTo>
                  <a:lnTo>
                    <a:pt x="18330" y="11216"/>
                  </a:lnTo>
                  <a:lnTo>
                    <a:pt x="18330" y="1049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1"/>
            <p:cNvSpPr/>
            <p:nvPr/>
          </p:nvSpPr>
          <p:spPr>
            <a:xfrm>
              <a:off x="1551900" y="1720950"/>
              <a:ext cx="864200" cy="498025"/>
            </a:xfrm>
            <a:custGeom>
              <a:avLst/>
              <a:gdLst/>
              <a:ahLst/>
              <a:cxnLst/>
              <a:rect l="l" t="t" r="r" b="b"/>
              <a:pathLst>
                <a:path w="34568" h="19921" extrusionOk="0">
                  <a:moveTo>
                    <a:pt x="15959" y="0"/>
                  </a:moveTo>
                  <a:lnTo>
                    <a:pt x="1" y="9430"/>
                  </a:lnTo>
                  <a:lnTo>
                    <a:pt x="18330" y="19920"/>
                  </a:lnTo>
                  <a:lnTo>
                    <a:pt x="34568" y="10658"/>
                  </a:lnTo>
                  <a:lnTo>
                    <a:pt x="159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1"/>
            <p:cNvSpPr/>
            <p:nvPr/>
          </p:nvSpPr>
          <p:spPr>
            <a:xfrm>
              <a:off x="2010150" y="1987375"/>
              <a:ext cx="405950" cy="249725"/>
            </a:xfrm>
            <a:custGeom>
              <a:avLst/>
              <a:gdLst/>
              <a:ahLst/>
              <a:cxnLst/>
              <a:rect l="l" t="t" r="r" b="b"/>
              <a:pathLst>
                <a:path w="16238" h="9989" extrusionOk="0">
                  <a:moveTo>
                    <a:pt x="16238" y="1"/>
                  </a:moveTo>
                  <a:lnTo>
                    <a:pt x="0" y="9263"/>
                  </a:lnTo>
                  <a:lnTo>
                    <a:pt x="0" y="9989"/>
                  </a:lnTo>
                  <a:lnTo>
                    <a:pt x="16238" y="643"/>
                  </a:lnTo>
                  <a:lnTo>
                    <a:pt x="162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1"/>
            <p:cNvSpPr/>
            <p:nvPr/>
          </p:nvSpPr>
          <p:spPr>
            <a:xfrm>
              <a:off x="1869950" y="2616500"/>
              <a:ext cx="37700" cy="30025"/>
            </a:xfrm>
            <a:custGeom>
              <a:avLst/>
              <a:gdLst/>
              <a:ahLst/>
              <a:cxnLst/>
              <a:rect l="l" t="t" r="r" b="b"/>
              <a:pathLst>
                <a:path w="1508" h="1201" extrusionOk="0">
                  <a:moveTo>
                    <a:pt x="1507" y="1"/>
                  </a:moveTo>
                  <a:lnTo>
                    <a:pt x="949" y="308"/>
                  </a:lnTo>
                  <a:cubicBezTo>
                    <a:pt x="810" y="503"/>
                    <a:pt x="670" y="670"/>
                    <a:pt x="531" y="810"/>
                  </a:cubicBezTo>
                  <a:cubicBezTo>
                    <a:pt x="363" y="977"/>
                    <a:pt x="196" y="1089"/>
                    <a:pt x="1" y="1201"/>
                  </a:cubicBezTo>
                  <a:lnTo>
                    <a:pt x="559" y="894"/>
                  </a:lnTo>
                  <a:cubicBezTo>
                    <a:pt x="921" y="670"/>
                    <a:pt x="1228" y="364"/>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1"/>
            <p:cNvSpPr/>
            <p:nvPr/>
          </p:nvSpPr>
          <p:spPr>
            <a:xfrm>
              <a:off x="1655125" y="2325725"/>
              <a:ext cx="225325" cy="289100"/>
            </a:xfrm>
            <a:custGeom>
              <a:avLst/>
              <a:gdLst/>
              <a:ahLst/>
              <a:cxnLst/>
              <a:rect l="l" t="t" r="r" b="b"/>
              <a:pathLst>
                <a:path w="9013" h="11564" extrusionOk="0">
                  <a:moveTo>
                    <a:pt x="2507" y="0"/>
                  </a:moveTo>
                  <a:cubicBezTo>
                    <a:pt x="1035" y="0"/>
                    <a:pt x="21" y="1162"/>
                    <a:pt x="1" y="3178"/>
                  </a:cubicBezTo>
                  <a:cubicBezTo>
                    <a:pt x="1" y="6052"/>
                    <a:pt x="2010" y="9512"/>
                    <a:pt x="4493" y="10934"/>
                  </a:cubicBezTo>
                  <a:cubicBezTo>
                    <a:pt x="5222" y="11361"/>
                    <a:pt x="5911" y="11563"/>
                    <a:pt x="6520" y="11563"/>
                  </a:cubicBezTo>
                  <a:cubicBezTo>
                    <a:pt x="7983" y="11563"/>
                    <a:pt x="8984" y="10397"/>
                    <a:pt x="8984" y="8368"/>
                  </a:cubicBezTo>
                  <a:cubicBezTo>
                    <a:pt x="9012" y="5522"/>
                    <a:pt x="7003" y="2062"/>
                    <a:pt x="4520" y="612"/>
                  </a:cubicBezTo>
                  <a:cubicBezTo>
                    <a:pt x="3797" y="197"/>
                    <a:pt x="3113" y="0"/>
                    <a:pt x="2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1"/>
            <p:cNvSpPr/>
            <p:nvPr/>
          </p:nvSpPr>
          <p:spPr>
            <a:xfrm>
              <a:off x="1664900" y="2276150"/>
              <a:ext cx="242750" cy="185550"/>
            </a:xfrm>
            <a:custGeom>
              <a:avLst/>
              <a:gdLst/>
              <a:ahLst/>
              <a:cxnLst/>
              <a:rect l="l" t="t" r="r" b="b"/>
              <a:pathLst>
                <a:path w="9710" h="7422" extrusionOk="0">
                  <a:moveTo>
                    <a:pt x="1953" y="0"/>
                  </a:moveTo>
                  <a:lnTo>
                    <a:pt x="1870" y="28"/>
                  </a:lnTo>
                  <a:lnTo>
                    <a:pt x="1786" y="28"/>
                  </a:lnTo>
                  <a:cubicBezTo>
                    <a:pt x="1646" y="28"/>
                    <a:pt x="1535" y="56"/>
                    <a:pt x="1451" y="84"/>
                  </a:cubicBezTo>
                  <a:lnTo>
                    <a:pt x="1367" y="84"/>
                  </a:lnTo>
                  <a:cubicBezTo>
                    <a:pt x="1256" y="112"/>
                    <a:pt x="1144" y="140"/>
                    <a:pt x="1033" y="195"/>
                  </a:cubicBezTo>
                  <a:lnTo>
                    <a:pt x="1005" y="195"/>
                  </a:lnTo>
                  <a:cubicBezTo>
                    <a:pt x="865" y="251"/>
                    <a:pt x="698" y="307"/>
                    <a:pt x="558" y="391"/>
                  </a:cubicBezTo>
                  <a:lnTo>
                    <a:pt x="0" y="725"/>
                  </a:lnTo>
                  <a:cubicBezTo>
                    <a:pt x="140" y="642"/>
                    <a:pt x="307" y="558"/>
                    <a:pt x="447" y="502"/>
                  </a:cubicBezTo>
                  <a:cubicBezTo>
                    <a:pt x="558" y="474"/>
                    <a:pt x="698" y="447"/>
                    <a:pt x="809" y="419"/>
                  </a:cubicBezTo>
                  <a:lnTo>
                    <a:pt x="893" y="391"/>
                  </a:lnTo>
                  <a:cubicBezTo>
                    <a:pt x="1033" y="363"/>
                    <a:pt x="1172" y="335"/>
                    <a:pt x="1312" y="335"/>
                  </a:cubicBezTo>
                  <a:lnTo>
                    <a:pt x="1898" y="335"/>
                  </a:lnTo>
                  <a:cubicBezTo>
                    <a:pt x="2065" y="363"/>
                    <a:pt x="2204" y="391"/>
                    <a:pt x="2372" y="419"/>
                  </a:cubicBezTo>
                  <a:lnTo>
                    <a:pt x="2428" y="419"/>
                  </a:lnTo>
                  <a:cubicBezTo>
                    <a:pt x="2595" y="474"/>
                    <a:pt x="2762" y="530"/>
                    <a:pt x="2930" y="586"/>
                  </a:cubicBezTo>
                  <a:lnTo>
                    <a:pt x="2958" y="586"/>
                  </a:lnTo>
                  <a:cubicBezTo>
                    <a:pt x="3153" y="642"/>
                    <a:pt x="3348" y="725"/>
                    <a:pt x="3516" y="809"/>
                  </a:cubicBezTo>
                  <a:lnTo>
                    <a:pt x="3544" y="837"/>
                  </a:lnTo>
                  <a:cubicBezTo>
                    <a:pt x="3739" y="921"/>
                    <a:pt x="3934" y="1004"/>
                    <a:pt x="4129" y="1116"/>
                  </a:cubicBezTo>
                  <a:cubicBezTo>
                    <a:pt x="4408" y="1283"/>
                    <a:pt x="4660" y="1451"/>
                    <a:pt x="4939" y="1646"/>
                  </a:cubicBezTo>
                  <a:cubicBezTo>
                    <a:pt x="5190" y="1841"/>
                    <a:pt x="5441" y="2037"/>
                    <a:pt x="5692" y="2260"/>
                  </a:cubicBezTo>
                  <a:cubicBezTo>
                    <a:pt x="5943" y="2483"/>
                    <a:pt x="6166" y="2734"/>
                    <a:pt x="6417" y="2985"/>
                  </a:cubicBezTo>
                  <a:cubicBezTo>
                    <a:pt x="6640" y="3236"/>
                    <a:pt x="6864" y="3488"/>
                    <a:pt x="7087" y="3766"/>
                  </a:cubicBezTo>
                  <a:cubicBezTo>
                    <a:pt x="7310" y="4045"/>
                    <a:pt x="7505" y="4324"/>
                    <a:pt x="7701" y="4603"/>
                  </a:cubicBezTo>
                  <a:cubicBezTo>
                    <a:pt x="7728" y="4659"/>
                    <a:pt x="7756" y="4687"/>
                    <a:pt x="7784" y="4743"/>
                  </a:cubicBezTo>
                  <a:cubicBezTo>
                    <a:pt x="7952" y="4966"/>
                    <a:pt x="8091" y="5217"/>
                    <a:pt x="8231" y="5468"/>
                  </a:cubicBezTo>
                  <a:cubicBezTo>
                    <a:pt x="8259" y="5524"/>
                    <a:pt x="8286" y="5552"/>
                    <a:pt x="8314" y="5608"/>
                  </a:cubicBezTo>
                  <a:cubicBezTo>
                    <a:pt x="8454" y="5887"/>
                    <a:pt x="8621" y="6166"/>
                    <a:pt x="8761" y="6445"/>
                  </a:cubicBezTo>
                  <a:lnTo>
                    <a:pt x="8761" y="6473"/>
                  </a:lnTo>
                  <a:cubicBezTo>
                    <a:pt x="8900" y="6780"/>
                    <a:pt x="9040" y="7114"/>
                    <a:pt x="9179" y="7421"/>
                  </a:cubicBezTo>
                  <a:lnTo>
                    <a:pt x="9709" y="7114"/>
                  </a:lnTo>
                  <a:lnTo>
                    <a:pt x="9681" y="7003"/>
                  </a:lnTo>
                  <a:cubicBezTo>
                    <a:pt x="9653" y="6919"/>
                    <a:pt x="9598" y="6807"/>
                    <a:pt x="9570" y="6724"/>
                  </a:cubicBezTo>
                  <a:cubicBezTo>
                    <a:pt x="9542" y="6640"/>
                    <a:pt x="9486" y="6529"/>
                    <a:pt x="9458" y="6445"/>
                  </a:cubicBezTo>
                  <a:cubicBezTo>
                    <a:pt x="9402" y="6361"/>
                    <a:pt x="9374" y="6250"/>
                    <a:pt x="9319" y="6166"/>
                  </a:cubicBezTo>
                  <a:lnTo>
                    <a:pt x="9319" y="6138"/>
                  </a:lnTo>
                  <a:lnTo>
                    <a:pt x="9291" y="6138"/>
                  </a:lnTo>
                  <a:cubicBezTo>
                    <a:pt x="9263" y="6054"/>
                    <a:pt x="9235" y="5971"/>
                    <a:pt x="9179" y="5887"/>
                  </a:cubicBezTo>
                  <a:cubicBezTo>
                    <a:pt x="9123" y="5775"/>
                    <a:pt x="9068" y="5664"/>
                    <a:pt x="9012" y="5552"/>
                  </a:cubicBezTo>
                  <a:cubicBezTo>
                    <a:pt x="8956" y="5468"/>
                    <a:pt x="8900" y="5357"/>
                    <a:pt x="8872" y="5273"/>
                  </a:cubicBezTo>
                  <a:cubicBezTo>
                    <a:pt x="8844" y="5245"/>
                    <a:pt x="8816" y="5189"/>
                    <a:pt x="8789" y="5161"/>
                  </a:cubicBezTo>
                  <a:lnTo>
                    <a:pt x="8733" y="5022"/>
                  </a:lnTo>
                  <a:cubicBezTo>
                    <a:pt x="8593" y="4827"/>
                    <a:pt x="8454" y="4603"/>
                    <a:pt x="8342" y="4408"/>
                  </a:cubicBezTo>
                  <a:cubicBezTo>
                    <a:pt x="8314" y="4380"/>
                    <a:pt x="8286" y="4324"/>
                    <a:pt x="8259" y="4297"/>
                  </a:cubicBezTo>
                  <a:lnTo>
                    <a:pt x="8231" y="4269"/>
                  </a:lnTo>
                  <a:cubicBezTo>
                    <a:pt x="8119" y="4101"/>
                    <a:pt x="8007" y="3934"/>
                    <a:pt x="7896" y="3766"/>
                  </a:cubicBezTo>
                  <a:cubicBezTo>
                    <a:pt x="7812" y="3683"/>
                    <a:pt x="7728" y="3571"/>
                    <a:pt x="7645" y="3460"/>
                  </a:cubicBezTo>
                  <a:lnTo>
                    <a:pt x="7645" y="3432"/>
                  </a:lnTo>
                  <a:cubicBezTo>
                    <a:pt x="7561" y="3348"/>
                    <a:pt x="7505" y="3264"/>
                    <a:pt x="7422" y="3181"/>
                  </a:cubicBezTo>
                  <a:cubicBezTo>
                    <a:pt x="7366" y="3097"/>
                    <a:pt x="7282" y="3013"/>
                    <a:pt x="7198" y="2930"/>
                  </a:cubicBezTo>
                  <a:cubicBezTo>
                    <a:pt x="7143" y="2846"/>
                    <a:pt x="7059" y="2762"/>
                    <a:pt x="6975" y="2678"/>
                  </a:cubicBezTo>
                  <a:lnTo>
                    <a:pt x="6975" y="2651"/>
                  </a:lnTo>
                  <a:cubicBezTo>
                    <a:pt x="6891" y="2567"/>
                    <a:pt x="6808" y="2511"/>
                    <a:pt x="6752" y="2427"/>
                  </a:cubicBezTo>
                  <a:cubicBezTo>
                    <a:pt x="6668" y="2344"/>
                    <a:pt x="6585" y="2260"/>
                    <a:pt x="6501" y="2204"/>
                  </a:cubicBezTo>
                  <a:cubicBezTo>
                    <a:pt x="6417" y="2120"/>
                    <a:pt x="6333" y="2037"/>
                    <a:pt x="6250" y="1953"/>
                  </a:cubicBezTo>
                  <a:cubicBezTo>
                    <a:pt x="6166" y="1869"/>
                    <a:pt x="6082" y="1786"/>
                    <a:pt x="5999" y="1730"/>
                  </a:cubicBezTo>
                  <a:cubicBezTo>
                    <a:pt x="5915" y="1646"/>
                    <a:pt x="5831" y="1590"/>
                    <a:pt x="5748" y="1507"/>
                  </a:cubicBezTo>
                  <a:cubicBezTo>
                    <a:pt x="5664" y="1451"/>
                    <a:pt x="5552" y="1395"/>
                    <a:pt x="5469" y="1311"/>
                  </a:cubicBezTo>
                  <a:cubicBezTo>
                    <a:pt x="5385" y="1256"/>
                    <a:pt x="5301" y="1200"/>
                    <a:pt x="5218" y="1144"/>
                  </a:cubicBezTo>
                  <a:cubicBezTo>
                    <a:pt x="5134" y="1088"/>
                    <a:pt x="5078" y="1032"/>
                    <a:pt x="4994" y="977"/>
                  </a:cubicBezTo>
                  <a:cubicBezTo>
                    <a:pt x="4911" y="921"/>
                    <a:pt x="4827" y="893"/>
                    <a:pt x="4743" y="837"/>
                  </a:cubicBezTo>
                  <a:lnTo>
                    <a:pt x="4687" y="809"/>
                  </a:lnTo>
                  <a:cubicBezTo>
                    <a:pt x="4632" y="753"/>
                    <a:pt x="4548" y="725"/>
                    <a:pt x="4492" y="698"/>
                  </a:cubicBezTo>
                  <a:cubicBezTo>
                    <a:pt x="4408" y="642"/>
                    <a:pt x="4353" y="614"/>
                    <a:pt x="4269" y="586"/>
                  </a:cubicBezTo>
                  <a:cubicBezTo>
                    <a:pt x="4213" y="558"/>
                    <a:pt x="4157" y="530"/>
                    <a:pt x="4102" y="502"/>
                  </a:cubicBezTo>
                  <a:lnTo>
                    <a:pt x="4074" y="474"/>
                  </a:lnTo>
                  <a:lnTo>
                    <a:pt x="4018" y="474"/>
                  </a:lnTo>
                  <a:cubicBezTo>
                    <a:pt x="3962" y="419"/>
                    <a:pt x="3878" y="391"/>
                    <a:pt x="3795" y="363"/>
                  </a:cubicBezTo>
                  <a:cubicBezTo>
                    <a:pt x="3711" y="335"/>
                    <a:pt x="3627" y="307"/>
                    <a:pt x="3571" y="279"/>
                  </a:cubicBezTo>
                  <a:lnTo>
                    <a:pt x="3516" y="279"/>
                  </a:lnTo>
                  <a:lnTo>
                    <a:pt x="3488" y="251"/>
                  </a:lnTo>
                  <a:cubicBezTo>
                    <a:pt x="3432" y="223"/>
                    <a:pt x="3376" y="223"/>
                    <a:pt x="3320" y="195"/>
                  </a:cubicBezTo>
                  <a:cubicBezTo>
                    <a:pt x="3265" y="168"/>
                    <a:pt x="3181" y="168"/>
                    <a:pt x="3097" y="140"/>
                  </a:cubicBezTo>
                  <a:lnTo>
                    <a:pt x="2986" y="112"/>
                  </a:lnTo>
                  <a:lnTo>
                    <a:pt x="2930" y="112"/>
                  </a:lnTo>
                  <a:lnTo>
                    <a:pt x="2846" y="84"/>
                  </a:lnTo>
                  <a:cubicBezTo>
                    <a:pt x="2762" y="56"/>
                    <a:pt x="2679" y="56"/>
                    <a:pt x="2595" y="56"/>
                  </a:cubicBezTo>
                  <a:cubicBezTo>
                    <a:pt x="2539" y="28"/>
                    <a:pt x="2511" y="28"/>
                    <a:pt x="2455" y="28"/>
                  </a:cubicBezTo>
                  <a:lnTo>
                    <a:pt x="2344" y="28"/>
                  </a:lnTo>
                  <a:cubicBezTo>
                    <a:pt x="2260" y="0"/>
                    <a:pt x="2149" y="0"/>
                    <a:pt x="2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1"/>
            <p:cNvSpPr/>
            <p:nvPr/>
          </p:nvSpPr>
          <p:spPr>
            <a:xfrm>
              <a:off x="1655125" y="2325650"/>
              <a:ext cx="205800" cy="289500"/>
            </a:xfrm>
            <a:custGeom>
              <a:avLst/>
              <a:gdLst/>
              <a:ahLst/>
              <a:cxnLst/>
              <a:rect l="l" t="t" r="r" b="b"/>
              <a:pathLst>
                <a:path w="8232" h="11580" extrusionOk="0">
                  <a:moveTo>
                    <a:pt x="1870" y="1"/>
                  </a:moveTo>
                  <a:lnTo>
                    <a:pt x="1870" y="1"/>
                  </a:lnTo>
                  <a:cubicBezTo>
                    <a:pt x="1811" y="25"/>
                    <a:pt x="1756" y="59"/>
                    <a:pt x="1705" y="99"/>
                  </a:cubicBezTo>
                  <a:lnTo>
                    <a:pt x="1705" y="99"/>
                  </a:lnTo>
                  <a:lnTo>
                    <a:pt x="1731" y="85"/>
                  </a:lnTo>
                  <a:lnTo>
                    <a:pt x="1870" y="1"/>
                  </a:lnTo>
                  <a:close/>
                  <a:moveTo>
                    <a:pt x="1705" y="99"/>
                  </a:moveTo>
                  <a:lnTo>
                    <a:pt x="1312" y="308"/>
                  </a:lnTo>
                  <a:cubicBezTo>
                    <a:pt x="1173" y="392"/>
                    <a:pt x="1061" y="503"/>
                    <a:pt x="949" y="587"/>
                  </a:cubicBezTo>
                  <a:lnTo>
                    <a:pt x="866" y="671"/>
                  </a:lnTo>
                  <a:cubicBezTo>
                    <a:pt x="754" y="810"/>
                    <a:pt x="642" y="922"/>
                    <a:pt x="559" y="1061"/>
                  </a:cubicBezTo>
                  <a:lnTo>
                    <a:pt x="531" y="1061"/>
                  </a:lnTo>
                  <a:cubicBezTo>
                    <a:pt x="475" y="1173"/>
                    <a:pt x="419" y="1256"/>
                    <a:pt x="363" y="1368"/>
                  </a:cubicBezTo>
                  <a:lnTo>
                    <a:pt x="363" y="1396"/>
                  </a:lnTo>
                  <a:lnTo>
                    <a:pt x="363" y="1424"/>
                  </a:lnTo>
                  <a:cubicBezTo>
                    <a:pt x="336" y="1480"/>
                    <a:pt x="280" y="1563"/>
                    <a:pt x="280" y="1647"/>
                  </a:cubicBezTo>
                  <a:lnTo>
                    <a:pt x="224" y="1759"/>
                  </a:lnTo>
                  <a:lnTo>
                    <a:pt x="196" y="1814"/>
                  </a:lnTo>
                  <a:lnTo>
                    <a:pt x="196" y="1870"/>
                  </a:lnTo>
                  <a:cubicBezTo>
                    <a:pt x="168" y="1954"/>
                    <a:pt x="140" y="2010"/>
                    <a:pt x="140" y="2093"/>
                  </a:cubicBezTo>
                  <a:lnTo>
                    <a:pt x="112" y="2177"/>
                  </a:lnTo>
                  <a:lnTo>
                    <a:pt x="112" y="2233"/>
                  </a:lnTo>
                  <a:lnTo>
                    <a:pt x="84" y="2317"/>
                  </a:lnTo>
                  <a:cubicBezTo>
                    <a:pt x="84" y="2400"/>
                    <a:pt x="57" y="2456"/>
                    <a:pt x="57" y="2540"/>
                  </a:cubicBezTo>
                  <a:lnTo>
                    <a:pt x="29" y="2651"/>
                  </a:lnTo>
                  <a:lnTo>
                    <a:pt x="29" y="2707"/>
                  </a:lnTo>
                  <a:lnTo>
                    <a:pt x="29" y="2763"/>
                  </a:lnTo>
                  <a:cubicBezTo>
                    <a:pt x="29" y="2819"/>
                    <a:pt x="29" y="2902"/>
                    <a:pt x="29" y="2958"/>
                  </a:cubicBezTo>
                  <a:cubicBezTo>
                    <a:pt x="1" y="3042"/>
                    <a:pt x="1" y="3098"/>
                    <a:pt x="1" y="3181"/>
                  </a:cubicBezTo>
                  <a:cubicBezTo>
                    <a:pt x="1" y="3265"/>
                    <a:pt x="1" y="3321"/>
                    <a:pt x="1" y="3405"/>
                  </a:cubicBezTo>
                  <a:cubicBezTo>
                    <a:pt x="29" y="3460"/>
                    <a:pt x="29" y="3544"/>
                    <a:pt x="29" y="3600"/>
                  </a:cubicBezTo>
                  <a:lnTo>
                    <a:pt x="29" y="3712"/>
                  </a:lnTo>
                  <a:lnTo>
                    <a:pt x="29" y="3767"/>
                  </a:lnTo>
                  <a:lnTo>
                    <a:pt x="29" y="3823"/>
                  </a:lnTo>
                  <a:cubicBezTo>
                    <a:pt x="57" y="3907"/>
                    <a:pt x="57" y="3991"/>
                    <a:pt x="57" y="4046"/>
                  </a:cubicBezTo>
                  <a:cubicBezTo>
                    <a:pt x="84" y="4130"/>
                    <a:pt x="84" y="4214"/>
                    <a:pt x="112" y="4270"/>
                  </a:cubicBezTo>
                  <a:lnTo>
                    <a:pt x="112" y="4297"/>
                  </a:lnTo>
                  <a:cubicBezTo>
                    <a:pt x="112" y="4353"/>
                    <a:pt x="112" y="4437"/>
                    <a:pt x="140" y="4493"/>
                  </a:cubicBezTo>
                  <a:cubicBezTo>
                    <a:pt x="140" y="4576"/>
                    <a:pt x="168" y="4660"/>
                    <a:pt x="196" y="4744"/>
                  </a:cubicBezTo>
                  <a:lnTo>
                    <a:pt x="196" y="4827"/>
                  </a:lnTo>
                  <a:lnTo>
                    <a:pt x="224" y="4855"/>
                  </a:lnTo>
                  <a:lnTo>
                    <a:pt x="252" y="4967"/>
                  </a:lnTo>
                  <a:cubicBezTo>
                    <a:pt x="252" y="5051"/>
                    <a:pt x="280" y="5134"/>
                    <a:pt x="308" y="5218"/>
                  </a:cubicBezTo>
                  <a:cubicBezTo>
                    <a:pt x="308" y="5274"/>
                    <a:pt x="336" y="5330"/>
                    <a:pt x="363" y="5385"/>
                  </a:cubicBezTo>
                  <a:lnTo>
                    <a:pt x="363" y="5413"/>
                  </a:lnTo>
                  <a:lnTo>
                    <a:pt x="363" y="5441"/>
                  </a:lnTo>
                  <a:cubicBezTo>
                    <a:pt x="391" y="5525"/>
                    <a:pt x="419" y="5609"/>
                    <a:pt x="447" y="5692"/>
                  </a:cubicBezTo>
                  <a:cubicBezTo>
                    <a:pt x="475" y="5748"/>
                    <a:pt x="503" y="5832"/>
                    <a:pt x="531" y="5916"/>
                  </a:cubicBezTo>
                  <a:lnTo>
                    <a:pt x="531" y="5943"/>
                  </a:lnTo>
                  <a:lnTo>
                    <a:pt x="559" y="5971"/>
                  </a:lnTo>
                  <a:cubicBezTo>
                    <a:pt x="559" y="6027"/>
                    <a:pt x="587" y="6083"/>
                    <a:pt x="615" y="6139"/>
                  </a:cubicBezTo>
                  <a:cubicBezTo>
                    <a:pt x="642" y="6195"/>
                    <a:pt x="670" y="6278"/>
                    <a:pt x="698" y="6362"/>
                  </a:cubicBezTo>
                  <a:cubicBezTo>
                    <a:pt x="726" y="6390"/>
                    <a:pt x="754" y="6446"/>
                    <a:pt x="754" y="6501"/>
                  </a:cubicBezTo>
                  <a:lnTo>
                    <a:pt x="782" y="6529"/>
                  </a:lnTo>
                  <a:lnTo>
                    <a:pt x="782" y="6557"/>
                  </a:lnTo>
                  <a:cubicBezTo>
                    <a:pt x="810" y="6641"/>
                    <a:pt x="866" y="6725"/>
                    <a:pt x="894" y="6780"/>
                  </a:cubicBezTo>
                  <a:cubicBezTo>
                    <a:pt x="921" y="6864"/>
                    <a:pt x="977" y="6948"/>
                    <a:pt x="1005" y="7032"/>
                  </a:cubicBezTo>
                  <a:lnTo>
                    <a:pt x="1033" y="7059"/>
                  </a:lnTo>
                  <a:lnTo>
                    <a:pt x="1033" y="7087"/>
                  </a:lnTo>
                  <a:cubicBezTo>
                    <a:pt x="1089" y="7171"/>
                    <a:pt x="1117" y="7227"/>
                    <a:pt x="1145" y="7283"/>
                  </a:cubicBezTo>
                  <a:cubicBezTo>
                    <a:pt x="1173" y="7366"/>
                    <a:pt x="1228" y="7450"/>
                    <a:pt x="1256" y="7506"/>
                  </a:cubicBezTo>
                  <a:lnTo>
                    <a:pt x="1340" y="7645"/>
                  </a:lnTo>
                  <a:lnTo>
                    <a:pt x="1368" y="7673"/>
                  </a:lnTo>
                  <a:cubicBezTo>
                    <a:pt x="1396" y="7757"/>
                    <a:pt x="1452" y="7813"/>
                    <a:pt x="1479" y="7868"/>
                  </a:cubicBezTo>
                  <a:cubicBezTo>
                    <a:pt x="1535" y="7980"/>
                    <a:pt x="1619" y="8064"/>
                    <a:pt x="1675" y="8175"/>
                  </a:cubicBezTo>
                  <a:lnTo>
                    <a:pt x="1703" y="8203"/>
                  </a:lnTo>
                  <a:cubicBezTo>
                    <a:pt x="1786" y="8343"/>
                    <a:pt x="1870" y="8482"/>
                    <a:pt x="1954" y="8594"/>
                  </a:cubicBezTo>
                  <a:lnTo>
                    <a:pt x="1982" y="8622"/>
                  </a:lnTo>
                  <a:cubicBezTo>
                    <a:pt x="2037" y="8705"/>
                    <a:pt x="2121" y="8789"/>
                    <a:pt x="2177" y="8873"/>
                  </a:cubicBezTo>
                  <a:cubicBezTo>
                    <a:pt x="2233" y="8957"/>
                    <a:pt x="2289" y="9012"/>
                    <a:pt x="2344" y="9096"/>
                  </a:cubicBezTo>
                  <a:cubicBezTo>
                    <a:pt x="2400" y="9152"/>
                    <a:pt x="2456" y="9236"/>
                    <a:pt x="2540" y="9291"/>
                  </a:cubicBezTo>
                  <a:cubicBezTo>
                    <a:pt x="2595" y="9375"/>
                    <a:pt x="2651" y="9431"/>
                    <a:pt x="2707" y="9487"/>
                  </a:cubicBezTo>
                  <a:lnTo>
                    <a:pt x="2735" y="9515"/>
                  </a:lnTo>
                  <a:lnTo>
                    <a:pt x="2763" y="9542"/>
                  </a:lnTo>
                  <a:cubicBezTo>
                    <a:pt x="2791" y="9598"/>
                    <a:pt x="2846" y="9654"/>
                    <a:pt x="2874" y="9682"/>
                  </a:cubicBezTo>
                  <a:cubicBezTo>
                    <a:pt x="2958" y="9738"/>
                    <a:pt x="3014" y="9821"/>
                    <a:pt x="3070" y="9877"/>
                  </a:cubicBezTo>
                  <a:lnTo>
                    <a:pt x="3125" y="9933"/>
                  </a:lnTo>
                  <a:lnTo>
                    <a:pt x="3181" y="9961"/>
                  </a:lnTo>
                  <a:lnTo>
                    <a:pt x="3265" y="10045"/>
                  </a:lnTo>
                  <a:cubicBezTo>
                    <a:pt x="3349" y="10128"/>
                    <a:pt x="3404" y="10184"/>
                    <a:pt x="3460" y="10240"/>
                  </a:cubicBezTo>
                  <a:lnTo>
                    <a:pt x="3572" y="10296"/>
                  </a:lnTo>
                  <a:lnTo>
                    <a:pt x="3600" y="10352"/>
                  </a:lnTo>
                  <a:lnTo>
                    <a:pt x="3683" y="10379"/>
                  </a:lnTo>
                  <a:cubicBezTo>
                    <a:pt x="3739" y="10435"/>
                    <a:pt x="3795" y="10491"/>
                    <a:pt x="3879" y="10547"/>
                  </a:cubicBezTo>
                  <a:cubicBezTo>
                    <a:pt x="3907" y="10575"/>
                    <a:pt x="3962" y="10603"/>
                    <a:pt x="4018" y="10658"/>
                  </a:cubicBezTo>
                  <a:lnTo>
                    <a:pt x="4046" y="10658"/>
                  </a:lnTo>
                  <a:lnTo>
                    <a:pt x="4074" y="10686"/>
                  </a:lnTo>
                  <a:cubicBezTo>
                    <a:pt x="4130" y="10714"/>
                    <a:pt x="4186" y="10770"/>
                    <a:pt x="4241" y="10798"/>
                  </a:cubicBezTo>
                  <a:cubicBezTo>
                    <a:pt x="4325" y="10854"/>
                    <a:pt x="4381" y="10882"/>
                    <a:pt x="4437" y="10937"/>
                  </a:cubicBezTo>
                  <a:lnTo>
                    <a:pt x="4493" y="10937"/>
                  </a:lnTo>
                  <a:cubicBezTo>
                    <a:pt x="4548" y="10965"/>
                    <a:pt x="4576" y="10993"/>
                    <a:pt x="4632" y="11021"/>
                  </a:cubicBezTo>
                  <a:cubicBezTo>
                    <a:pt x="4688" y="11077"/>
                    <a:pt x="4744" y="11105"/>
                    <a:pt x="4827" y="11133"/>
                  </a:cubicBezTo>
                  <a:lnTo>
                    <a:pt x="4939" y="11188"/>
                  </a:lnTo>
                  <a:lnTo>
                    <a:pt x="4967" y="11188"/>
                  </a:lnTo>
                  <a:lnTo>
                    <a:pt x="4995" y="11216"/>
                  </a:lnTo>
                  <a:cubicBezTo>
                    <a:pt x="5051" y="11244"/>
                    <a:pt x="5106" y="11272"/>
                    <a:pt x="5190" y="11300"/>
                  </a:cubicBezTo>
                  <a:cubicBezTo>
                    <a:pt x="5246" y="11300"/>
                    <a:pt x="5302" y="11328"/>
                    <a:pt x="5357" y="11356"/>
                  </a:cubicBezTo>
                  <a:lnTo>
                    <a:pt x="5385" y="11356"/>
                  </a:lnTo>
                  <a:lnTo>
                    <a:pt x="5413" y="11384"/>
                  </a:lnTo>
                  <a:lnTo>
                    <a:pt x="5525" y="11412"/>
                  </a:lnTo>
                  <a:cubicBezTo>
                    <a:pt x="5609" y="11440"/>
                    <a:pt x="5664" y="11440"/>
                    <a:pt x="5720" y="11467"/>
                  </a:cubicBezTo>
                  <a:lnTo>
                    <a:pt x="5804" y="11495"/>
                  </a:lnTo>
                  <a:lnTo>
                    <a:pt x="5915" y="11495"/>
                  </a:lnTo>
                  <a:cubicBezTo>
                    <a:pt x="5971" y="11523"/>
                    <a:pt x="6027" y="11523"/>
                    <a:pt x="6111" y="11551"/>
                  </a:cubicBezTo>
                  <a:lnTo>
                    <a:pt x="6306" y="11551"/>
                  </a:lnTo>
                  <a:cubicBezTo>
                    <a:pt x="6390" y="11551"/>
                    <a:pt x="6445" y="11579"/>
                    <a:pt x="6529" y="11579"/>
                  </a:cubicBezTo>
                  <a:lnTo>
                    <a:pt x="6613" y="11551"/>
                  </a:lnTo>
                  <a:lnTo>
                    <a:pt x="6752" y="11551"/>
                  </a:lnTo>
                  <a:cubicBezTo>
                    <a:pt x="6836" y="11551"/>
                    <a:pt x="6920" y="11523"/>
                    <a:pt x="7003" y="11523"/>
                  </a:cubicBezTo>
                  <a:lnTo>
                    <a:pt x="7059" y="11495"/>
                  </a:lnTo>
                  <a:cubicBezTo>
                    <a:pt x="7143" y="11467"/>
                    <a:pt x="7255" y="11467"/>
                    <a:pt x="7310" y="11440"/>
                  </a:cubicBezTo>
                  <a:lnTo>
                    <a:pt x="7338" y="11412"/>
                  </a:lnTo>
                  <a:cubicBezTo>
                    <a:pt x="7450" y="11384"/>
                    <a:pt x="7589" y="11328"/>
                    <a:pt x="7673" y="11272"/>
                  </a:cubicBezTo>
                  <a:lnTo>
                    <a:pt x="8092" y="11021"/>
                  </a:lnTo>
                  <a:lnTo>
                    <a:pt x="8231" y="10937"/>
                  </a:lnTo>
                  <a:lnTo>
                    <a:pt x="8231" y="10937"/>
                  </a:lnTo>
                  <a:cubicBezTo>
                    <a:pt x="8119" y="10993"/>
                    <a:pt x="8008" y="11049"/>
                    <a:pt x="7896" y="11105"/>
                  </a:cubicBezTo>
                  <a:cubicBezTo>
                    <a:pt x="7813" y="11133"/>
                    <a:pt x="7701" y="11161"/>
                    <a:pt x="7617" y="11188"/>
                  </a:cubicBezTo>
                  <a:lnTo>
                    <a:pt x="7561" y="11188"/>
                  </a:lnTo>
                  <a:cubicBezTo>
                    <a:pt x="7450" y="11216"/>
                    <a:pt x="7338" y="11244"/>
                    <a:pt x="7227" y="11244"/>
                  </a:cubicBezTo>
                  <a:lnTo>
                    <a:pt x="6808" y="11244"/>
                  </a:lnTo>
                  <a:lnTo>
                    <a:pt x="6780" y="11216"/>
                  </a:lnTo>
                  <a:cubicBezTo>
                    <a:pt x="6641" y="11216"/>
                    <a:pt x="6529" y="11188"/>
                    <a:pt x="6390" y="11161"/>
                  </a:cubicBezTo>
                  <a:lnTo>
                    <a:pt x="6362" y="11161"/>
                  </a:lnTo>
                  <a:cubicBezTo>
                    <a:pt x="6222" y="11133"/>
                    <a:pt x="6111" y="11105"/>
                    <a:pt x="5971" y="11049"/>
                  </a:cubicBezTo>
                  <a:lnTo>
                    <a:pt x="5943" y="11049"/>
                  </a:lnTo>
                  <a:cubicBezTo>
                    <a:pt x="5804" y="10993"/>
                    <a:pt x="5664" y="10937"/>
                    <a:pt x="5525" y="10882"/>
                  </a:cubicBezTo>
                  <a:lnTo>
                    <a:pt x="5497" y="10854"/>
                  </a:lnTo>
                  <a:cubicBezTo>
                    <a:pt x="5330" y="10798"/>
                    <a:pt x="5190" y="10714"/>
                    <a:pt x="5051" y="10631"/>
                  </a:cubicBezTo>
                  <a:cubicBezTo>
                    <a:pt x="4883" y="10547"/>
                    <a:pt x="4744" y="10435"/>
                    <a:pt x="4604" y="10352"/>
                  </a:cubicBezTo>
                  <a:lnTo>
                    <a:pt x="4576" y="10324"/>
                  </a:lnTo>
                  <a:cubicBezTo>
                    <a:pt x="4437" y="10240"/>
                    <a:pt x="4297" y="10128"/>
                    <a:pt x="4158" y="10017"/>
                  </a:cubicBezTo>
                  <a:lnTo>
                    <a:pt x="4102" y="9989"/>
                  </a:lnTo>
                  <a:cubicBezTo>
                    <a:pt x="3990" y="9877"/>
                    <a:pt x="3851" y="9766"/>
                    <a:pt x="3739" y="9654"/>
                  </a:cubicBezTo>
                  <a:lnTo>
                    <a:pt x="3683" y="9598"/>
                  </a:lnTo>
                  <a:cubicBezTo>
                    <a:pt x="3544" y="9487"/>
                    <a:pt x="3432" y="9347"/>
                    <a:pt x="3321" y="9236"/>
                  </a:cubicBezTo>
                  <a:lnTo>
                    <a:pt x="3293" y="9208"/>
                  </a:lnTo>
                  <a:cubicBezTo>
                    <a:pt x="3153" y="9068"/>
                    <a:pt x="3014" y="8929"/>
                    <a:pt x="2902" y="8761"/>
                  </a:cubicBezTo>
                  <a:cubicBezTo>
                    <a:pt x="2763" y="8622"/>
                    <a:pt x="2651" y="8454"/>
                    <a:pt x="2540" y="8287"/>
                  </a:cubicBezTo>
                  <a:lnTo>
                    <a:pt x="2512" y="8287"/>
                  </a:lnTo>
                  <a:cubicBezTo>
                    <a:pt x="2428" y="8147"/>
                    <a:pt x="2316" y="7980"/>
                    <a:pt x="2233" y="7841"/>
                  </a:cubicBezTo>
                  <a:cubicBezTo>
                    <a:pt x="2149" y="7757"/>
                    <a:pt x="2093" y="7645"/>
                    <a:pt x="2037" y="7562"/>
                  </a:cubicBezTo>
                  <a:cubicBezTo>
                    <a:pt x="1982" y="7478"/>
                    <a:pt x="1926" y="7394"/>
                    <a:pt x="1898" y="7311"/>
                  </a:cubicBezTo>
                  <a:lnTo>
                    <a:pt x="1814" y="7199"/>
                  </a:lnTo>
                  <a:cubicBezTo>
                    <a:pt x="1731" y="7059"/>
                    <a:pt x="1675" y="6920"/>
                    <a:pt x="1591" y="6780"/>
                  </a:cubicBezTo>
                  <a:lnTo>
                    <a:pt x="1563" y="6725"/>
                  </a:lnTo>
                  <a:cubicBezTo>
                    <a:pt x="1479" y="6557"/>
                    <a:pt x="1396" y="6390"/>
                    <a:pt x="1340" y="6222"/>
                  </a:cubicBezTo>
                  <a:lnTo>
                    <a:pt x="1312" y="6195"/>
                  </a:lnTo>
                  <a:cubicBezTo>
                    <a:pt x="1228" y="5999"/>
                    <a:pt x="1173" y="5832"/>
                    <a:pt x="1117" y="5664"/>
                  </a:cubicBezTo>
                  <a:lnTo>
                    <a:pt x="1089" y="5637"/>
                  </a:lnTo>
                  <a:cubicBezTo>
                    <a:pt x="1033" y="5441"/>
                    <a:pt x="977" y="5274"/>
                    <a:pt x="921" y="5106"/>
                  </a:cubicBezTo>
                  <a:lnTo>
                    <a:pt x="894" y="5051"/>
                  </a:lnTo>
                  <a:cubicBezTo>
                    <a:pt x="866" y="4883"/>
                    <a:pt x="810" y="4716"/>
                    <a:pt x="754" y="4549"/>
                  </a:cubicBezTo>
                  <a:lnTo>
                    <a:pt x="754" y="4493"/>
                  </a:lnTo>
                  <a:cubicBezTo>
                    <a:pt x="726" y="4325"/>
                    <a:pt x="670" y="4158"/>
                    <a:pt x="642" y="3963"/>
                  </a:cubicBezTo>
                  <a:cubicBezTo>
                    <a:pt x="615" y="3795"/>
                    <a:pt x="615" y="3600"/>
                    <a:pt x="587" y="3433"/>
                  </a:cubicBezTo>
                  <a:lnTo>
                    <a:pt x="587" y="3377"/>
                  </a:lnTo>
                  <a:cubicBezTo>
                    <a:pt x="559" y="3209"/>
                    <a:pt x="559" y="3042"/>
                    <a:pt x="559" y="2875"/>
                  </a:cubicBezTo>
                  <a:cubicBezTo>
                    <a:pt x="559" y="2707"/>
                    <a:pt x="559" y="2540"/>
                    <a:pt x="587" y="2372"/>
                  </a:cubicBezTo>
                  <a:lnTo>
                    <a:pt x="587" y="2344"/>
                  </a:lnTo>
                  <a:cubicBezTo>
                    <a:pt x="615" y="2177"/>
                    <a:pt x="615" y="2038"/>
                    <a:pt x="642" y="1926"/>
                  </a:cubicBezTo>
                  <a:lnTo>
                    <a:pt x="670" y="1870"/>
                  </a:lnTo>
                  <a:cubicBezTo>
                    <a:pt x="698" y="1731"/>
                    <a:pt x="726" y="1619"/>
                    <a:pt x="754" y="1480"/>
                  </a:cubicBezTo>
                  <a:lnTo>
                    <a:pt x="782" y="1424"/>
                  </a:lnTo>
                  <a:cubicBezTo>
                    <a:pt x="810" y="1312"/>
                    <a:pt x="866" y="1201"/>
                    <a:pt x="894" y="1117"/>
                  </a:cubicBezTo>
                  <a:lnTo>
                    <a:pt x="921" y="1061"/>
                  </a:lnTo>
                  <a:cubicBezTo>
                    <a:pt x="977" y="950"/>
                    <a:pt x="1033" y="838"/>
                    <a:pt x="1089" y="754"/>
                  </a:cubicBezTo>
                  <a:cubicBezTo>
                    <a:pt x="1200" y="615"/>
                    <a:pt x="1312" y="475"/>
                    <a:pt x="1424" y="364"/>
                  </a:cubicBezTo>
                  <a:lnTo>
                    <a:pt x="1507" y="280"/>
                  </a:lnTo>
                  <a:cubicBezTo>
                    <a:pt x="1571" y="216"/>
                    <a:pt x="1635" y="152"/>
                    <a:pt x="1705"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1"/>
            <p:cNvSpPr/>
            <p:nvPr/>
          </p:nvSpPr>
          <p:spPr>
            <a:xfrm>
              <a:off x="1623050" y="2284250"/>
              <a:ext cx="273425" cy="371875"/>
            </a:xfrm>
            <a:custGeom>
              <a:avLst/>
              <a:gdLst/>
              <a:ahLst/>
              <a:cxnLst/>
              <a:rect l="l" t="t" r="r" b="b"/>
              <a:pathLst>
                <a:path w="10937" h="14875" extrusionOk="0">
                  <a:moveTo>
                    <a:pt x="3790" y="1659"/>
                  </a:moveTo>
                  <a:cubicBezTo>
                    <a:pt x="4396" y="1659"/>
                    <a:pt x="5080" y="1856"/>
                    <a:pt x="5803" y="2271"/>
                  </a:cubicBezTo>
                  <a:cubicBezTo>
                    <a:pt x="8286" y="3721"/>
                    <a:pt x="10295" y="7181"/>
                    <a:pt x="10267" y="10027"/>
                  </a:cubicBezTo>
                  <a:cubicBezTo>
                    <a:pt x="10267" y="12056"/>
                    <a:pt x="9266" y="13222"/>
                    <a:pt x="7803" y="13222"/>
                  </a:cubicBezTo>
                  <a:cubicBezTo>
                    <a:pt x="7194" y="13222"/>
                    <a:pt x="6505" y="13020"/>
                    <a:pt x="5776" y="12593"/>
                  </a:cubicBezTo>
                  <a:cubicBezTo>
                    <a:pt x="3293" y="11171"/>
                    <a:pt x="1284" y="7711"/>
                    <a:pt x="1284" y="4837"/>
                  </a:cubicBezTo>
                  <a:cubicBezTo>
                    <a:pt x="1304" y="2821"/>
                    <a:pt x="2318" y="1659"/>
                    <a:pt x="3790" y="1659"/>
                  </a:cubicBezTo>
                  <a:close/>
                  <a:moveTo>
                    <a:pt x="3215" y="1"/>
                  </a:moveTo>
                  <a:cubicBezTo>
                    <a:pt x="1316" y="1"/>
                    <a:pt x="0" y="1503"/>
                    <a:pt x="0" y="4112"/>
                  </a:cubicBezTo>
                  <a:cubicBezTo>
                    <a:pt x="0" y="7767"/>
                    <a:pt x="2567" y="12259"/>
                    <a:pt x="5776" y="14100"/>
                  </a:cubicBezTo>
                  <a:cubicBezTo>
                    <a:pt x="6694" y="14625"/>
                    <a:pt x="7567" y="14874"/>
                    <a:pt x="8344" y="14874"/>
                  </a:cubicBezTo>
                  <a:cubicBezTo>
                    <a:pt x="9383" y="14874"/>
                    <a:pt x="10251" y="14428"/>
                    <a:pt x="10825" y="13598"/>
                  </a:cubicBezTo>
                  <a:cubicBezTo>
                    <a:pt x="10518" y="13263"/>
                    <a:pt x="10379" y="12761"/>
                    <a:pt x="10518" y="12482"/>
                  </a:cubicBezTo>
                  <a:cubicBezTo>
                    <a:pt x="10797" y="11896"/>
                    <a:pt x="10937" y="11198"/>
                    <a:pt x="10937" y="10417"/>
                  </a:cubicBezTo>
                  <a:cubicBezTo>
                    <a:pt x="10937" y="9608"/>
                    <a:pt x="10797" y="8771"/>
                    <a:pt x="10518" y="7878"/>
                  </a:cubicBezTo>
                  <a:cubicBezTo>
                    <a:pt x="10407" y="7432"/>
                    <a:pt x="10546" y="7097"/>
                    <a:pt x="10853" y="7097"/>
                  </a:cubicBezTo>
                  <a:cubicBezTo>
                    <a:pt x="9849" y="4503"/>
                    <a:pt x="7980" y="2048"/>
                    <a:pt x="5803" y="792"/>
                  </a:cubicBezTo>
                  <a:cubicBezTo>
                    <a:pt x="4876" y="255"/>
                    <a:pt x="3996" y="1"/>
                    <a:pt x="3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1"/>
            <p:cNvSpPr/>
            <p:nvPr/>
          </p:nvSpPr>
          <p:spPr>
            <a:xfrm>
              <a:off x="1889475" y="2454000"/>
              <a:ext cx="53050" cy="177875"/>
            </a:xfrm>
            <a:custGeom>
              <a:avLst/>
              <a:gdLst/>
              <a:ahLst/>
              <a:cxnLst/>
              <a:rect l="l" t="t" r="r" b="b"/>
              <a:pathLst>
                <a:path w="2122" h="7115" extrusionOk="0">
                  <a:moveTo>
                    <a:pt x="615" y="0"/>
                  </a:moveTo>
                  <a:lnTo>
                    <a:pt x="559" y="28"/>
                  </a:lnTo>
                  <a:lnTo>
                    <a:pt x="1" y="363"/>
                  </a:lnTo>
                  <a:cubicBezTo>
                    <a:pt x="57" y="335"/>
                    <a:pt x="112" y="307"/>
                    <a:pt x="196" y="307"/>
                  </a:cubicBezTo>
                  <a:lnTo>
                    <a:pt x="224" y="307"/>
                  </a:lnTo>
                  <a:cubicBezTo>
                    <a:pt x="308" y="335"/>
                    <a:pt x="391" y="363"/>
                    <a:pt x="475" y="391"/>
                  </a:cubicBezTo>
                  <a:cubicBezTo>
                    <a:pt x="531" y="447"/>
                    <a:pt x="587" y="475"/>
                    <a:pt x="643" y="530"/>
                  </a:cubicBezTo>
                  <a:cubicBezTo>
                    <a:pt x="698" y="586"/>
                    <a:pt x="754" y="642"/>
                    <a:pt x="810" y="726"/>
                  </a:cubicBezTo>
                  <a:cubicBezTo>
                    <a:pt x="866" y="782"/>
                    <a:pt x="922" y="865"/>
                    <a:pt x="949" y="949"/>
                  </a:cubicBezTo>
                  <a:cubicBezTo>
                    <a:pt x="1005" y="1033"/>
                    <a:pt x="1033" y="1116"/>
                    <a:pt x="1061" y="1200"/>
                  </a:cubicBezTo>
                  <a:cubicBezTo>
                    <a:pt x="1145" y="1451"/>
                    <a:pt x="1201" y="1730"/>
                    <a:pt x="1284" y="1981"/>
                  </a:cubicBezTo>
                  <a:lnTo>
                    <a:pt x="1284" y="2065"/>
                  </a:lnTo>
                  <a:cubicBezTo>
                    <a:pt x="1340" y="2316"/>
                    <a:pt x="1396" y="2567"/>
                    <a:pt x="1452" y="2818"/>
                  </a:cubicBezTo>
                  <a:cubicBezTo>
                    <a:pt x="1480" y="3069"/>
                    <a:pt x="1507" y="3320"/>
                    <a:pt x="1535" y="3571"/>
                  </a:cubicBezTo>
                  <a:lnTo>
                    <a:pt x="1535" y="3627"/>
                  </a:lnTo>
                  <a:cubicBezTo>
                    <a:pt x="1563" y="3878"/>
                    <a:pt x="1563" y="4129"/>
                    <a:pt x="1563" y="4381"/>
                  </a:cubicBezTo>
                  <a:cubicBezTo>
                    <a:pt x="1563" y="4604"/>
                    <a:pt x="1535" y="4855"/>
                    <a:pt x="1535" y="5078"/>
                  </a:cubicBezTo>
                  <a:lnTo>
                    <a:pt x="1535" y="5134"/>
                  </a:lnTo>
                  <a:cubicBezTo>
                    <a:pt x="1507" y="5329"/>
                    <a:pt x="1480" y="5524"/>
                    <a:pt x="1424" y="5720"/>
                  </a:cubicBezTo>
                  <a:lnTo>
                    <a:pt x="1424" y="5803"/>
                  </a:lnTo>
                  <a:cubicBezTo>
                    <a:pt x="1396" y="5999"/>
                    <a:pt x="1340" y="6166"/>
                    <a:pt x="1284" y="6333"/>
                  </a:cubicBezTo>
                  <a:lnTo>
                    <a:pt x="1256" y="6445"/>
                  </a:lnTo>
                  <a:cubicBezTo>
                    <a:pt x="1201" y="6612"/>
                    <a:pt x="1117" y="6780"/>
                    <a:pt x="1061" y="6947"/>
                  </a:cubicBezTo>
                  <a:cubicBezTo>
                    <a:pt x="1005" y="7031"/>
                    <a:pt x="977" y="7059"/>
                    <a:pt x="922" y="7115"/>
                  </a:cubicBezTo>
                  <a:lnTo>
                    <a:pt x="1452" y="6780"/>
                  </a:lnTo>
                  <a:cubicBezTo>
                    <a:pt x="1507" y="6752"/>
                    <a:pt x="1535" y="6724"/>
                    <a:pt x="1591" y="6668"/>
                  </a:cubicBezTo>
                  <a:lnTo>
                    <a:pt x="1591" y="6640"/>
                  </a:lnTo>
                  <a:cubicBezTo>
                    <a:pt x="1647" y="6501"/>
                    <a:pt x="1703" y="6389"/>
                    <a:pt x="1759" y="6278"/>
                  </a:cubicBezTo>
                  <a:cubicBezTo>
                    <a:pt x="1759" y="6222"/>
                    <a:pt x="1786" y="6166"/>
                    <a:pt x="1814" y="6110"/>
                  </a:cubicBezTo>
                  <a:lnTo>
                    <a:pt x="1842" y="6027"/>
                  </a:lnTo>
                  <a:lnTo>
                    <a:pt x="1870" y="5943"/>
                  </a:lnTo>
                  <a:cubicBezTo>
                    <a:pt x="1898" y="5831"/>
                    <a:pt x="1926" y="5720"/>
                    <a:pt x="1954" y="5608"/>
                  </a:cubicBezTo>
                  <a:lnTo>
                    <a:pt x="1982" y="5469"/>
                  </a:lnTo>
                  <a:lnTo>
                    <a:pt x="1982" y="5413"/>
                  </a:lnTo>
                  <a:lnTo>
                    <a:pt x="2010" y="5301"/>
                  </a:lnTo>
                  <a:cubicBezTo>
                    <a:pt x="2038" y="5190"/>
                    <a:pt x="2038" y="5106"/>
                    <a:pt x="2065" y="4994"/>
                  </a:cubicBezTo>
                  <a:cubicBezTo>
                    <a:pt x="2065" y="4939"/>
                    <a:pt x="2065" y="4855"/>
                    <a:pt x="2065" y="4799"/>
                  </a:cubicBezTo>
                  <a:lnTo>
                    <a:pt x="2093" y="4743"/>
                  </a:lnTo>
                  <a:lnTo>
                    <a:pt x="2093" y="4687"/>
                  </a:lnTo>
                  <a:cubicBezTo>
                    <a:pt x="2093" y="4576"/>
                    <a:pt x="2093" y="4492"/>
                    <a:pt x="2093" y="4381"/>
                  </a:cubicBezTo>
                  <a:cubicBezTo>
                    <a:pt x="2121" y="4269"/>
                    <a:pt x="2121" y="4185"/>
                    <a:pt x="2121" y="4074"/>
                  </a:cubicBezTo>
                  <a:lnTo>
                    <a:pt x="2121" y="4046"/>
                  </a:lnTo>
                  <a:cubicBezTo>
                    <a:pt x="2121" y="3962"/>
                    <a:pt x="2121" y="3850"/>
                    <a:pt x="2121" y="3739"/>
                  </a:cubicBezTo>
                  <a:cubicBezTo>
                    <a:pt x="2093" y="3655"/>
                    <a:pt x="2093" y="3544"/>
                    <a:pt x="2093" y="3432"/>
                  </a:cubicBezTo>
                  <a:lnTo>
                    <a:pt x="2093" y="3320"/>
                  </a:lnTo>
                  <a:lnTo>
                    <a:pt x="2093" y="3265"/>
                  </a:lnTo>
                  <a:cubicBezTo>
                    <a:pt x="2065" y="3209"/>
                    <a:pt x="2065" y="3181"/>
                    <a:pt x="2065" y="3125"/>
                  </a:cubicBezTo>
                  <a:cubicBezTo>
                    <a:pt x="2065" y="3013"/>
                    <a:pt x="2038" y="2930"/>
                    <a:pt x="2038" y="2818"/>
                  </a:cubicBezTo>
                  <a:cubicBezTo>
                    <a:pt x="2010" y="2707"/>
                    <a:pt x="2010" y="2623"/>
                    <a:pt x="1982" y="2511"/>
                  </a:cubicBezTo>
                  <a:lnTo>
                    <a:pt x="1982" y="2483"/>
                  </a:lnTo>
                  <a:cubicBezTo>
                    <a:pt x="1982" y="2372"/>
                    <a:pt x="1954" y="2288"/>
                    <a:pt x="1926" y="2177"/>
                  </a:cubicBezTo>
                  <a:cubicBezTo>
                    <a:pt x="1926" y="2065"/>
                    <a:pt x="1898" y="1953"/>
                    <a:pt x="1870" y="1842"/>
                  </a:cubicBezTo>
                  <a:lnTo>
                    <a:pt x="1842" y="1730"/>
                  </a:lnTo>
                  <a:lnTo>
                    <a:pt x="1814" y="1674"/>
                  </a:lnTo>
                  <a:cubicBezTo>
                    <a:pt x="1814" y="1619"/>
                    <a:pt x="1814" y="1563"/>
                    <a:pt x="1786" y="1507"/>
                  </a:cubicBezTo>
                  <a:cubicBezTo>
                    <a:pt x="1759" y="1395"/>
                    <a:pt x="1731" y="1284"/>
                    <a:pt x="1703" y="1172"/>
                  </a:cubicBezTo>
                  <a:cubicBezTo>
                    <a:pt x="1675" y="1061"/>
                    <a:pt x="1647" y="977"/>
                    <a:pt x="1619" y="893"/>
                  </a:cubicBezTo>
                  <a:lnTo>
                    <a:pt x="1619" y="865"/>
                  </a:lnTo>
                  <a:lnTo>
                    <a:pt x="1619" y="837"/>
                  </a:lnTo>
                  <a:lnTo>
                    <a:pt x="1591" y="809"/>
                  </a:lnTo>
                  <a:lnTo>
                    <a:pt x="1591" y="782"/>
                  </a:lnTo>
                  <a:lnTo>
                    <a:pt x="1563" y="754"/>
                  </a:lnTo>
                  <a:lnTo>
                    <a:pt x="1563" y="726"/>
                  </a:lnTo>
                  <a:lnTo>
                    <a:pt x="1535" y="698"/>
                  </a:lnTo>
                  <a:lnTo>
                    <a:pt x="1535" y="642"/>
                  </a:lnTo>
                  <a:lnTo>
                    <a:pt x="1507" y="642"/>
                  </a:lnTo>
                  <a:lnTo>
                    <a:pt x="1507" y="614"/>
                  </a:lnTo>
                  <a:lnTo>
                    <a:pt x="1480" y="558"/>
                  </a:lnTo>
                  <a:lnTo>
                    <a:pt x="1424" y="475"/>
                  </a:lnTo>
                  <a:lnTo>
                    <a:pt x="1396" y="419"/>
                  </a:lnTo>
                  <a:lnTo>
                    <a:pt x="1368" y="419"/>
                  </a:lnTo>
                  <a:lnTo>
                    <a:pt x="1368" y="391"/>
                  </a:lnTo>
                  <a:lnTo>
                    <a:pt x="1340" y="363"/>
                  </a:lnTo>
                  <a:lnTo>
                    <a:pt x="1312" y="307"/>
                  </a:lnTo>
                  <a:lnTo>
                    <a:pt x="1284" y="279"/>
                  </a:lnTo>
                  <a:lnTo>
                    <a:pt x="1256" y="251"/>
                  </a:lnTo>
                  <a:lnTo>
                    <a:pt x="1228" y="224"/>
                  </a:lnTo>
                  <a:lnTo>
                    <a:pt x="1201" y="224"/>
                  </a:lnTo>
                  <a:lnTo>
                    <a:pt x="1201" y="196"/>
                  </a:lnTo>
                  <a:lnTo>
                    <a:pt x="1173" y="196"/>
                  </a:lnTo>
                  <a:lnTo>
                    <a:pt x="1145" y="168"/>
                  </a:lnTo>
                  <a:lnTo>
                    <a:pt x="1117" y="140"/>
                  </a:lnTo>
                  <a:lnTo>
                    <a:pt x="1089" y="112"/>
                  </a:lnTo>
                  <a:lnTo>
                    <a:pt x="1061" y="112"/>
                  </a:lnTo>
                  <a:lnTo>
                    <a:pt x="1033" y="84"/>
                  </a:lnTo>
                  <a:lnTo>
                    <a:pt x="1005" y="56"/>
                  </a:lnTo>
                  <a:lnTo>
                    <a:pt x="949" y="56"/>
                  </a:lnTo>
                  <a:lnTo>
                    <a:pt x="922" y="28"/>
                  </a:lnTo>
                  <a:lnTo>
                    <a:pt x="866" y="28"/>
                  </a:lnTo>
                  <a:lnTo>
                    <a:pt x="8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1"/>
            <p:cNvSpPr/>
            <p:nvPr/>
          </p:nvSpPr>
          <p:spPr>
            <a:xfrm>
              <a:off x="1882500" y="2461675"/>
              <a:ext cx="46075" cy="170950"/>
            </a:xfrm>
            <a:custGeom>
              <a:avLst/>
              <a:gdLst/>
              <a:ahLst/>
              <a:cxnLst/>
              <a:rect l="l" t="t" r="r" b="b"/>
              <a:pathLst>
                <a:path w="1843" h="6838" extrusionOk="0">
                  <a:moveTo>
                    <a:pt x="475" y="0"/>
                  </a:moveTo>
                  <a:cubicBezTo>
                    <a:pt x="168" y="0"/>
                    <a:pt x="29" y="335"/>
                    <a:pt x="140" y="781"/>
                  </a:cubicBezTo>
                  <a:cubicBezTo>
                    <a:pt x="419" y="1674"/>
                    <a:pt x="559" y="2511"/>
                    <a:pt x="559" y="3320"/>
                  </a:cubicBezTo>
                  <a:cubicBezTo>
                    <a:pt x="559" y="4101"/>
                    <a:pt x="419" y="4799"/>
                    <a:pt x="140" y="5385"/>
                  </a:cubicBezTo>
                  <a:cubicBezTo>
                    <a:pt x="1" y="5664"/>
                    <a:pt x="140" y="6166"/>
                    <a:pt x="447" y="6501"/>
                  </a:cubicBezTo>
                  <a:lnTo>
                    <a:pt x="475" y="6557"/>
                  </a:lnTo>
                  <a:cubicBezTo>
                    <a:pt x="559" y="6640"/>
                    <a:pt x="643" y="6696"/>
                    <a:pt x="726" y="6752"/>
                  </a:cubicBezTo>
                  <a:cubicBezTo>
                    <a:pt x="827" y="6808"/>
                    <a:pt x="929" y="6837"/>
                    <a:pt x="1021" y="6837"/>
                  </a:cubicBezTo>
                  <a:cubicBezTo>
                    <a:pt x="1157" y="6837"/>
                    <a:pt x="1273" y="6773"/>
                    <a:pt x="1340" y="6640"/>
                  </a:cubicBezTo>
                  <a:cubicBezTo>
                    <a:pt x="1675" y="5943"/>
                    <a:pt x="1842" y="5050"/>
                    <a:pt x="1842" y="4074"/>
                  </a:cubicBezTo>
                  <a:cubicBezTo>
                    <a:pt x="1842" y="3069"/>
                    <a:pt x="1675" y="1981"/>
                    <a:pt x="1340" y="893"/>
                  </a:cubicBezTo>
                  <a:cubicBezTo>
                    <a:pt x="1228" y="558"/>
                    <a:pt x="1005" y="251"/>
                    <a:pt x="754" y="84"/>
                  </a:cubicBezTo>
                  <a:cubicBezTo>
                    <a:pt x="670" y="56"/>
                    <a:pt x="587" y="28"/>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1"/>
            <p:cNvSpPr/>
            <p:nvPr/>
          </p:nvSpPr>
          <p:spPr>
            <a:xfrm>
              <a:off x="1742325" y="2123400"/>
              <a:ext cx="65575" cy="79525"/>
            </a:xfrm>
            <a:custGeom>
              <a:avLst/>
              <a:gdLst/>
              <a:ahLst/>
              <a:cxnLst/>
              <a:rect l="l" t="t" r="r" b="b"/>
              <a:pathLst>
                <a:path w="2623" h="3181" extrusionOk="0">
                  <a:moveTo>
                    <a:pt x="0" y="0"/>
                  </a:moveTo>
                  <a:lnTo>
                    <a:pt x="0" y="1674"/>
                  </a:lnTo>
                  <a:lnTo>
                    <a:pt x="2623" y="3181"/>
                  </a:lnTo>
                  <a:lnTo>
                    <a:pt x="2623" y="150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1"/>
            <p:cNvSpPr/>
            <p:nvPr/>
          </p:nvSpPr>
          <p:spPr>
            <a:xfrm>
              <a:off x="2333075" y="2114825"/>
              <a:ext cx="51650" cy="570750"/>
            </a:xfrm>
            <a:custGeom>
              <a:avLst/>
              <a:gdLst/>
              <a:ahLst/>
              <a:cxnLst/>
              <a:rect l="l" t="t" r="r" b="b"/>
              <a:pathLst>
                <a:path w="2066" h="22830" extrusionOk="0">
                  <a:moveTo>
                    <a:pt x="1512" y="0"/>
                  </a:moveTo>
                  <a:cubicBezTo>
                    <a:pt x="1370" y="0"/>
                    <a:pt x="1208" y="48"/>
                    <a:pt x="1033" y="148"/>
                  </a:cubicBezTo>
                  <a:cubicBezTo>
                    <a:pt x="475" y="455"/>
                    <a:pt x="1" y="1264"/>
                    <a:pt x="1" y="1933"/>
                  </a:cubicBezTo>
                  <a:lnTo>
                    <a:pt x="1" y="22830"/>
                  </a:lnTo>
                  <a:lnTo>
                    <a:pt x="2065" y="21630"/>
                  </a:lnTo>
                  <a:lnTo>
                    <a:pt x="2065" y="734"/>
                  </a:lnTo>
                  <a:cubicBezTo>
                    <a:pt x="2065" y="264"/>
                    <a:pt x="1846" y="0"/>
                    <a:pt x="1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1"/>
            <p:cNvSpPr/>
            <p:nvPr/>
          </p:nvSpPr>
          <p:spPr>
            <a:xfrm>
              <a:off x="2243100" y="2166875"/>
              <a:ext cx="51650" cy="572425"/>
            </a:xfrm>
            <a:custGeom>
              <a:avLst/>
              <a:gdLst/>
              <a:ahLst/>
              <a:cxnLst/>
              <a:rect l="l" t="t" r="r" b="b"/>
              <a:pathLst>
                <a:path w="2066" h="22897" extrusionOk="0">
                  <a:moveTo>
                    <a:pt x="1484" y="0"/>
                  </a:moveTo>
                  <a:cubicBezTo>
                    <a:pt x="1347" y="0"/>
                    <a:pt x="1193" y="42"/>
                    <a:pt x="1033" y="130"/>
                  </a:cubicBezTo>
                  <a:cubicBezTo>
                    <a:pt x="447" y="465"/>
                    <a:pt x="1" y="1274"/>
                    <a:pt x="1" y="1916"/>
                  </a:cubicBezTo>
                  <a:lnTo>
                    <a:pt x="1" y="22896"/>
                  </a:lnTo>
                  <a:lnTo>
                    <a:pt x="2065" y="21669"/>
                  </a:lnTo>
                  <a:lnTo>
                    <a:pt x="2065" y="716"/>
                  </a:lnTo>
                  <a:cubicBezTo>
                    <a:pt x="2065" y="259"/>
                    <a:pt x="1824" y="0"/>
                    <a:pt x="1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1"/>
            <p:cNvSpPr/>
            <p:nvPr/>
          </p:nvSpPr>
          <p:spPr>
            <a:xfrm>
              <a:off x="2152425" y="2218875"/>
              <a:ext cx="51650" cy="573425"/>
            </a:xfrm>
            <a:custGeom>
              <a:avLst/>
              <a:gdLst/>
              <a:ahLst/>
              <a:cxnLst/>
              <a:rect l="l" t="t" r="r" b="b"/>
              <a:pathLst>
                <a:path w="2066" h="22937" extrusionOk="0">
                  <a:moveTo>
                    <a:pt x="1500" y="0"/>
                  </a:moveTo>
                  <a:cubicBezTo>
                    <a:pt x="1361" y="0"/>
                    <a:pt x="1203" y="46"/>
                    <a:pt x="1033" y="143"/>
                  </a:cubicBezTo>
                  <a:cubicBezTo>
                    <a:pt x="475" y="478"/>
                    <a:pt x="1" y="1287"/>
                    <a:pt x="1" y="1928"/>
                  </a:cubicBezTo>
                  <a:lnTo>
                    <a:pt x="1" y="22936"/>
                  </a:lnTo>
                  <a:lnTo>
                    <a:pt x="2065" y="21709"/>
                  </a:lnTo>
                  <a:lnTo>
                    <a:pt x="2065" y="729"/>
                  </a:lnTo>
                  <a:cubicBezTo>
                    <a:pt x="2065" y="273"/>
                    <a:pt x="1840" y="0"/>
                    <a:pt x="15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1"/>
            <p:cNvSpPr/>
            <p:nvPr/>
          </p:nvSpPr>
          <p:spPr>
            <a:xfrm>
              <a:off x="2061750" y="2271175"/>
              <a:ext cx="52350" cy="574125"/>
            </a:xfrm>
            <a:custGeom>
              <a:avLst/>
              <a:gdLst/>
              <a:ahLst/>
              <a:cxnLst/>
              <a:rect l="l" t="t" r="r" b="b"/>
              <a:pathLst>
                <a:path w="2094" h="22965" extrusionOk="0">
                  <a:moveTo>
                    <a:pt x="1516" y="1"/>
                  </a:moveTo>
                  <a:cubicBezTo>
                    <a:pt x="1378" y="1"/>
                    <a:pt x="1223" y="46"/>
                    <a:pt x="1061" y="143"/>
                  </a:cubicBezTo>
                  <a:cubicBezTo>
                    <a:pt x="475" y="478"/>
                    <a:pt x="1" y="1287"/>
                    <a:pt x="1" y="1929"/>
                  </a:cubicBezTo>
                  <a:lnTo>
                    <a:pt x="1" y="22965"/>
                  </a:lnTo>
                  <a:lnTo>
                    <a:pt x="2093" y="21737"/>
                  </a:lnTo>
                  <a:lnTo>
                    <a:pt x="2093" y="729"/>
                  </a:lnTo>
                  <a:cubicBezTo>
                    <a:pt x="2093" y="274"/>
                    <a:pt x="1854" y="1"/>
                    <a:pt x="15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 name="Google Shape;269;p41"/>
          <p:cNvGrpSpPr/>
          <p:nvPr/>
        </p:nvGrpSpPr>
        <p:grpSpPr>
          <a:xfrm flipH="1">
            <a:off x="693919" y="2571750"/>
            <a:ext cx="1244965" cy="2467063"/>
            <a:chOff x="5141125" y="399925"/>
            <a:chExt cx="841875" cy="1668400"/>
          </a:xfrm>
        </p:grpSpPr>
        <p:sp>
          <p:nvSpPr>
            <p:cNvPr id="270" name="Google Shape;270;p41"/>
            <p:cNvSpPr/>
            <p:nvPr/>
          </p:nvSpPr>
          <p:spPr>
            <a:xfrm>
              <a:off x="5579150" y="632175"/>
              <a:ext cx="403850" cy="1422900"/>
            </a:xfrm>
            <a:custGeom>
              <a:avLst/>
              <a:gdLst/>
              <a:ahLst/>
              <a:cxnLst/>
              <a:rect l="l" t="t" r="r" b="b"/>
              <a:pathLst>
                <a:path w="16154" h="56916" extrusionOk="0">
                  <a:moveTo>
                    <a:pt x="16154" y="1"/>
                  </a:moveTo>
                  <a:lnTo>
                    <a:pt x="0" y="9347"/>
                  </a:lnTo>
                  <a:lnTo>
                    <a:pt x="0" y="56915"/>
                  </a:lnTo>
                  <a:lnTo>
                    <a:pt x="16154" y="47597"/>
                  </a:lnTo>
                  <a:lnTo>
                    <a:pt x="161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1"/>
            <p:cNvSpPr/>
            <p:nvPr/>
          </p:nvSpPr>
          <p:spPr>
            <a:xfrm>
              <a:off x="5176000" y="632175"/>
              <a:ext cx="403175" cy="1422900"/>
            </a:xfrm>
            <a:custGeom>
              <a:avLst/>
              <a:gdLst/>
              <a:ahLst/>
              <a:cxnLst/>
              <a:rect l="l" t="t" r="r" b="b"/>
              <a:pathLst>
                <a:path w="16127" h="56916" extrusionOk="0">
                  <a:moveTo>
                    <a:pt x="0" y="1"/>
                  </a:moveTo>
                  <a:lnTo>
                    <a:pt x="0" y="47597"/>
                  </a:lnTo>
                  <a:lnTo>
                    <a:pt x="16126" y="56915"/>
                  </a:lnTo>
                  <a:lnTo>
                    <a:pt x="16126" y="9347"/>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1"/>
            <p:cNvSpPr/>
            <p:nvPr/>
          </p:nvSpPr>
          <p:spPr>
            <a:xfrm>
              <a:off x="5176000" y="399925"/>
              <a:ext cx="807000" cy="465950"/>
            </a:xfrm>
            <a:custGeom>
              <a:avLst/>
              <a:gdLst/>
              <a:ahLst/>
              <a:cxnLst/>
              <a:rect l="l" t="t" r="r" b="b"/>
              <a:pathLst>
                <a:path w="32280" h="18638" extrusionOk="0">
                  <a:moveTo>
                    <a:pt x="16210" y="1"/>
                  </a:moveTo>
                  <a:lnTo>
                    <a:pt x="0" y="9291"/>
                  </a:lnTo>
                  <a:lnTo>
                    <a:pt x="16126" y="18637"/>
                  </a:lnTo>
                  <a:lnTo>
                    <a:pt x="32280" y="9291"/>
                  </a:lnTo>
                  <a:lnTo>
                    <a:pt x="162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1"/>
            <p:cNvSpPr/>
            <p:nvPr/>
          </p:nvSpPr>
          <p:spPr>
            <a:xfrm>
              <a:off x="5152275" y="1247350"/>
              <a:ext cx="403875" cy="820975"/>
            </a:xfrm>
            <a:custGeom>
              <a:avLst/>
              <a:gdLst/>
              <a:ahLst/>
              <a:cxnLst/>
              <a:rect l="l" t="t" r="r" b="b"/>
              <a:pathLst>
                <a:path w="16155" h="32839" extrusionOk="0">
                  <a:moveTo>
                    <a:pt x="1" y="1"/>
                  </a:moveTo>
                  <a:lnTo>
                    <a:pt x="1" y="23520"/>
                  </a:lnTo>
                  <a:lnTo>
                    <a:pt x="16154" y="32838"/>
                  </a:lnTo>
                  <a:lnTo>
                    <a:pt x="16154" y="931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1"/>
            <p:cNvSpPr/>
            <p:nvPr/>
          </p:nvSpPr>
          <p:spPr>
            <a:xfrm>
              <a:off x="5556125" y="1471950"/>
              <a:ext cx="13975" cy="596375"/>
            </a:xfrm>
            <a:custGeom>
              <a:avLst/>
              <a:gdLst/>
              <a:ahLst/>
              <a:cxnLst/>
              <a:rect l="l" t="t" r="r" b="b"/>
              <a:pathLst>
                <a:path w="559" h="23855" extrusionOk="0">
                  <a:moveTo>
                    <a:pt x="558" y="0"/>
                  </a:moveTo>
                  <a:lnTo>
                    <a:pt x="0" y="335"/>
                  </a:lnTo>
                  <a:lnTo>
                    <a:pt x="0" y="23854"/>
                  </a:lnTo>
                  <a:lnTo>
                    <a:pt x="558" y="23519"/>
                  </a:lnTo>
                  <a:lnTo>
                    <a:pt x="55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1"/>
            <p:cNvSpPr/>
            <p:nvPr/>
          </p:nvSpPr>
          <p:spPr>
            <a:xfrm>
              <a:off x="5152275" y="1239000"/>
              <a:ext cx="417825" cy="241350"/>
            </a:xfrm>
            <a:custGeom>
              <a:avLst/>
              <a:gdLst/>
              <a:ahLst/>
              <a:cxnLst/>
              <a:rect l="l" t="t" r="r" b="b"/>
              <a:pathLst>
                <a:path w="16713" h="9654" extrusionOk="0">
                  <a:moveTo>
                    <a:pt x="587" y="0"/>
                  </a:moveTo>
                  <a:lnTo>
                    <a:pt x="1" y="335"/>
                  </a:lnTo>
                  <a:lnTo>
                    <a:pt x="16154" y="9653"/>
                  </a:lnTo>
                  <a:lnTo>
                    <a:pt x="16712" y="9318"/>
                  </a:lnTo>
                  <a:lnTo>
                    <a:pt x="5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1"/>
            <p:cNvSpPr/>
            <p:nvPr/>
          </p:nvSpPr>
          <p:spPr>
            <a:xfrm>
              <a:off x="5152275" y="645450"/>
              <a:ext cx="403875" cy="820950"/>
            </a:xfrm>
            <a:custGeom>
              <a:avLst/>
              <a:gdLst/>
              <a:ahLst/>
              <a:cxnLst/>
              <a:rect l="l" t="t" r="r" b="b"/>
              <a:pathLst>
                <a:path w="16155" h="32838" extrusionOk="0">
                  <a:moveTo>
                    <a:pt x="1" y="0"/>
                  </a:moveTo>
                  <a:lnTo>
                    <a:pt x="1" y="23519"/>
                  </a:lnTo>
                  <a:lnTo>
                    <a:pt x="16154" y="32837"/>
                  </a:lnTo>
                  <a:lnTo>
                    <a:pt x="16154" y="931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1"/>
            <p:cNvSpPr/>
            <p:nvPr/>
          </p:nvSpPr>
          <p:spPr>
            <a:xfrm>
              <a:off x="5556125" y="870025"/>
              <a:ext cx="13975" cy="596375"/>
            </a:xfrm>
            <a:custGeom>
              <a:avLst/>
              <a:gdLst/>
              <a:ahLst/>
              <a:cxnLst/>
              <a:rect l="l" t="t" r="r" b="b"/>
              <a:pathLst>
                <a:path w="559" h="23855" extrusionOk="0">
                  <a:moveTo>
                    <a:pt x="558" y="1"/>
                  </a:moveTo>
                  <a:lnTo>
                    <a:pt x="0" y="335"/>
                  </a:lnTo>
                  <a:lnTo>
                    <a:pt x="0" y="23854"/>
                  </a:lnTo>
                  <a:lnTo>
                    <a:pt x="558" y="23519"/>
                  </a:lnTo>
                  <a:lnTo>
                    <a:pt x="5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1"/>
            <p:cNvSpPr/>
            <p:nvPr/>
          </p:nvSpPr>
          <p:spPr>
            <a:xfrm>
              <a:off x="5152275" y="637075"/>
              <a:ext cx="417825" cy="241350"/>
            </a:xfrm>
            <a:custGeom>
              <a:avLst/>
              <a:gdLst/>
              <a:ahLst/>
              <a:cxnLst/>
              <a:rect l="l" t="t" r="r" b="b"/>
              <a:pathLst>
                <a:path w="16713" h="9654" extrusionOk="0">
                  <a:moveTo>
                    <a:pt x="587" y="0"/>
                  </a:moveTo>
                  <a:lnTo>
                    <a:pt x="1" y="335"/>
                  </a:lnTo>
                  <a:lnTo>
                    <a:pt x="16154" y="9653"/>
                  </a:lnTo>
                  <a:lnTo>
                    <a:pt x="16712" y="9319"/>
                  </a:lnTo>
                  <a:lnTo>
                    <a:pt x="5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1"/>
            <p:cNvSpPr/>
            <p:nvPr/>
          </p:nvSpPr>
          <p:spPr>
            <a:xfrm>
              <a:off x="5292475" y="851200"/>
              <a:ext cx="101150" cy="122775"/>
            </a:xfrm>
            <a:custGeom>
              <a:avLst/>
              <a:gdLst/>
              <a:ahLst/>
              <a:cxnLst/>
              <a:rect l="l" t="t" r="r" b="b"/>
              <a:pathLst>
                <a:path w="4046" h="4911" extrusionOk="0">
                  <a:moveTo>
                    <a:pt x="1" y="0"/>
                  </a:moveTo>
                  <a:lnTo>
                    <a:pt x="1" y="2567"/>
                  </a:lnTo>
                  <a:lnTo>
                    <a:pt x="4046" y="4911"/>
                  </a:lnTo>
                  <a:lnTo>
                    <a:pt x="4046" y="231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1"/>
            <p:cNvSpPr/>
            <p:nvPr/>
          </p:nvSpPr>
          <p:spPr>
            <a:xfrm>
              <a:off x="5152975" y="1210400"/>
              <a:ext cx="6300" cy="17450"/>
            </a:xfrm>
            <a:custGeom>
              <a:avLst/>
              <a:gdLst/>
              <a:ahLst/>
              <a:cxnLst/>
              <a:rect l="l" t="t" r="r" b="b"/>
              <a:pathLst>
                <a:path w="252" h="698" extrusionOk="0">
                  <a:moveTo>
                    <a:pt x="252" y="0"/>
                  </a:moveTo>
                  <a:lnTo>
                    <a:pt x="1" y="140"/>
                  </a:lnTo>
                  <a:lnTo>
                    <a:pt x="1" y="698"/>
                  </a:lnTo>
                  <a:lnTo>
                    <a:pt x="252" y="558"/>
                  </a:lnTo>
                  <a:lnTo>
                    <a:pt x="2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1"/>
            <p:cNvSpPr/>
            <p:nvPr/>
          </p:nvSpPr>
          <p:spPr>
            <a:xfrm>
              <a:off x="5141125" y="1213875"/>
              <a:ext cx="123475" cy="85825"/>
            </a:xfrm>
            <a:custGeom>
              <a:avLst/>
              <a:gdLst/>
              <a:ahLst/>
              <a:cxnLst/>
              <a:rect l="l" t="t" r="r" b="b"/>
              <a:pathLst>
                <a:path w="4939" h="3433" extrusionOk="0">
                  <a:moveTo>
                    <a:pt x="0" y="1"/>
                  </a:moveTo>
                  <a:lnTo>
                    <a:pt x="0" y="559"/>
                  </a:lnTo>
                  <a:lnTo>
                    <a:pt x="4939" y="3432"/>
                  </a:lnTo>
                  <a:lnTo>
                    <a:pt x="4939" y="287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1"/>
            <p:cNvSpPr/>
            <p:nvPr/>
          </p:nvSpPr>
          <p:spPr>
            <a:xfrm>
              <a:off x="5264575" y="1278050"/>
              <a:ext cx="12575" cy="21650"/>
            </a:xfrm>
            <a:custGeom>
              <a:avLst/>
              <a:gdLst/>
              <a:ahLst/>
              <a:cxnLst/>
              <a:rect l="l" t="t" r="r" b="b"/>
              <a:pathLst>
                <a:path w="503" h="866" extrusionOk="0">
                  <a:moveTo>
                    <a:pt x="503" y="1"/>
                  </a:moveTo>
                  <a:lnTo>
                    <a:pt x="1" y="307"/>
                  </a:lnTo>
                  <a:lnTo>
                    <a:pt x="1" y="865"/>
                  </a:lnTo>
                  <a:lnTo>
                    <a:pt x="503" y="559"/>
                  </a:lnTo>
                  <a:lnTo>
                    <a:pt x="5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1"/>
            <p:cNvSpPr/>
            <p:nvPr/>
          </p:nvSpPr>
          <p:spPr>
            <a:xfrm>
              <a:off x="5141125" y="1206900"/>
              <a:ext cx="136025" cy="78850"/>
            </a:xfrm>
            <a:custGeom>
              <a:avLst/>
              <a:gdLst/>
              <a:ahLst/>
              <a:cxnLst/>
              <a:rect l="l" t="t" r="r" b="b"/>
              <a:pathLst>
                <a:path w="5441" h="3154" extrusionOk="0">
                  <a:moveTo>
                    <a:pt x="475" y="1"/>
                  </a:moveTo>
                  <a:lnTo>
                    <a:pt x="0" y="280"/>
                  </a:lnTo>
                  <a:lnTo>
                    <a:pt x="4939" y="3153"/>
                  </a:lnTo>
                  <a:lnTo>
                    <a:pt x="5441" y="2847"/>
                  </a:lnTo>
                  <a:lnTo>
                    <a:pt x="5190" y="2707"/>
                  </a:lnTo>
                  <a:lnTo>
                    <a:pt x="4939" y="2847"/>
                  </a:lnTo>
                  <a:lnTo>
                    <a:pt x="475" y="280"/>
                  </a:lnTo>
                  <a:lnTo>
                    <a:pt x="726" y="140"/>
                  </a:ln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1"/>
            <p:cNvSpPr/>
            <p:nvPr/>
          </p:nvSpPr>
          <p:spPr>
            <a:xfrm>
              <a:off x="5152975" y="1259925"/>
              <a:ext cx="6300" cy="18150"/>
            </a:xfrm>
            <a:custGeom>
              <a:avLst/>
              <a:gdLst/>
              <a:ahLst/>
              <a:cxnLst/>
              <a:rect l="l" t="t" r="r" b="b"/>
              <a:pathLst>
                <a:path w="252" h="726" extrusionOk="0">
                  <a:moveTo>
                    <a:pt x="252" y="0"/>
                  </a:moveTo>
                  <a:lnTo>
                    <a:pt x="1" y="140"/>
                  </a:lnTo>
                  <a:lnTo>
                    <a:pt x="1" y="726"/>
                  </a:lnTo>
                  <a:lnTo>
                    <a:pt x="252" y="558"/>
                  </a:lnTo>
                  <a:lnTo>
                    <a:pt x="2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1"/>
            <p:cNvSpPr/>
            <p:nvPr/>
          </p:nvSpPr>
          <p:spPr>
            <a:xfrm>
              <a:off x="5141125" y="1263400"/>
              <a:ext cx="123475" cy="85825"/>
            </a:xfrm>
            <a:custGeom>
              <a:avLst/>
              <a:gdLst/>
              <a:ahLst/>
              <a:cxnLst/>
              <a:rect l="l" t="t" r="r" b="b"/>
              <a:pathLst>
                <a:path w="4939" h="3433" extrusionOk="0">
                  <a:moveTo>
                    <a:pt x="0" y="1"/>
                  </a:moveTo>
                  <a:lnTo>
                    <a:pt x="0" y="587"/>
                  </a:lnTo>
                  <a:lnTo>
                    <a:pt x="4939" y="3432"/>
                  </a:lnTo>
                  <a:lnTo>
                    <a:pt x="4939" y="2874"/>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1"/>
            <p:cNvSpPr/>
            <p:nvPr/>
          </p:nvSpPr>
          <p:spPr>
            <a:xfrm>
              <a:off x="5264575" y="1328275"/>
              <a:ext cx="12575" cy="20950"/>
            </a:xfrm>
            <a:custGeom>
              <a:avLst/>
              <a:gdLst/>
              <a:ahLst/>
              <a:cxnLst/>
              <a:rect l="l" t="t" r="r" b="b"/>
              <a:pathLst>
                <a:path w="503" h="838" extrusionOk="0">
                  <a:moveTo>
                    <a:pt x="503" y="0"/>
                  </a:moveTo>
                  <a:lnTo>
                    <a:pt x="1" y="279"/>
                  </a:lnTo>
                  <a:lnTo>
                    <a:pt x="1" y="837"/>
                  </a:lnTo>
                  <a:lnTo>
                    <a:pt x="503" y="558"/>
                  </a:lnTo>
                  <a:lnTo>
                    <a:pt x="5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1"/>
            <p:cNvSpPr/>
            <p:nvPr/>
          </p:nvSpPr>
          <p:spPr>
            <a:xfrm>
              <a:off x="5141125" y="1256425"/>
              <a:ext cx="136025" cy="78850"/>
            </a:xfrm>
            <a:custGeom>
              <a:avLst/>
              <a:gdLst/>
              <a:ahLst/>
              <a:cxnLst/>
              <a:rect l="l" t="t" r="r" b="b"/>
              <a:pathLst>
                <a:path w="5441" h="3154" extrusionOk="0">
                  <a:moveTo>
                    <a:pt x="475" y="1"/>
                  </a:moveTo>
                  <a:lnTo>
                    <a:pt x="0" y="280"/>
                  </a:lnTo>
                  <a:lnTo>
                    <a:pt x="4939" y="3153"/>
                  </a:lnTo>
                  <a:lnTo>
                    <a:pt x="5441" y="2874"/>
                  </a:lnTo>
                  <a:lnTo>
                    <a:pt x="5190" y="2735"/>
                  </a:lnTo>
                  <a:lnTo>
                    <a:pt x="4939" y="2874"/>
                  </a:lnTo>
                  <a:lnTo>
                    <a:pt x="475" y="280"/>
                  </a:lnTo>
                  <a:lnTo>
                    <a:pt x="726" y="140"/>
                  </a:lnTo>
                  <a:lnTo>
                    <a:pt x="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88" name="Google Shape;288;p41"/>
          <p:cNvCxnSpPr/>
          <p:nvPr/>
        </p:nvCxnSpPr>
        <p:spPr>
          <a:xfrm>
            <a:off x="5204737" y="4134351"/>
            <a:ext cx="3029700" cy="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44">
          <a:extLst>
            <a:ext uri="{FF2B5EF4-FFF2-40B4-BE49-F238E27FC236}">
              <a16:creationId xmlns:a16="http://schemas.microsoft.com/office/drawing/2014/main" id="{AD534221-7E52-96D1-91C4-F36D62E265D8}"/>
            </a:ext>
          </a:extLst>
        </p:cNvPr>
        <p:cNvGrpSpPr/>
        <p:nvPr/>
      </p:nvGrpSpPr>
      <p:grpSpPr>
        <a:xfrm>
          <a:off x="0" y="0"/>
          <a:ext cx="0" cy="0"/>
          <a:chOff x="0" y="0"/>
          <a:chExt cx="0" cy="0"/>
        </a:xfrm>
      </p:grpSpPr>
      <p:sp>
        <p:nvSpPr>
          <p:cNvPr id="649" name="Google Shape;649;p48">
            <a:extLst>
              <a:ext uri="{FF2B5EF4-FFF2-40B4-BE49-F238E27FC236}">
                <a16:creationId xmlns:a16="http://schemas.microsoft.com/office/drawing/2014/main" id="{6D224373-01CE-9275-EAAC-3F125D69DEB6}"/>
              </a:ext>
            </a:extLst>
          </p:cNvPr>
          <p:cNvSpPr txBox="1">
            <a:spLocks noGrp="1"/>
          </p:cNvSpPr>
          <p:nvPr>
            <p:ph type="ctrTitle"/>
          </p:nvPr>
        </p:nvSpPr>
        <p:spPr>
          <a:xfrm>
            <a:off x="2029671" y="0"/>
            <a:ext cx="5041163"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2.1. Mobile App</a:t>
            </a:r>
            <a:endParaRPr/>
          </a:p>
        </p:txBody>
      </p:sp>
      <p:sp>
        <p:nvSpPr>
          <p:cNvPr id="654" name="Google Shape;654;p48">
            <a:extLst>
              <a:ext uri="{FF2B5EF4-FFF2-40B4-BE49-F238E27FC236}">
                <a16:creationId xmlns:a16="http://schemas.microsoft.com/office/drawing/2014/main" id="{79455431-AFC5-B289-EB14-F6E3D5649C66}"/>
              </a:ext>
            </a:extLst>
          </p:cNvPr>
          <p:cNvSpPr/>
          <p:nvPr/>
        </p:nvSpPr>
        <p:spPr>
          <a:xfrm rot="10800000">
            <a:off x="7670162" y="1436100"/>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8" name="Picture 2" descr="Không có mô tả.">
            <a:extLst>
              <a:ext uri="{FF2B5EF4-FFF2-40B4-BE49-F238E27FC236}">
                <a16:creationId xmlns:a16="http://schemas.microsoft.com/office/drawing/2014/main" id="{B967B90D-12CC-4703-A588-903C668D5F5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38602" y="683576"/>
            <a:ext cx="5223299" cy="4333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3873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44">
          <a:extLst>
            <a:ext uri="{FF2B5EF4-FFF2-40B4-BE49-F238E27FC236}">
              <a16:creationId xmlns:a16="http://schemas.microsoft.com/office/drawing/2014/main" id="{F834D8CB-D3C5-9DE5-047B-EDB06977D137}"/>
            </a:ext>
          </a:extLst>
        </p:cNvPr>
        <p:cNvGrpSpPr/>
        <p:nvPr/>
      </p:nvGrpSpPr>
      <p:grpSpPr>
        <a:xfrm>
          <a:off x="0" y="0"/>
          <a:ext cx="0" cy="0"/>
          <a:chOff x="0" y="0"/>
          <a:chExt cx="0" cy="0"/>
        </a:xfrm>
      </p:grpSpPr>
      <p:sp>
        <p:nvSpPr>
          <p:cNvPr id="649" name="Google Shape;649;p48">
            <a:extLst>
              <a:ext uri="{FF2B5EF4-FFF2-40B4-BE49-F238E27FC236}">
                <a16:creationId xmlns:a16="http://schemas.microsoft.com/office/drawing/2014/main" id="{83A6730B-E070-919F-B1CC-78E3A6A3F56D}"/>
              </a:ext>
            </a:extLst>
          </p:cNvPr>
          <p:cNvSpPr txBox="1">
            <a:spLocks noGrp="1"/>
          </p:cNvSpPr>
          <p:nvPr>
            <p:ph type="ctrTitle"/>
          </p:nvPr>
        </p:nvSpPr>
        <p:spPr>
          <a:xfrm>
            <a:off x="1545021" y="-486"/>
            <a:ext cx="6337737"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2.2. Smart/</a:t>
            </a:r>
            <a:r>
              <a:rPr lang="en-US"/>
              <a:t>AR Glasses</a:t>
            </a:r>
            <a:endParaRPr/>
          </a:p>
        </p:txBody>
      </p:sp>
      <p:sp>
        <p:nvSpPr>
          <p:cNvPr id="654" name="Google Shape;654;p48">
            <a:extLst>
              <a:ext uri="{FF2B5EF4-FFF2-40B4-BE49-F238E27FC236}">
                <a16:creationId xmlns:a16="http://schemas.microsoft.com/office/drawing/2014/main" id="{178817AC-69D2-D5F6-218F-72A2D4A486A6}"/>
              </a:ext>
            </a:extLst>
          </p:cNvPr>
          <p:cNvSpPr/>
          <p:nvPr/>
        </p:nvSpPr>
        <p:spPr>
          <a:xfrm rot="10800000">
            <a:off x="7670162" y="1436100"/>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0" name="Picture 2" descr="Không có mô tả.">
            <a:extLst>
              <a:ext uri="{FF2B5EF4-FFF2-40B4-BE49-F238E27FC236}">
                <a16:creationId xmlns:a16="http://schemas.microsoft.com/office/drawing/2014/main" id="{9DA9704D-687B-BA9C-5CB2-7712D79333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6238" y="809214"/>
            <a:ext cx="5108027" cy="42381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665579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44">
          <a:extLst>
            <a:ext uri="{FF2B5EF4-FFF2-40B4-BE49-F238E27FC236}">
              <a16:creationId xmlns:a16="http://schemas.microsoft.com/office/drawing/2014/main" id="{C9F3A699-BEFA-E936-71D9-EDCDB21388B6}"/>
            </a:ext>
          </a:extLst>
        </p:cNvPr>
        <p:cNvGrpSpPr/>
        <p:nvPr/>
      </p:nvGrpSpPr>
      <p:grpSpPr>
        <a:xfrm>
          <a:off x="0" y="0"/>
          <a:ext cx="0" cy="0"/>
          <a:chOff x="0" y="0"/>
          <a:chExt cx="0" cy="0"/>
        </a:xfrm>
      </p:grpSpPr>
      <p:sp>
        <p:nvSpPr>
          <p:cNvPr id="649" name="Google Shape;649;p48">
            <a:extLst>
              <a:ext uri="{FF2B5EF4-FFF2-40B4-BE49-F238E27FC236}">
                <a16:creationId xmlns:a16="http://schemas.microsoft.com/office/drawing/2014/main" id="{7583B27D-289C-92E1-A1D3-4499C36083C7}"/>
              </a:ext>
            </a:extLst>
          </p:cNvPr>
          <p:cNvSpPr txBox="1">
            <a:spLocks noGrp="1"/>
          </p:cNvSpPr>
          <p:nvPr>
            <p:ph type="ctrTitle"/>
          </p:nvPr>
        </p:nvSpPr>
        <p:spPr>
          <a:xfrm>
            <a:off x="2073166" y="0"/>
            <a:ext cx="5041163"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2.3. Smart </a:t>
            </a:r>
            <a:r>
              <a:rPr lang="en-US"/>
              <a:t>Watch</a:t>
            </a:r>
            <a:endParaRPr/>
          </a:p>
        </p:txBody>
      </p:sp>
      <p:sp>
        <p:nvSpPr>
          <p:cNvPr id="654" name="Google Shape;654;p48">
            <a:extLst>
              <a:ext uri="{FF2B5EF4-FFF2-40B4-BE49-F238E27FC236}">
                <a16:creationId xmlns:a16="http://schemas.microsoft.com/office/drawing/2014/main" id="{C5302D87-8878-D5F0-0D6E-626ED3E22F1A}"/>
              </a:ext>
            </a:extLst>
          </p:cNvPr>
          <p:cNvSpPr/>
          <p:nvPr/>
        </p:nvSpPr>
        <p:spPr>
          <a:xfrm rot="10800000">
            <a:off x="7670162" y="1436100"/>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Picture 2" descr="Không có mô tả.">
            <a:extLst>
              <a:ext uri="{FF2B5EF4-FFF2-40B4-BE49-F238E27FC236}">
                <a16:creationId xmlns:a16="http://schemas.microsoft.com/office/drawing/2014/main" id="{AB77BC79-81C5-A2DD-C14D-18E90FBAAB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97467" y="757683"/>
            <a:ext cx="5216862" cy="4328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19196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55"/>
          <p:cNvSpPr txBox="1">
            <a:spLocks noGrp="1"/>
          </p:cNvSpPr>
          <p:nvPr>
            <p:ph type="title"/>
          </p:nvPr>
        </p:nvSpPr>
        <p:spPr>
          <a:xfrm>
            <a:off x="715975" y="2492800"/>
            <a:ext cx="5787118" cy="10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Selected interface &amp; Rationale</a:t>
            </a:r>
          </a:p>
        </p:txBody>
      </p:sp>
      <p:sp>
        <p:nvSpPr>
          <p:cNvPr id="888" name="Google Shape;888;p55"/>
          <p:cNvSpPr txBox="1">
            <a:spLocks noGrp="1"/>
          </p:cNvSpPr>
          <p:nvPr>
            <p:ph type="title" idx="2"/>
          </p:nvPr>
        </p:nvSpPr>
        <p:spPr>
          <a:xfrm>
            <a:off x="715975" y="1463200"/>
            <a:ext cx="1674900" cy="102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cxnSp>
        <p:nvCxnSpPr>
          <p:cNvPr id="889" name="Google Shape;889;p55"/>
          <p:cNvCxnSpPr/>
          <p:nvPr/>
        </p:nvCxnSpPr>
        <p:spPr>
          <a:xfrm>
            <a:off x="711875" y="3687175"/>
            <a:ext cx="2780700" cy="0"/>
          </a:xfrm>
          <a:prstGeom prst="straightConnector1">
            <a:avLst/>
          </a:prstGeom>
          <a:noFill/>
          <a:ln w="28575" cap="flat" cmpd="sng">
            <a:solidFill>
              <a:schemeClr val="dk1"/>
            </a:solidFill>
            <a:prstDash val="solid"/>
            <a:round/>
            <a:headEnd type="none" w="med" len="med"/>
            <a:tailEnd type="none" w="med" len="med"/>
          </a:ln>
        </p:spPr>
      </p:cxnSp>
      <p:sp>
        <p:nvSpPr>
          <p:cNvPr id="890" name="Google Shape;890;p55"/>
          <p:cNvSpPr/>
          <p:nvPr/>
        </p:nvSpPr>
        <p:spPr>
          <a:xfrm rot="5400000">
            <a:off x="6261475" y="103700"/>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 name="Google Shape;891;p55"/>
          <p:cNvGrpSpPr/>
          <p:nvPr/>
        </p:nvGrpSpPr>
        <p:grpSpPr>
          <a:xfrm>
            <a:off x="5624377" y="783984"/>
            <a:ext cx="1707625" cy="1251304"/>
            <a:chOff x="5622100" y="3152225"/>
            <a:chExt cx="1199175" cy="878725"/>
          </a:xfrm>
        </p:grpSpPr>
        <p:sp>
          <p:nvSpPr>
            <p:cNvPr id="892" name="Google Shape;892;p55"/>
            <p:cNvSpPr/>
            <p:nvPr/>
          </p:nvSpPr>
          <p:spPr>
            <a:xfrm>
              <a:off x="5869975" y="3155225"/>
              <a:ext cx="922275" cy="321600"/>
            </a:xfrm>
            <a:custGeom>
              <a:avLst/>
              <a:gdLst/>
              <a:ahLst/>
              <a:cxnLst/>
              <a:rect l="l" t="t" r="r" b="b"/>
              <a:pathLst>
                <a:path w="36891" h="12864" extrusionOk="0">
                  <a:moveTo>
                    <a:pt x="36891" y="11881"/>
                  </a:moveTo>
                  <a:lnTo>
                    <a:pt x="36891" y="11881"/>
                  </a:lnTo>
                  <a:lnTo>
                    <a:pt x="36891" y="11851"/>
                  </a:lnTo>
                  <a:lnTo>
                    <a:pt x="36891" y="9379"/>
                  </a:lnTo>
                  <a:cubicBezTo>
                    <a:pt x="36891" y="9379"/>
                    <a:pt x="35849" y="5955"/>
                    <a:pt x="32157" y="4318"/>
                  </a:cubicBezTo>
                  <a:cubicBezTo>
                    <a:pt x="28435" y="2710"/>
                    <a:pt x="26321" y="1"/>
                    <a:pt x="17240" y="239"/>
                  </a:cubicBezTo>
                  <a:cubicBezTo>
                    <a:pt x="8129" y="477"/>
                    <a:pt x="1251" y="6402"/>
                    <a:pt x="1251" y="6402"/>
                  </a:cubicBezTo>
                  <a:lnTo>
                    <a:pt x="2948" y="5390"/>
                  </a:lnTo>
                  <a:lnTo>
                    <a:pt x="2948" y="8576"/>
                  </a:lnTo>
                  <a:cubicBezTo>
                    <a:pt x="1132" y="9647"/>
                    <a:pt x="60" y="10481"/>
                    <a:pt x="1" y="10511"/>
                  </a:cubicBezTo>
                  <a:lnTo>
                    <a:pt x="745" y="10838"/>
                  </a:lnTo>
                  <a:cubicBezTo>
                    <a:pt x="745" y="10809"/>
                    <a:pt x="2799" y="9231"/>
                    <a:pt x="6015" y="7593"/>
                  </a:cubicBezTo>
                  <a:cubicBezTo>
                    <a:pt x="8963" y="6104"/>
                    <a:pt x="12833" y="4616"/>
                    <a:pt x="17776" y="4377"/>
                  </a:cubicBezTo>
                  <a:cubicBezTo>
                    <a:pt x="21646" y="4169"/>
                    <a:pt x="25249" y="4973"/>
                    <a:pt x="28494" y="6730"/>
                  </a:cubicBezTo>
                  <a:lnTo>
                    <a:pt x="32693" y="9052"/>
                  </a:lnTo>
                  <a:cubicBezTo>
                    <a:pt x="34568" y="10183"/>
                    <a:pt x="35789" y="11434"/>
                    <a:pt x="36414" y="12714"/>
                  </a:cubicBezTo>
                  <a:cubicBezTo>
                    <a:pt x="36444" y="12625"/>
                    <a:pt x="36504" y="12536"/>
                    <a:pt x="36563" y="12416"/>
                  </a:cubicBezTo>
                  <a:cubicBezTo>
                    <a:pt x="36772" y="12684"/>
                    <a:pt x="36891" y="12863"/>
                    <a:pt x="36891" y="12863"/>
                  </a:cubicBezTo>
                  <a:lnTo>
                    <a:pt x="36891" y="1188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5"/>
            <p:cNvSpPr/>
            <p:nvPr/>
          </p:nvSpPr>
          <p:spPr>
            <a:xfrm>
              <a:off x="6510125" y="3420950"/>
              <a:ext cx="302975" cy="372225"/>
            </a:xfrm>
            <a:custGeom>
              <a:avLst/>
              <a:gdLst/>
              <a:ahLst/>
              <a:cxnLst/>
              <a:rect l="l" t="t" r="r" b="b"/>
              <a:pathLst>
                <a:path w="12119" h="14889" extrusionOk="0">
                  <a:moveTo>
                    <a:pt x="12118" y="1"/>
                  </a:moveTo>
                  <a:lnTo>
                    <a:pt x="10153" y="4169"/>
                  </a:lnTo>
                  <a:lnTo>
                    <a:pt x="3514" y="9291"/>
                  </a:lnTo>
                  <a:lnTo>
                    <a:pt x="3246" y="9618"/>
                  </a:lnTo>
                  <a:lnTo>
                    <a:pt x="3246" y="12834"/>
                  </a:lnTo>
                  <a:cubicBezTo>
                    <a:pt x="1429" y="13846"/>
                    <a:pt x="30" y="14441"/>
                    <a:pt x="0" y="14471"/>
                  </a:cubicBezTo>
                  <a:lnTo>
                    <a:pt x="536" y="14888"/>
                  </a:lnTo>
                  <a:cubicBezTo>
                    <a:pt x="655" y="14828"/>
                    <a:pt x="3395" y="13667"/>
                    <a:pt x="6283" y="11762"/>
                  </a:cubicBezTo>
                  <a:cubicBezTo>
                    <a:pt x="8992" y="10005"/>
                    <a:pt x="11612" y="7653"/>
                    <a:pt x="12089" y="4646"/>
                  </a:cubicBezTo>
                  <a:cubicBezTo>
                    <a:pt x="12089" y="4497"/>
                    <a:pt x="12118" y="4318"/>
                    <a:pt x="12118" y="4169"/>
                  </a:cubicBezTo>
                  <a:lnTo>
                    <a:pt x="12118" y="4080"/>
                  </a:lnTo>
                  <a:cubicBezTo>
                    <a:pt x="12118" y="3991"/>
                    <a:pt x="12118" y="3901"/>
                    <a:pt x="12118" y="3812"/>
                  </a:cubicBezTo>
                  <a:lnTo>
                    <a:pt x="121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5"/>
            <p:cNvSpPr/>
            <p:nvPr/>
          </p:nvSpPr>
          <p:spPr>
            <a:xfrm>
              <a:off x="5856575" y="3272825"/>
              <a:ext cx="77450" cy="148900"/>
            </a:xfrm>
            <a:custGeom>
              <a:avLst/>
              <a:gdLst/>
              <a:ahLst/>
              <a:cxnLst/>
              <a:rect l="l" t="t" r="r" b="b"/>
              <a:pathLst>
                <a:path w="3098" h="5956" extrusionOk="0">
                  <a:moveTo>
                    <a:pt x="3097" y="1"/>
                  </a:moveTo>
                  <a:lnTo>
                    <a:pt x="1251" y="716"/>
                  </a:lnTo>
                  <a:lnTo>
                    <a:pt x="1" y="1549"/>
                  </a:lnTo>
                  <a:lnTo>
                    <a:pt x="1" y="5956"/>
                  </a:lnTo>
                  <a:lnTo>
                    <a:pt x="1251" y="5360"/>
                  </a:lnTo>
                  <a:lnTo>
                    <a:pt x="3097" y="3961"/>
                  </a:lnTo>
                  <a:lnTo>
                    <a:pt x="3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5"/>
            <p:cNvSpPr/>
            <p:nvPr/>
          </p:nvSpPr>
          <p:spPr>
            <a:xfrm>
              <a:off x="5927300" y="3152225"/>
              <a:ext cx="893975" cy="509200"/>
            </a:xfrm>
            <a:custGeom>
              <a:avLst/>
              <a:gdLst/>
              <a:ahLst/>
              <a:cxnLst/>
              <a:rect l="l" t="t" r="r" b="b"/>
              <a:pathLst>
                <a:path w="35759" h="20368" extrusionOk="0">
                  <a:moveTo>
                    <a:pt x="16626" y="0"/>
                  </a:moveTo>
                  <a:cubicBezTo>
                    <a:pt x="16218" y="0"/>
                    <a:pt x="15807" y="10"/>
                    <a:pt x="15393" y="31"/>
                  </a:cubicBezTo>
                  <a:cubicBezTo>
                    <a:pt x="10213" y="299"/>
                    <a:pt x="6134" y="1848"/>
                    <a:pt x="3097" y="3396"/>
                  </a:cubicBezTo>
                  <a:cubicBezTo>
                    <a:pt x="1876" y="4021"/>
                    <a:pt x="834" y="4617"/>
                    <a:pt x="0" y="5152"/>
                  </a:cubicBezTo>
                  <a:lnTo>
                    <a:pt x="655" y="5510"/>
                  </a:lnTo>
                  <a:cubicBezTo>
                    <a:pt x="1489" y="5004"/>
                    <a:pt x="2531" y="4378"/>
                    <a:pt x="3722" y="3783"/>
                  </a:cubicBezTo>
                  <a:cubicBezTo>
                    <a:pt x="6670" y="2264"/>
                    <a:pt x="10540" y="805"/>
                    <a:pt x="15483" y="567"/>
                  </a:cubicBezTo>
                  <a:cubicBezTo>
                    <a:pt x="15882" y="546"/>
                    <a:pt x="16279" y="535"/>
                    <a:pt x="16673" y="535"/>
                  </a:cubicBezTo>
                  <a:cubicBezTo>
                    <a:pt x="20094" y="535"/>
                    <a:pt x="23291" y="1344"/>
                    <a:pt x="26201" y="2919"/>
                  </a:cubicBezTo>
                  <a:lnTo>
                    <a:pt x="30400" y="5212"/>
                  </a:lnTo>
                  <a:cubicBezTo>
                    <a:pt x="33437" y="7088"/>
                    <a:pt x="34836" y="9172"/>
                    <a:pt x="34479" y="11405"/>
                  </a:cubicBezTo>
                  <a:cubicBezTo>
                    <a:pt x="34062" y="14263"/>
                    <a:pt x="31531" y="16526"/>
                    <a:pt x="28941" y="18223"/>
                  </a:cubicBezTo>
                  <a:cubicBezTo>
                    <a:pt x="27869" y="18908"/>
                    <a:pt x="26827" y="19504"/>
                    <a:pt x="25933" y="20010"/>
                  </a:cubicBezTo>
                  <a:lnTo>
                    <a:pt x="26559" y="20367"/>
                  </a:lnTo>
                  <a:cubicBezTo>
                    <a:pt x="27482" y="19891"/>
                    <a:pt x="28524" y="19295"/>
                    <a:pt x="29596" y="18581"/>
                  </a:cubicBezTo>
                  <a:cubicBezTo>
                    <a:pt x="32305" y="16824"/>
                    <a:pt x="34925" y="14472"/>
                    <a:pt x="35402" y="11465"/>
                  </a:cubicBezTo>
                  <a:cubicBezTo>
                    <a:pt x="35759" y="9083"/>
                    <a:pt x="34300" y="6850"/>
                    <a:pt x="31025" y="4855"/>
                  </a:cubicBezTo>
                  <a:lnTo>
                    <a:pt x="26827" y="2562"/>
                  </a:lnTo>
                  <a:lnTo>
                    <a:pt x="26827" y="2532"/>
                  </a:lnTo>
                  <a:cubicBezTo>
                    <a:pt x="23718" y="844"/>
                    <a:pt x="20296" y="0"/>
                    <a:pt x="166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5"/>
            <p:cNvSpPr/>
            <p:nvPr/>
          </p:nvSpPr>
          <p:spPr>
            <a:xfrm>
              <a:off x="5856575" y="3272825"/>
              <a:ext cx="97550" cy="64800"/>
            </a:xfrm>
            <a:custGeom>
              <a:avLst/>
              <a:gdLst/>
              <a:ahLst/>
              <a:cxnLst/>
              <a:rect l="l" t="t" r="r" b="b"/>
              <a:pathLst>
                <a:path w="3902" h="2592" extrusionOk="0">
                  <a:moveTo>
                    <a:pt x="3097" y="1"/>
                  </a:moveTo>
                  <a:lnTo>
                    <a:pt x="1251" y="716"/>
                  </a:lnTo>
                  <a:lnTo>
                    <a:pt x="1" y="1549"/>
                  </a:lnTo>
                  <a:lnTo>
                    <a:pt x="1341" y="2591"/>
                  </a:lnTo>
                  <a:lnTo>
                    <a:pt x="2591" y="1758"/>
                  </a:lnTo>
                  <a:lnTo>
                    <a:pt x="3901" y="537"/>
                  </a:lnTo>
                  <a:lnTo>
                    <a:pt x="30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5"/>
            <p:cNvSpPr/>
            <p:nvPr/>
          </p:nvSpPr>
          <p:spPr>
            <a:xfrm>
              <a:off x="5890075" y="3286225"/>
              <a:ext cx="64050" cy="161550"/>
            </a:xfrm>
            <a:custGeom>
              <a:avLst/>
              <a:gdLst/>
              <a:ahLst/>
              <a:cxnLst/>
              <a:rect l="l" t="t" r="r" b="b"/>
              <a:pathLst>
                <a:path w="2562" h="6462" extrusionOk="0">
                  <a:moveTo>
                    <a:pt x="2561" y="1"/>
                  </a:moveTo>
                  <a:lnTo>
                    <a:pt x="1251" y="1222"/>
                  </a:lnTo>
                  <a:lnTo>
                    <a:pt x="1" y="2055"/>
                  </a:lnTo>
                  <a:lnTo>
                    <a:pt x="1" y="6462"/>
                  </a:lnTo>
                  <a:lnTo>
                    <a:pt x="1251" y="5866"/>
                  </a:lnTo>
                  <a:lnTo>
                    <a:pt x="2561" y="3961"/>
                  </a:lnTo>
                  <a:lnTo>
                    <a:pt x="2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5"/>
            <p:cNvSpPr/>
            <p:nvPr/>
          </p:nvSpPr>
          <p:spPr>
            <a:xfrm>
              <a:off x="6496725" y="3641300"/>
              <a:ext cx="77425" cy="149625"/>
            </a:xfrm>
            <a:custGeom>
              <a:avLst/>
              <a:gdLst/>
              <a:ahLst/>
              <a:cxnLst/>
              <a:rect l="l" t="t" r="r" b="b"/>
              <a:pathLst>
                <a:path w="3097" h="5985" extrusionOk="0">
                  <a:moveTo>
                    <a:pt x="3097" y="0"/>
                  </a:moveTo>
                  <a:lnTo>
                    <a:pt x="1251" y="715"/>
                  </a:lnTo>
                  <a:lnTo>
                    <a:pt x="0" y="1578"/>
                  </a:lnTo>
                  <a:lnTo>
                    <a:pt x="0" y="5985"/>
                  </a:lnTo>
                  <a:lnTo>
                    <a:pt x="1251" y="5389"/>
                  </a:lnTo>
                  <a:lnTo>
                    <a:pt x="3097" y="3960"/>
                  </a:lnTo>
                  <a:lnTo>
                    <a:pt x="30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5"/>
            <p:cNvSpPr/>
            <p:nvPr/>
          </p:nvSpPr>
          <p:spPr>
            <a:xfrm>
              <a:off x="6496725" y="3641300"/>
              <a:ext cx="101250" cy="65525"/>
            </a:xfrm>
            <a:custGeom>
              <a:avLst/>
              <a:gdLst/>
              <a:ahLst/>
              <a:cxnLst/>
              <a:rect l="l" t="t" r="r" b="b"/>
              <a:pathLst>
                <a:path w="4050" h="2621" extrusionOk="0">
                  <a:moveTo>
                    <a:pt x="3097" y="0"/>
                  </a:moveTo>
                  <a:lnTo>
                    <a:pt x="1251" y="715"/>
                  </a:lnTo>
                  <a:lnTo>
                    <a:pt x="0" y="1578"/>
                  </a:lnTo>
                  <a:lnTo>
                    <a:pt x="1340" y="2620"/>
                  </a:lnTo>
                  <a:lnTo>
                    <a:pt x="2561" y="1757"/>
                  </a:lnTo>
                  <a:lnTo>
                    <a:pt x="4050" y="744"/>
                  </a:lnTo>
                  <a:lnTo>
                    <a:pt x="30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5"/>
            <p:cNvSpPr/>
            <p:nvPr/>
          </p:nvSpPr>
          <p:spPr>
            <a:xfrm>
              <a:off x="6530225" y="3659900"/>
              <a:ext cx="67750" cy="157075"/>
            </a:xfrm>
            <a:custGeom>
              <a:avLst/>
              <a:gdLst/>
              <a:ahLst/>
              <a:cxnLst/>
              <a:rect l="l" t="t" r="r" b="b"/>
              <a:pathLst>
                <a:path w="2710" h="6283" extrusionOk="0">
                  <a:moveTo>
                    <a:pt x="2710" y="0"/>
                  </a:moveTo>
                  <a:lnTo>
                    <a:pt x="1221" y="1013"/>
                  </a:lnTo>
                  <a:lnTo>
                    <a:pt x="0" y="1876"/>
                  </a:lnTo>
                  <a:lnTo>
                    <a:pt x="0" y="6283"/>
                  </a:lnTo>
                  <a:lnTo>
                    <a:pt x="1221" y="5687"/>
                  </a:lnTo>
                  <a:lnTo>
                    <a:pt x="2710" y="3960"/>
                  </a:lnTo>
                  <a:lnTo>
                    <a:pt x="27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5"/>
            <p:cNvSpPr/>
            <p:nvPr/>
          </p:nvSpPr>
          <p:spPr>
            <a:xfrm>
              <a:off x="6134225" y="3579075"/>
              <a:ext cx="300750" cy="386475"/>
            </a:xfrm>
            <a:custGeom>
              <a:avLst/>
              <a:gdLst/>
              <a:ahLst/>
              <a:cxnLst/>
              <a:rect l="l" t="t" r="r" b="b"/>
              <a:pathLst>
                <a:path w="12030" h="15459" extrusionOk="0">
                  <a:moveTo>
                    <a:pt x="8721" y="0"/>
                  </a:moveTo>
                  <a:cubicBezTo>
                    <a:pt x="7909" y="0"/>
                    <a:pt x="6990" y="265"/>
                    <a:pt x="6015" y="822"/>
                  </a:cubicBezTo>
                  <a:cubicBezTo>
                    <a:pt x="2710" y="2757"/>
                    <a:pt x="0" y="7402"/>
                    <a:pt x="0" y="11213"/>
                  </a:cubicBezTo>
                  <a:cubicBezTo>
                    <a:pt x="0" y="13910"/>
                    <a:pt x="1357" y="15459"/>
                    <a:pt x="3321" y="15459"/>
                  </a:cubicBezTo>
                  <a:cubicBezTo>
                    <a:pt x="4133" y="15459"/>
                    <a:pt x="5048" y="15194"/>
                    <a:pt x="6015" y="14637"/>
                  </a:cubicBezTo>
                  <a:cubicBezTo>
                    <a:pt x="9350" y="12702"/>
                    <a:pt x="12029" y="8057"/>
                    <a:pt x="12029" y="4246"/>
                  </a:cubicBezTo>
                  <a:cubicBezTo>
                    <a:pt x="12029" y="1549"/>
                    <a:pt x="10687" y="0"/>
                    <a:pt x="87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5"/>
            <p:cNvSpPr/>
            <p:nvPr/>
          </p:nvSpPr>
          <p:spPr>
            <a:xfrm>
              <a:off x="6175175" y="3589175"/>
              <a:ext cx="268725" cy="400500"/>
            </a:xfrm>
            <a:custGeom>
              <a:avLst/>
              <a:gdLst/>
              <a:ahLst/>
              <a:cxnLst/>
              <a:rect l="l" t="t" r="r" b="b"/>
              <a:pathLst>
                <a:path w="10749" h="16020" extrusionOk="0">
                  <a:moveTo>
                    <a:pt x="8694" y="1"/>
                  </a:moveTo>
                  <a:lnTo>
                    <a:pt x="0" y="14590"/>
                  </a:lnTo>
                  <a:lnTo>
                    <a:pt x="2590" y="16019"/>
                  </a:lnTo>
                  <a:lnTo>
                    <a:pt x="10748" y="1162"/>
                  </a:lnTo>
                  <a:lnTo>
                    <a:pt x="9736" y="596"/>
                  </a:lnTo>
                  <a:lnTo>
                    <a:pt x="8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5"/>
            <p:cNvSpPr/>
            <p:nvPr/>
          </p:nvSpPr>
          <p:spPr>
            <a:xfrm>
              <a:off x="6181850" y="3605875"/>
              <a:ext cx="300750" cy="386475"/>
            </a:xfrm>
            <a:custGeom>
              <a:avLst/>
              <a:gdLst/>
              <a:ahLst/>
              <a:cxnLst/>
              <a:rect l="l" t="t" r="r" b="b"/>
              <a:pathLst>
                <a:path w="12030" h="15459" extrusionOk="0">
                  <a:moveTo>
                    <a:pt x="8722" y="0"/>
                  </a:moveTo>
                  <a:cubicBezTo>
                    <a:pt x="7909" y="0"/>
                    <a:pt x="6990" y="264"/>
                    <a:pt x="6015" y="822"/>
                  </a:cubicBezTo>
                  <a:cubicBezTo>
                    <a:pt x="2710" y="2757"/>
                    <a:pt x="1" y="7402"/>
                    <a:pt x="1" y="11213"/>
                  </a:cubicBezTo>
                  <a:cubicBezTo>
                    <a:pt x="1" y="13910"/>
                    <a:pt x="1358" y="15458"/>
                    <a:pt x="3322" y="15458"/>
                  </a:cubicBezTo>
                  <a:cubicBezTo>
                    <a:pt x="4134" y="15458"/>
                    <a:pt x="5049" y="15194"/>
                    <a:pt x="6015" y="14637"/>
                  </a:cubicBezTo>
                  <a:cubicBezTo>
                    <a:pt x="9350" y="12701"/>
                    <a:pt x="12030" y="8057"/>
                    <a:pt x="12030" y="4246"/>
                  </a:cubicBezTo>
                  <a:cubicBezTo>
                    <a:pt x="12030" y="1549"/>
                    <a:pt x="10688" y="0"/>
                    <a:pt x="87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5"/>
            <p:cNvSpPr/>
            <p:nvPr/>
          </p:nvSpPr>
          <p:spPr>
            <a:xfrm>
              <a:off x="6189300" y="3609600"/>
              <a:ext cx="301500" cy="386475"/>
            </a:xfrm>
            <a:custGeom>
              <a:avLst/>
              <a:gdLst/>
              <a:ahLst/>
              <a:cxnLst/>
              <a:rect l="l" t="t" r="r" b="b"/>
              <a:pathLst>
                <a:path w="12060" h="15459" extrusionOk="0">
                  <a:moveTo>
                    <a:pt x="8735" y="1"/>
                  </a:moveTo>
                  <a:cubicBezTo>
                    <a:pt x="7924" y="1"/>
                    <a:pt x="7010" y="265"/>
                    <a:pt x="6045" y="822"/>
                  </a:cubicBezTo>
                  <a:cubicBezTo>
                    <a:pt x="2710" y="2757"/>
                    <a:pt x="1" y="7402"/>
                    <a:pt x="1" y="11213"/>
                  </a:cubicBezTo>
                  <a:cubicBezTo>
                    <a:pt x="1" y="13909"/>
                    <a:pt x="1357" y="15458"/>
                    <a:pt x="3332" y="15458"/>
                  </a:cubicBezTo>
                  <a:cubicBezTo>
                    <a:pt x="4148" y="15458"/>
                    <a:pt x="5070" y="15194"/>
                    <a:pt x="6045" y="14637"/>
                  </a:cubicBezTo>
                  <a:cubicBezTo>
                    <a:pt x="9350" y="12731"/>
                    <a:pt x="12059" y="8086"/>
                    <a:pt x="12059" y="4275"/>
                  </a:cubicBezTo>
                  <a:cubicBezTo>
                    <a:pt x="12059" y="1556"/>
                    <a:pt x="10701" y="1"/>
                    <a:pt x="87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6198250" y="3612250"/>
              <a:ext cx="294025" cy="398275"/>
            </a:xfrm>
            <a:custGeom>
              <a:avLst/>
              <a:gdLst/>
              <a:ahLst/>
              <a:cxnLst/>
              <a:rect l="l" t="t" r="r" b="b"/>
              <a:pathLst>
                <a:path w="11761" h="15931" extrusionOk="0">
                  <a:moveTo>
                    <a:pt x="11761" y="1579"/>
                  </a:moveTo>
                  <a:lnTo>
                    <a:pt x="10332" y="805"/>
                  </a:lnTo>
                  <a:lnTo>
                    <a:pt x="10332" y="805"/>
                  </a:lnTo>
                  <a:cubicBezTo>
                    <a:pt x="9260" y="1"/>
                    <a:pt x="7652" y="1"/>
                    <a:pt x="5866" y="1043"/>
                  </a:cubicBezTo>
                  <a:cubicBezTo>
                    <a:pt x="2620" y="2919"/>
                    <a:pt x="0" y="7474"/>
                    <a:pt x="0" y="11196"/>
                  </a:cubicBezTo>
                  <a:cubicBezTo>
                    <a:pt x="0" y="13250"/>
                    <a:pt x="774" y="14620"/>
                    <a:pt x="2054" y="15126"/>
                  </a:cubicBezTo>
                  <a:lnTo>
                    <a:pt x="2025" y="15126"/>
                  </a:lnTo>
                  <a:lnTo>
                    <a:pt x="3454" y="15930"/>
                  </a:lnTo>
                  <a:lnTo>
                    <a:pt x="3841" y="15305"/>
                  </a:lnTo>
                  <a:cubicBezTo>
                    <a:pt x="4466" y="15215"/>
                    <a:pt x="5151" y="14977"/>
                    <a:pt x="5866" y="14560"/>
                  </a:cubicBezTo>
                  <a:cubicBezTo>
                    <a:pt x="9141" y="12685"/>
                    <a:pt x="11761" y="8129"/>
                    <a:pt x="11761" y="4407"/>
                  </a:cubicBezTo>
                  <a:cubicBezTo>
                    <a:pt x="11761" y="3574"/>
                    <a:pt x="11612" y="2829"/>
                    <a:pt x="11374" y="2234"/>
                  </a:cubicBezTo>
                  <a:lnTo>
                    <a:pt x="11761" y="1579"/>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6239175" y="3641075"/>
              <a:ext cx="317875" cy="388050"/>
            </a:xfrm>
            <a:custGeom>
              <a:avLst/>
              <a:gdLst/>
              <a:ahLst/>
              <a:cxnLst/>
              <a:rect l="l" t="t" r="r" b="b"/>
              <a:pathLst>
                <a:path w="12715" h="15522" extrusionOk="0">
                  <a:moveTo>
                    <a:pt x="8510" y="1"/>
                  </a:moveTo>
                  <a:cubicBezTo>
                    <a:pt x="7719" y="1"/>
                    <a:pt x="6823" y="260"/>
                    <a:pt x="5866" y="813"/>
                  </a:cubicBezTo>
                  <a:cubicBezTo>
                    <a:pt x="2621" y="2689"/>
                    <a:pt x="1" y="7214"/>
                    <a:pt x="1" y="10936"/>
                  </a:cubicBezTo>
                  <a:cubicBezTo>
                    <a:pt x="1" y="13050"/>
                    <a:pt x="834" y="14420"/>
                    <a:pt x="2115" y="14926"/>
                  </a:cubicBezTo>
                  <a:cubicBezTo>
                    <a:pt x="2323" y="14985"/>
                    <a:pt x="2531" y="15045"/>
                    <a:pt x="2770" y="15075"/>
                  </a:cubicBezTo>
                  <a:lnTo>
                    <a:pt x="4645" y="15521"/>
                  </a:lnTo>
                  <a:lnTo>
                    <a:pt x="5271" y="14628"/>
                  </a:lnTo>
                  <a:cubicBezTo>
                    <a:pt x="5479" y="14539"/>
                    <a:pt x="5687" y="14420"/>
                    <a:pt x="5866" y="14301"/>
                  </a:cubicBezTo>
                  <a:cubicBezTo>
                    <a:pt x="8784" y="12633"/>
                    <a:pt x="11166" y="8852"/>
                    <a:pt x="11672" y="5398"/>
                  </a:cubicBezTo>
                  <a:lnTo>
                    <a:pt x="12714" y="3880"/>
                  </a:lnTo>
                  <a:lnTo>
                    <a:pt x="11136" y="1498"/>
                  </a:lnTo>
                  <a:cubicBezTo>
                    <a:pt x="11077" y="1379"/>
                    <a:pt x="10987" y="1260"/>
                    <a:pt x="10928" y="1170"/>
                  </a:cubicBezTo>
                  <a:lnTo>
                    <a:pt x="10868" y="1081"/>
                  </a:lnTo>
                  <a:lnTo>
                    <a:pt x="10838" y="1081"/>
                  </a:lnTo>
                  <a:cubicBezTo>
                    <a:pt x="10268" y="380"/>
                    <a:pt x="9466" y="1"/>
                    <a:pt x="8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6297225" y="3687825"/>
              <a:ext cx="266525" cy="343125"/>
            </a:xfrm>
            <a:custGeom>
              <a:avLst/>
              <a:gdLst/>
              <a:ahLst/>
              <a:cxnLst/>
              <a:rect l="l" t="t" r="r" b="b"/>
              <a:pathLst>
                <a:path w="10661" h="13725" extrusionOk="0">
                  <a:moveTo>
                    <a:pt x="7719" y="1"/>
                  </a:moveTo>
                  <a:cubicBezTo>
                    <a:pt x="7001" y="1"/>
                    <a:pt x="6190" y="235"/>
                    <a:pt x="5331" y="729"/>
                  </a:cubicBezTo>
                  <a:cubicBezTo>
                    <a:pt x="2383" y="2427"/>
                    <a:pt x="1" y="6565"/>
                    <a:pt x="1" y="9930"/>
                  </a:cubicBezTo>
                  <a:cubicBezTo>
                    <a:pt x="1" y="12336"/>
                    <a:pt x="1198" y="13725"/>
                    <a:pt x="2945" y="13725"/>
                  </a:cubicBezTo>
                  <a:cubicBezTo>
                    <a:pt x="3662" y="13725"/>
                    <a:pt x="4472" y="13490"/>
                    <a:pt x="5331" y="12996"/>
                  </a:cubicBezTo>
                  <a:cubicBezTo>
                    <a:pt x="8278" y="11269"/>
                    <a:pt x="10660" y="7161"/>
                    <a:pt x="10660" y="3766"/>
                  </a:cubicBezTo>
                  <a:cubicBezTo>
                    <a:pt x="10660" y="1383"/>
                    <a:pt x="9465" y="1"/>
                    <a:pt x="77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5"/>
            <p:cNvSpPr/>
            <p:nvPr/>
          </p:nvSpPr>
          <p:spPr>
            <a:xfrm>
              <a:off x="6319575" y="3716375"/>
              <a:ext cx="221825" cy="285775"/>
            </a:xfrm>
            <a:custGeom>
              <a:avLst/>
              <a:gdLst/>
              <a:ahLst/>
              <a:cxnLst/>
              <a:rect l="l" t="t" r="r" b="b"/>
              <a:pathLst>
                <a:path w="8873" h="11431" extrusionOk="0">
                  <a:moveTo>
                    <a:pt x="6425" y="1"/>
                  </a:moveTo>
                  <a:cubicBezTo>
                    <a:pt x="5829" y="1"/>
                    <a:pt x="5154" y="193"/>
                    <a:pt x="4437" y="600"/>
                  </a:cubicBezTo>
                  <a:cubicBezTo>
                    <a:pt x="1995" y="2029"/>
                    <a:pt x="0" y="5453"/>
                    <a:pt x="0" y="8281"/>
                  </a:cubicBezTo>
                  <a:cubicBezTo>
                    <a:pt x="0" y="10280"/>
                    <a:pt x="996" y="11431"/>
                    <a:pt x="2441" y="11431"/>
                  </a:cubicBezTo>
                  <a:cubicBezTo>
                    <a:pt x="3041" y="11431"/>
                    <a:pt x="3720" y="11232"/>
                    <a:pt x="4437" y="10812"/>
                  </a:cubicBezTo>
                  <a:cubicBezTo>
                    <a:pt x="6908" y="9413"/>
                    <a:pt x="8873" y="5959"/>
                    <a:pt x="8873" y="3160"/>
                  </a:cubicBezTo>
                  <a:cubicBezTo>
                    <a:pt x="8873" y="1153"/>
                    <a:pt x="7883" y="1"/>
                    <a:pt x="6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5"/>
            <p:cNvSpPr/>
            <p:nvPr/>
          </p:nvSpPr>
          <p:spPr>
            <a:xfrm>
              <a:off x="6330725" y="3731375"/>
              <a:ext cx="199525" cy="255775"/>
            </a:xfrm>
            <a:custGeom>
              <a:avLst/>
              <a:gdLst/>
              <a:ahLst/>
              <a:cxnLst/>
              <a:rect l="l" t="t" r="r" b="b"/>
              <a:pathLst>
                <a:path w="7981" h="10231" extrusionOk="0">
                  <a:moveTo>
                    <a:pt x="5770" y="1"/>
                  </a:moveTo>
                  <a:cubicBezTo>
                    <a:pt x="5234" y="1"/>
                    <a:pt x="4630" y="173"/>
                    <a:pt x="3991" y="536"/>
                  </a:cubicBezTo>
                  <a:cubicBezTo>
                    <a:pt x="1787" y="1816"/>
                    <a:pt x="1" y="4883"/>
                    <a:pt x="1" y="7414"/>
                  </a:cubicBezTo>
                  <a:cubicBezTo>
                    <a:pt x="1" y="9201"/>
                    <a:pt x="892" y="10231"/>
                    <a:pt x="2191" y="10231"/>
                  </a:cubicBezTo>
                  <a:cubicBezTo>
                    <a:pt x="2732" y="10231"/>
                    <a:pt x="3343" y="10052"/>
                    <a:pt x="3991" y="9676"/>
                  </a:cubicBezTo>
                  <a:cubicBezTo>
                    <a:pt x="6194" y="8426"/>
                    <a:pt x="7980" y="5329"/>
                    <a:pt x="7980" y="2828"/>
                  </a:cubicBezTo>
                  <a:cubicBezTo>
                    <a:pt x="7980" y="1032"/>
                    <a:pt x="7080" y="1"/>
                    <a:pt x="57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5"/>
            <p:cNvSpPr/>
            <p:nvPr/>
          </p:nvSpPr>
          <p:spPr>
            <a:xfrm>
              <a:off x="5622100" y="3296650"/>
              <a:ext cx="267250" cy="363275"/>
            </a:xfrm>
            <a:custGeom>
              <a:avLst/>
              <a:gdLst/>
              <a:ahLst/>
              <a:cxnLst/>
              <a:rect l="l" t="t" r="r" b="b"/>
              <a:pathLst>
                <a:path w="10690" h="14531" extrusionOk="0">
                  <a:moveTo>
                    <a:pt x="10005" y="1251"/>
                  </a:moveTo>
                  <a:lnTo>
                    <a:pt x="10481" y="388"/>
                  </a:lnTo>
                  <a:lnTo>
                    <a:pt x="8129" y="90"/>
                  </a:lnTo>
                  <a:lnTo>
                    <a:pt x="8129" y="90"/>
                  </a:lnTo>
                  <a:cubicBezTo>
                    <a:pt x="7325" y="1"/>
                    <a:pt x="6373" y="209"/>
                    <a:pt x="5360" y="805"/>
                  </a:cubicBezTo>
                  <a:cubicBezTo>
                    <a:pt x="2413" y="2502"/>
                    <a:pt x="1" y="6611"/>
                    <a:pt x="1" y="10005"/>
                  </a:cubicBezTo>
                  <a:cubicBezTo>
                    <a:pt x="1" y="11226"/>
                    <a:pt x="328" y="12149"/>
                    <a:pt x="835" y="12804"/>
                  </a:cubicBezTo>
                  <a:lnTo>
                    <a:pt x="835" y="12833"/>
                  </a:lnTo>
                  <a:lnTo>
                    <a:pt x="894" y="12893"/>
                  </a:lnTo>
                  <a:lnTo>
                    <a:pt x="954" y="12923"/>
                  </a:lnTo>
                  <a:lnTo>
                    <a:pt x="2383" y="14530"/>
                  </a:lnTo>
                  <a:lnTo>
                    <a:pt x="2800" y="13786"/>
                  </a:lnTo>
                  <a:cubicBezTo>
                    <a:pt x="3574" y="13816"/>
                    <a:pt x="4437" y="13578"/>
                    <a:pt x="5360" y="13042"/>
                  </a:cubicBezTo>
                  <a:cubicBezTo>
                    <a:pt x="8308" y="11345"/>
                    <a:pt x="10690" y="7236"/>
                    <a:pt x="10690" y="3842"/>
                  </a:cubicBezTo>
                  <a:cubicBezTo>
                    <a:pt x="10690" y="2740"/>
                    <a:pt x="10452" y="1876"/>
                    <a:pt x="10005" y="1251"/>
                  </a:cubicBez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5654850" y="3304825"/>
              <a:ext cx="302975" cy="397525"/>
            </a:xfrm>
            <a:custGeom>
              <a:avLst/>
              <a:gdLst/>
              <a:ahLst/>
              <a:cxnLst/>
              <a:rect l="l" t="t" r="r" b="b"/>
              <a:pathLst>
                <a:path w="12119" h="15901" extrusionOk="0">
                  <a:moveTo>
                    <a:pt x="8528" y="1"/>
                  </a:moveTo>
                  <a:cubicBezTo>
                    <a:pt x="7739" y="1"/>
                    <a:pt x="6845" y="258"/>
                    <a:pt x="5896" y="805"/>
                  </a:cubicBezTo>
                  <a:cubicBezTo>
                    <a:pt x="2651" y="2681"/>
                    <a:pt x="1" y="7236"/>
                    <a:pt x="1" y="10958"/>
                  </a:cubicBezTo>
                  <a:cubicBezTo>
                    <a:pt x="1" y="12745"/>
                    <a:pt x="626" y="14025"/>
                    <a:pt x="1639" y="14680"/>
                  </a:cubicBezTo>
                  <a:lnTo>
                    <a:pt x="3395" y="15901"/>
                  </a:lnTo>
                  <a:lnTo>
                    <a:pt x="3901" y="15067"/>
                  </a:lnTo>
                  <a:cubicBezTo>
                    <a:pt x="4527" y="14948"/>
                    <a:pt x="5182" y="14710"/>
                    <a:pt x="5896" y="14323"/>
                  </a:cubicBezTo>
                  <a:cubicBezTo>
                    <a:pt x="9142" y="12447"/>
                    <a:pt x="11791" y="7891"/>
                    <a:pt x="11791" y="4170"/>
                  </a:cubicBezTo>
                  <a:cubicBezTo>
                    <a:pt x="11791" y="3485"/>
                    <a:pt x="11702" y="2860"/>
                    <a:pt x="11524" y="2353"/>
                  </a:cubicBezTo>
                  <a:lnTo>
                    <a:pt x="12119" y="1371"/>
                  </a:lnTo>
                  <a:lnTo>
                    <a:pt x="9886" y="299"/>
                  </a:lnTo>
                  <a:cubicBezTo>
                    <a:pt x="9483" y="103"/>
                    <a:pt x="9026" y="1"/>
                    <a:pt x="85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5"/>
            <p:cNvSpPr/>
            <p:nvPr/>
          </p:nvSpPr>
          <p:spPr>
            <a:xfrm>
              <a:off x="5696550" y="3327150"/>
              <a:ext cx="294050" cy="378325"/>
            </a:xfrm>
            <a:custGeom>
              <a:avLst/>
              <a:gdLst/>
              <a:ahLst/>
              <a:cxnLst/>
              <a:rect l="l" t="t" r="r" b="b"/>
              <a:pathLst>
                <a:path w="11762" h="15133" extrusionOk="0">
                  <a:moveTo>
                    <a:pt x="8499" y="1"/>
                  </a:moveTo>
                  <a:cubicBezTo>
                    <a:pt x="7705" y="1"/>
                    <a:pt x="6811" y="259"/>
                    <a:pt x="5866" y="805"/>
                  </a:cubicBezTo>
                  <a:cubicBezTo>
                    <a:pt x="2620" y="2711"/>
                    <a:pt x="0" y="7237"/>
                    <a:pt x="0" y="10958"/>
                  </a:cubicBezTo>
                  <a:cubicBezTo>
                    <a:pt x="0" y="13611"/>
                    <a:pt x="1311" y="15133"/>
                    <a:pt x="3226" y="15133"/>
                  </a:cubicBezTo>
                  <a:cubicBezTo>
                    <a:pt x="4019" y="15133"/>
                    <a:pt x="4916" y="14872"/>
                    <a:pt x="5866" y="14323"/>
                  </a:cubicBezTo>
                  <a:cubicBezTo>
                    <a:pt x="9111" y="12447"/>
                    <a:pt x="11761" y="7892"/>
                    <a:pt x="11761" y="4170"/>
                  </a:cubicBezTo>
                  <a:cubicBezTo>
                    <a:pt x="11761" y="1532"/>
                    <a:pt x="10430" y="1"/>
                    <a:pt x="8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5"/>
            <p:cNvSpPr/>
            <p:nvPr/>
          </p:nvSpPr>
          <p:spPr>
            <a:xfrm>
              <a:off x="5698025" y="3327150"/>
              <a:ext cx="300750" cy="386400"/>
            </a:xfrm>
            <a:custGeom>
              <a:avLst/>
              <a:gdLst/>
              <a:ahLst/>
              <a:cxnLst/>
              <a:rect l="l" t="t" r="r" b="b"/>
              <a:pathLst>
                <a:path w="12030" h="15456" extrusionOk="0">
                  <a:moveTo>
                    <a:pt x="8712" y="0"/>
                  </a:moveTo>
                  <a:cubicBezTo>
                    <a:pt x="7900" y="0"/>
                    <a:pt x="6983" y="268"/>
                    <a:pt x="6015" y="835"/>
                  </a:cubicBezTo>
                  <a:cubicBezTo>
                    <a:pt x="2681" y="2741"/>
                    <a:pt x="1" y="7385"/>
                    <a:pt x="1" y="11197"/>
                  </a:cubicBezTo>
                  <a:cubicBezTo>
                    <a:pt x="1" y="13892"/>
                    <a:pt x="1341" y="15455"/>
                    <a:pt x="3305" y="15455"/>
                  </a:cubicBezTo>
                  <a:cubicBezTo>
                    <a:pt x="4119" y="15455"/>
                    <a:pt x="5039" y="15187"/>
                    <a:pt x="6015" y="14621"/>
                  </a:cubicBezTo>
                  <a:cubicBezTo>
                    <a:pt x="9320" y="12715"/>
                    <a:pt x="12030" y="8070"/>
                    <a:pt x="12030" y="4259"/>
                  </a:cubicBezTo>
                  <a:cubicBezTo>
                    <a:pt x="12030" y="1564"/>
                    <a:pt x="10674" y="0"/>
                    <a:pt x="87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5736000" y="3339075"/>
              <a:ext cx="266500" cy="387100"/>
            </a:xfrm>
            <a:custGeom>
              <a:avLst/>
              <a:gdLst/>
              <a:ahLst/>
              <a:cxnLst/>
              <a:rect l="l" t="t" r="r" b="b"/>
              <a:pathLst>
                <a:path w="10660" h="15484" extrusionOk="0">
                  <a:moveTo>
                    <a:pt x="8873" y="1"/>
                  </a:moveTo>
                  <a:lnTo>
                    <a:pt x="0" y="14441"/>
                  </a:lnTo>
                  <a:lnTo>
                    <a:pt x="1817" y="15483"/>
                  </a:lnTo>
                  <a:lnTo>
                    <a:pt x="10659" y="1043"/>
                  </a:lnTo>
                  <a:lnTo>
                    <a:pt x="88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5"/>
            <p:cNvSpPr/>
            <p:nvPr/>
          </p:nvSpPr>
          <p:spPr>
            <a:xfrm>
              <a:off x="5736000" y="3349050"/>
              <a:ext cx="300750" cy="386500"/>
            </a:xfrm>
            <a:custGeom>
              <a:avLst/>
              <a:gdLst/>
              <a:ahLst/>
              <a:cxnLst/>
              <a:rect l="l" t="t" r="r" b="b"/>
              <a:pathLst>
                <a:path w="12030" h="15460" extrusionOk="0">
                  <a:moveTo>
                    <a:pt x="8721" y="1"/>
                  </a:moveTo>
                  <a:cubicBezTo>
                    <a:pt x="7909" y="1"/>
                    <a:pt x="6990" y="265"/>
                    <a:pt x="6015" y="823"/>
                  </a:cubicBezTo>
                  <a:cubicBezTo>
                    <a:pt x="2710" y="2758"/>
                    <a:pt x="0" y="7403"/>
                    <a:pt x="0" y="11214"/>
                  </a:cubicBezTo>
                  <a:cubicBezTo>
                    <a:pt x="0" y="13911"/>
                    <a:pt x="1357" y="15459"/>
                    <a:pt x="3321" y="15459"/>
                  </a:cubicBezTo>
                  <a:cubicBezTo>
                    <a:pt x="4133" y="15459"/>
                    <a:pt x="5048" y="15195"/>
                    <a:pt x="6015" y="14638"/>
                  </a:cubicBezTo>
                  <a:cubicBezTo>
                    <a:pt x="9349" y="12732"/>
                    <a:pt x="12029" y="8087"/>
                    <a:pt x="12029" y="4247"/>
                  </a:cubicBezTo>
                  <a:cubicBezTo>
                    <a:pt x="12029" y="1550"/>
                    <a:pt x="10687" y="1"/>
                    <a:pt x="87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5"/>
            <p:cNvSpPr/>
            <p:nvPr/>
          </p:nvSpPr>
          <p:spPr>
            <a:xfrm>
              <a:off x="5782150" y="3406525"/>
              <a:ext cx="216625" cy="278525"/>
            </a:xfrm>
            <a:custGeom>
              <a:avLst/>
              <a:gdLst/>
              <a:ahLst/>
              <a:cxnLst/>
              <a:rect l="l" t="t" r="r" b="b"/>
              <a:pathLst>
                <a:path w="8665" h="11141" extrusionOk="0">
                  <a:moveTo>
                    <a:pt x="6285" y="1"/>
                  </a:moveTo>
                  <a:cubicBezTo>
                    <a:pt x="5695" y="1"/>
                    <a:pt x="5027" y="196"/>
                    <a:pt x="4318" y="608"/>
                  </a:cubicBezTo>
                  <a:cubicBezTo>
                    <a:pt x="1936" y="1977"/>
                    <a:pt x="0" y="5342"/>
                    <a:pt x="0" y="8081"/>
                  </a:cubicBezTo>
                  <a:cubicBezTo>
                    <a:pt x="0" y="10022"/>
                    <a:pt x="972" y="11141"/>
                    <a:pt x="2386" y="11141"/>
                  </a:cubicBezTo>
                  <a:cubicBezTo>
                    <a:pt x="2967" y="11141"/>
                    <a:pt x="3623" y="10951"/>
                    <a:pt x="4318" y="10552"/>
                  </a:cubicBezTo>
                  <a:cubicBezTo>
                    <a:pt x="6729" y="9183"/>
                    <a:pt x="8665" y="5818"/>
                    <a:pt x="8665" y="3079"/>
                  </a:cubicBezTo>
                  <a:cubicBezTo>
                    <a:pt x="8665" y="1125"/>
                    <a:pt x="7700" y="1"/>
                    <a:pt x="62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5"/>
            <p:cNvSpPr/>
            <p:nvPr/>
          </p:nvSpPr>
          <p:spPr>
            <a:xfrm>
              <a:off x="5790325" y="3419000"/>
              <a:ext cx="192825" cy="247075"/>
            </a:xfrm>
            <a:custGeom>
              <a:avLst/>
              <a:gdLst/>
              <a:ahLst/>
              <a:cxnLst/>
              <a:rect l="l" t="t" r="r" b="b"/>
              <a:pathLst>
                <a:path w="7713" h="9883" extrusionOk="0">
                  <a:moveTo>
                    <a:pt x="5580" y="1"/>
                  </a:moveTo>
                  <a:cubicBezTo>
                    <a:pt x="5058" y="1"/>
                    <a:pt x="4468" y="169"/>
                    <a:pt x="3842" y="526"/>
                  </a:cubicBezTo>
                  <a:cubicBezTo>
                    <a:pt x="1728" y="1746"/>
                    <a:pt x="1" y="4724"/>
                    <a:pt x="1" y="7165"/>
                  </a:cubicBezTo>
                  <a:cubicBezTo>
                    <a:pt x="1" y="8886"/>
                    <a:pt x="859" y="9882"/>
                    <a:pt x="2106" y="9882"/>
                  </a:cubicBezTo>
                  <a:cubicBezTo>
                    <a:pt x="2628" y="9882"/>
                    <a:pt x="3218" y="9708"/>
                    <a:pt x="3842" y="9339"/>
                  </a:cubicBezTo>
                  <a:cubicBezTo>
                    <a:pt x="5985" y="8118"/>
                    <a:pt x="7712" y="5141"/>
                    <a:pt x="7712" y="2699"/>
                  </a:cubicBezTo>
                  <a:cubicBezTo>
                    <a:pt x="7712" y="992"/>
                    <a:pt x="6847" y="1"/>
                    <a:pt x="55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5"/>
            <p:cNvSpPr/>
            <p:nvPr/>
          </p:nvSpPr>
          <p:spPr>
            <a:xfrm>
              <a:off x="5794050" y="3429850"/>
              <a:ext cx="166775" cy="214800"/>
            </a:xfrm>
            <a:custGeom>
              <a:avLst/>
              <a:gdLst/>
              <a:ahLst/>
              <a:cxnLst/>
              <a:rect l="l" t="t" r="r" b="b"/>
              <a:pathLst>
                <a:path w="6671" h="8592" extrusionOk="0">
                  <a:moveTo>
                    <a:pt x="4829" y="1"/>
                  </a:moveTo>
                  <a:cubicBezTo>
                    <a:pt x="4380" y="1"/>
                    <a:pt x="3873" y="145"/>
                    <a:pt x="3335" y="449"/>
                  </a:cubicBezTo>
                  <a:cubicBezTo>
                    <a:pt x="1489" y="1521"/>
                    <a:pt x="1" y="4111"/>
                    <a:pt x="1" y="6225"/>
                  </a:cubicBezTo>
                  <a:cubicBezTo>
                    <a:pt x="1" y="7722"/>
                    <a:pt x="747" y="8592"/>
                    <a:pt x="1838" y="8592"/>
                  </a:cubicBezTo>
                  <a:cubicBezTo>
                    <a:pt x="2288" y="8592"/>
                    <a:pt x="2796" y="8444"/>
                    <a:pt x="3335" y="8131"/>
                  </a:cubicBezTo>
                  <a:cubicBezTo>
                    <a:pt x="5181" y="7059"/>
                    <a:pt x="6670" y="4468"/>
                    <a:pt x="6670" y="2354"/>
                  </a:cubicBezTo>
                  <a:cubicBezTo>
                    <a:pt x="6670" y="856"/>
                    <a:pt x="5922" y="1"/>
                    <a:pt x="4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51"/>
          <p:cNvSpPr/>
          <p:nvPr/>
        </p:nvSpPr>
        <p:spPr>
          <a:xfrm>
            <a:off x="1366061"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1578886"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1791711"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2004536"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2217361"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1"/>
          <p:cNvSpPr/>
          <p:nvPr/>
        </p:nvSpPr>
        <p:spPr>
          <a:xfrm>
            <a:off x="2430186"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1"/>
          <p:cNvSpPr/>
          <p:nvPr/>
        </p:nvSpPr>
        <p:spPr>
          <a:xfrm>
            <a:off x="2643011" y="2404823"/>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1"/>
          <p:cNvSpPr/>
          <p:nvPr/>
        </p:nvSpPr>
        <p:spPr>
          <a:xfrm>
            <a:off x="2855836" y="2404823"/>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1"/>
          <p:cNvSpPr/>
          <p:nvPr/>
        </p:nvSpPr>
        <p:spPr>
          <a:xfrm>
            <a:off x="3068661" y="2404823"/>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1"/>
          <p:cNvSpPr/>
          <p:nvPr/>
        </p:nvSpPr>
        <p:spPr>
          <a:xfrm>
            <a:off x="3281486" y="2404823"/>
            <a:ext cx="152100" cy="152100"/>
          </a:xfrm>
          <a:prstGeom prst="rect">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1"/>
          <p:cNvSpPr/>
          <p:nvPr/>
        </p:nvSpPr>
        <p:spPr>
          <a:xfrm>
            <a:off x="1366061" y="18607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1"/>
          <p:cNvSpPr/>
          <p:nvPr/>
        </p:nvSpPr>
        <p:spPr>
          <a:xfrm>
            <a:off x="1578886" y="18607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1"/>
          <p:cNvSpPr/>
          <p:nvPr/>
        </p:nvSpPr>
        <p:spPr>
          <a:xfrm>
            <a:off x="1791711" y="18607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1"/>
          <p:cNvSpPr/>
          <p:nvPr/>
        </p:nvSpPr>
        <p:spPr>
          <a:xfrm>
            <a:off x="2004536" y="18607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1"/>
          <p:cNvSpPr/>
          <p:nvPr/>
        </p:nvSpPr>
        <p:spPr>
          <a:xfrm>
            <a:off x="2217361" y="1860788"/>
            <a:ext cx="152100" cy="152100"/>
          </a:xfrm>
          <a:prstGeom prst="rect">
            <a:avLst/>
          </a:prstGeom>
          <a:solidFill>
            <a:schemeClr val="tx1"/>
          </a:solidFill>
          <a:ln w="28575" cap="flat" cmpd="sng">
            <a:solidFill>
              <a:schemeClr val="tx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59" name="Google Shape;759;p51"/>
          <p:cNvSpPr/>
          <p:nvPr/>
        </p:nvSpPr>
        <p:spPr>
          <a:xfrm>
            <a:off x="2430186" y="18607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1"/>
          <p:cNvSpPr/>
          <p:nvPr/>
        </p:nvSpPr>
        <p:spPr>
          <a:xfrm>
            <a:off x="2643011" y="18607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1"/>
          <p:cNvSpPr/>
          <p:nvPr/>
        </p:nvSpPr>
        <p:spPr>
          <a:xfrm>
            <a:off x="2855836" y="18607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1"/>
          <p:cNvSpPr/>
          <p:nvPr/>
        </p:nvSpPr>
        <p:spPr>
          <a:xfrm>
            <a:off x="3068661" y="18607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1"/>
          <p:cNvSpPr/>
          <p:nvPr/>
        </p:nvSpPr>
        <p:spPr>
          <a:xfrm>
            <a:off x="3281486" y="1860788"/>
            <a:ext cx="152100" cy="152100"/>
          </a:xfrm>
          <a:prstGeom prst="rect">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1"/>
          <p:cNvSpPr txBox="1">
            <a:spLocks noGrp="1"/>
          </p:cNvSpPr>
          <p:nvPr>
            <p:ph type="ctrTitle"/>
          </p:nvPr>
        </p:nvSpPr>
        <p:spPr>
          <a:xfrm>
            <a:off x="1328816" y="190010"/>
            <a:ext cx="6806191"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Mobile Apps Pros/C</a:t>
            </a:r>
            <a:r>
              <a:rPr lang="en-US" err="1"/>
              <a:t>ons</a:t>
            </a:r>
            <a:endParaRPr/>
          </a:p>
        </p:txBody>
      </p:sp>
      <p:sp>
        <p:nvSpPr>
          <p:cNvPr id="765" name="Google Shape;765;p51"/>
          <p:cNvSpPr txBox="1"/>
          <p:nvPr/>
        </p:nvSpPr>
        <p:spPr>
          <a:xfrm>
            <a:off x="2007911" y="1100822"/>
            <a:ext cx="2175300" cy="527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800">
                <a:solidFill>
                  <a:schemeClr val="lt1"/>
                </a:solidFill>
                <a:highlight>
                  <a:schemeClr val="dk1"/>
                </a:highlight>
                <a:latin typeface="Lexend Giga"/>
                <a:ea typeface="Lexend Giga"/>
                <a:cs typeface="Lexend Giga"/>
                <a:sym typeface="Lexend Giga"/>
              </a:rPr>
              <a:t>Pros</a:t>
            </a:r>
            <a:endParaRPr sz="1800">
              <a:solidFill>
                <a:schemeClr val="lt1"/>
              </a:solidFill>
              <a:highlight>
                <a:schemeClr val="dk1"/>
              </a:highlight>
              <a:latin typeface="Lexend Giga"/>
              <a:ea typeface="Lexend Giga"/>
              <a:cs typeface="Lexend Giga"/>
              <a:sym typeface="Lexend Giga"/>
            </a:endParaRPr>
          </a:p>
        </p:txBody>
      </p:sp>
      <p:sp>
        <p:nvSpPr>
          <p:cNvPr id="769" name="Google Shape;769;p51"/>
          <p:cNvSpPr txBox="1"/>
          <p:nvPr/>
        </p:nvSpPr>
        <p:spPr>
          <a:xfrm>
            <a:off x="6138587" y="1079831"/>
            <a:ext cx="2175300" cy="527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800">
                <a:solidFill>
                  <a:schemeClr val="lt1"/>
                </a:solidFill>
                <a:highlight>
                  <a:schemeClr val="dk1"/>
                </a:highlight>
                <a:latin typeface="Lexend Giga"/>
                <a:ea typeface="Lexend Giga"/>
                <a:cs typeface="Lexend Giga"/>
                <a:sym typeface="Lexend Giga"/>
              </a:rPr>
              <a:t>C</a:t>
            </a:r>
            <a:r>
              <a:rPr lang="en-US" sz="1800" err="1">
                <a:solidFill>
                  <a:schemeClr val="lt1"/>
                </a:solidFill>
                <a:highlight>
                  <a:schemeClr val="dk1"/>
                </a:highlight>
                <a:latin typeface="Lexend Giga"/>
                <a:ea typeface="Lexend Giga"/>
                <a:cs typeface="Lexend Giga"/>
                <a:sym typeface="Lexend Giga"/>
              </a:rPr>
              <a:t>ons</a:t>
            </a:r>
            <a:endParaRPr sz="1800">
              <a:solidFill>
                <a:schemeClr val="lt1"/>
              </a:solidFill>
              <a:highlight>
                <a:schemeClr val="dk1"/>
              </a:highlight>
              <a:latin typeface="Lexend Giga"/>
              <a:ea typeface="Lexend Giga"/>
              <a:cs typeface="Lexend Giga"/>
              <a:sym typeface="Lexend Giga"/>
            </a:endParaRPr>
          </a:p>
        </p:txBody>
      </p:sp>
      <p:sp>
        <p:nvSpPr>
          <p:cNvPr id="774" name="Google Shape;774;p51"/>
          <p:cNvSpPr txBox="1"/>
          <p:nvPr/>
        </p:nvSpPr>
        <p:spPr>
          <a:xfrm>
            <a:off x="1258174" y="1622834"/>
            <a:ext cx="2339100" cy="213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200">
                <a:solidFill>
                  <a:schemeClr val="dk1"/>
                </a:solidFill>
                <a:latin typeface="Lexend"/>
                <a:ea typeface="Lexend"/>
                <a:cs typeface="Lexend"/>
                <a:sym typeface="Lexend"/>
              </a:rPr>
              <a:t>High accessibility</a:t>
            </a:r>
            <a:endParaRPr sz="1200">
              <a:solidFill>
                <a:schemeClr val="dk1"/>
              </a:solidFill>
              <a:latin typeface="Lexend"/>
              <a:ea typeface="Lexend"/>
              <a:cs typeface="Lexend"/>
              <a:sym typeface="Lexend"/>
            </a:endParaRPr>
          </a:p>
        </p:txBody>
      </p:sp>
      <p:sp>
        <p:nvSpPr>
          <p:cNvPr id="775" name="Google Shape;775;p51"/>
          <p:cNvSpPr txBox="1"/>
          <p:nvPr/>
        </p:nvSpPr>
        <p:spPr>
          <a:xfrm>
            <a:off x="3584968" y="1800676"/>
            <a:ext cx="588300" cy="256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9/10</a:t>
            </a:r>
            <a:endParaRPr sz="1200">
              <a:solidFill>
                <a:schemeClr val="dk1"/>
              </a:solidFill>
              <a:latin typeface="Lexend"/>
              <a:ea typeface="Lexend"/>
              <a:cs typeface="Lexend"/>
              <a:sym typeface="Lexend"/>
            </a:endParaRPr>
          </a:p>
        </p:txBody>
      </p:sp>
      <p:sp>
        <p:nvSpPr>
          <p:cNvPr id="776" name="Google Shape;776;p51"/>
          <p:cNvSpPr txBox="1"/>
          <p:nvPr/>
        </p:nvSpPr>
        <p:spPr>
          <a:xfrm>
            <a:off x="1258174" y="2163634"/>
            <a:ext cx="2339100" cy="213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a:solidFill>
                  <a:schemeClr val="dk1"/>
                </a:solidFill>
                <a:latin typeface="Lexend"/>
                <a:ea typeface="Lexend"/>
                <a:cs typeface="Lexend"/>
                <a:sym typeface="Lexend"/>
              </a:rPr>
              <a:t>Familiarity</a:t>
            </a:r>
            <a:endParaRPr sz="1200">
              <a:solidFill>
                <a:schemeClr val="dk1"/>
              </a:solidFill>
              <a:latin typeface="Lexend"/>
              <a:ea typeface="Lexend"/>
              <a:cs typeface="Lexend"/>
              <a:sym typeface="Lexend"/>
            </a:endParaRPr>
          </a:p>
        </p:txBody>
      </p:sp>
      <p:sp>
        <p:nvSpPr>
          <p:cNvPr id="777" name="Google Shape;777;p51"/>
          <p:cNvSpPr txBox="1"/>
          <p:nvPr/>
        </p:nvSpPr>
        <p:spPr>
          <a:xfrm>
            <a:off x="3584968" y="2351086"/>
            <a:ext cx="588300" cy="256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9/10</a:t>
            </a:r>
            <a:endParaRPr sz="1200">
              <a:solidFill>
                <a:schemeClr val="dk1"/>
              </a:solidFill>
              <a:latin typeface="Lexend"/>
              <a:ea typeface="Lexend"/>
              <a:cs typeface="Lexend"/>
              <a:sym typeface="Lexend"/>
            </a:endParaRPr>
          </a:p>
        </p:txBody>
      </p:sp>
      <p:grpSp>
        <p:nvGrpSpPr>
          <p:cNvPr id="778" name="Google Shape;778;p51"/>
          <p:cNvGrpSpPr/>
          <p:nvPr/>
        </p:nvGrpSpPr>
        <p:grpSpPr>
          <a:xfrm>
            <a:off x="6380484" y="2366797"/>
            <a:ext cx="758980" cy="758980"/>
            <a:chOff x="4045063" y="635665"/>
            <a:chExt cx="868200" cy="868200"/>
          </a:xfrm>
        </p:grpSpPr>
        <p:sp>
          <p:nvSpPr>
            <p:cNvPr id="779" name="Google Shape;779;p51"/>
            <p:cNvSpPr/>
            <p:nvPr/>
          </p:nvSpPr>
          <p:spPr>
            <a:xfrm>
              <a:off x="4049799" y="640401"/>
              <a:ext cx="858900" cy="858900"/>
            </a:xfrm>
            <a:prstGeom prst="donut">
              <a:avLst>
                <a:gd name="adj" fmla="val 1193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780" name="Google Shape;780;p51"/>
            <p:cNvSpPr/>
            <p:nvPr/>
          </p:nvSpPr>
          <p:spPr>
            <a:xfrm flipH="1">
              <a:off x="4045063" y="635665"/>
              <a:ext cx="868200" cy="868200"/>
            </a:xfrm>
            <a:prstGeom prst="blockArc">
              <a:avLst>
                <a:gd name="adj1" fmla="val 5400645"/>
                <a:gd name="adj2" fmla="val 16256715"/>
                <a:gd name="adj3" fmla="val 1271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grpSp>
      <p:sp>
        <p:nvSpPr>
          <p:cNvPr id="781" name="Google Shape;781;p51"/>
          <p:cNvSpPr txBox="1"/>
          <p:nvPr/>
        </p:nvSpPr>
        <p:spPr>
          <a:xfrm>
            <a:off x="6380475" y="2603037"/>
            <a:ext cx="759000" cy="286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50%</a:t>
            </a:r>
            <a:endParaRPr sz="1200">
              <a:solidFill>
                <a:schemeClr val="dk1"/>
              </a:solidFill>
              <a:latin typeface="Lexend"/>
              <a:ea typeface="Lexend"/>
              <a:cs typeface="Lexend"/>
              <a:sym typeface="Lexend"/>
            </a:endParaRPr>
          </a:p>
        </p:txBody>
      </p:sp>
      <p:grpSp>
        <p:nvGrpSpPr>
          <p:cNvPr id="790" name="Google Shape;790;p51"/>
          <p:cNvGrpSpPr/>
          <p:nvPr/>
        </p:nvGrpSpPr>
        <p:grpSpPr>
          <a:xfrm>
            <a:off x="7789441" y="3309996"/>
            <a:ext cx="758980" cy="758980"/>
            <a:chOff x="4045063" y="635665"/>
            <a:chExt cx="868200" cy="868200"/>
          </a:xfrm>
        </p:grpSpPr>
        <p:sp>
          <p:nvSpPr>
            <p:cNvPr id="791" name="Google Shape;791;p51"/>
            <p:cNvSpPr/>
            <p:nvPr/>
          </p:nvSpPr>
          <p:spPr>
            <a:xfrm>
              <a:off x="4049799" y="640401"/>
              <a:ext cx="858900" cy="858900"/>
            </a:xfrm>
            <a:prstGeom prst="donut">
              <a:avLst>
                <a:gd name="adj" fmla="val 1193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792" name="Google Shape;792;p51"/>
            <p:cNvSpPr/>
            <p:nvPr/>
          </p:nvSpPr>
          <p:spPr>
            <a:xfrm flipH="1">
              <a:off x="4045063" y="635665"/>
              <a:ext cx="868200" cy="868200"/>
            </a:xfrm>
            <a:prstGeom prst="blockArc">
              <a:avLst>
                <a:gd name="adj1" fmla="val 10774843"/>
                <a:gd name="adj2" fmla="val 16256715"/>
                <a:gd name="adj3" fmla="val 1271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grpSp>
      <p:sp>
        <p:nvSpPr>
          <p:cNvPr id="793" name="Google Shape;793;p51"/>
          <p:cNvSpPr txBox="1"/>
          <p:nvPr/>
        </p:nvSpPr>
        <p:spPr>
          <a:xfrm>
            <a:off x="7789431" y="3546236"/>
            <a:ext cx="759000" cy="286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25%</a:t>
            </a:r>
            <a:endParaRPr sz="1200">
              <a:solidFill>
                <a:schemeClr val="dk1"/>
              </a:solidFill>
              <a:latin typeface="Lexend"/>
              <a:ea typeface="Lexend"/>
              <a:cs typeface="Lexend"/>
              <a:sym typeface="Lexend"/>
            </a:endParaRPr>
          </a:p>
        </p:txBody>
      </p:sp>
      <p:sp>
        <p:nvSpPr>
          <p:cNvPr id="794" name="Google Shape;794;p51"/>
          <p:cNvSpPr txBox="1"/>
          <p:nvPr/>
        </p:nvSpPr>
        <p:spPr>
          <a:xfrm>
            <a:off x="4718055" y="2701388"/>
            <a:ext cx="1153500" cy="29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Limit Immersion</a:t>
            </a:r>
            <a:endParaRPr sz="1200">
              <a:solidFill>
                <a:schemeClr val="dk1"/>
              </a:solidFill>
              <a:latin typeface="Lexend"/>
              <a:ea typeface="Lexend"/>
              <a:cs typeface="Lexend"/>
              <a:sym typeface="Lexend"/>
            </a:endParaRPr>
          </a:p>
        </p:txBody>
      </p:sp>
      <p:sp>
        <p:nvSpPr>
          <p:cNvPr id="795" name="Google Shape;795;p51"/>
          <p:cNvSpPr txBox="1"/>
          <p:nvPr/>
        </p:nvSpPr>
        <p:spPr>
          <a:xfrm>
            <a:off x="6147270" y="3242358"/>
            <a:ext cx="1153500" cy="29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Distraction</a:t>
            </a:r>
            <a:endParaRPr sz="1200">
              <a:solidFill>
                <a:schemeClr val="dk1"/>
              </a:solidFill>
              <a:latin typeface="Lexend"/>
              <a:ea typeface="Lexend"/>
              <a:cs typeface="Lexend"/>
              <a:sym typeface="Lexend"/>
            </a:endParaRPr>
          </a:p>
        </p:txBody>
      </p:sp>
      <p:sp>
        <p:nvSpPr>
          <p:cNvPr id="796" name="Google Shape;796;p51"/>
          <p:cNvSpPr txBox="1"/>
          <p:nvPr/>
        </p:nvSpPr>
        <p:spPr>
          <a:xfrm>
            <a:off x="7592181" y="4078188"/>
            <a:ext cx="1153500" cy="29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Ergonomics</a:t>
            </a:r>
            <a:endParaRPr sz="1200">
              <a:solidFill>
                <a:schemeClr val="dk1"/>
              </a:solidFill>
              <a:latin typeface="Lexend"/>
              <a:ea typeface="Lexend"/>
              <a:cs typeface="Lexend"/>
              <a:sym typeface="Lexend"/>
            </a:endParaRPr>
          </a:p>
        </p:txBody>
      </p:sp>
      <p:sp>
        <p:nvSpPr>
          <p:cNvPr id="799" name="Google Shape;799;p51"/>
          <p:cNvSpPr/>
          <p:nvPr/>
        </p:nvSpPr>
        <p:spPr>
          <a:xfrm>
            <a:off x="939697" y="397885"/>
            <a:ext cx="389400" cy="39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51"/>
          <p:cNvCxnSpPr/>
          <p:nvPr/>
        </p:nvCxnSpPr>
        <p:spPr>
          <a:xfrm>
            <a:off x="4436830" y="1251819"/>
            <a:ext cx="0" cy="3363600"/>
          </a:xfrm>
          <a:prstGeom prst="straightConnector1">
            <a:avLst/>
          </a:prstGeom>
          <a:noFill/>
          <a:ln w="28575" cap="flat" cmpd="sng">
            <a:solidFill>
              <a:schemeClr val="dk1"/>
            </a:solidFill>
            <a:prstDash val="solid"/>
            <a:round/>
            <a:headEnd type="none" w="med" len="med"/>
            <a:tailEnd type="none" w="med" len="med"/>
          </a:ln>
        </p:spPr>
      </p:cxnSp>
      <p:grpSp>
        <p:nvGrpSpPr>
          <p:cNvPr id="801" name="Google Shape;801;p51"/>
          <p:cNvGrpSpPr/>
          <p:nvPr/>
        </p:nvGrpSpPr>
        <p:grpSpPr>
          <a:xfrm>
            <a:off x="1059295" y="487742"/>
            <a:ext cx="150181" cy="213601"/>
            <a:chOff x="3342275" y="2615925"/>
            <a:chExt cx="339700" cy="483150"/>
          </a:xfrm>
        </p:grpSpPr>
        <p:sp>
          <p:nvSpPr>
            <p:cNvPr id="802" name="Google Shape;802;p5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3" name="Google Shape;803;p5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 name="Google Shape;744;p51">
            <a:extLst>
              <a:ext uri="{FF2B5EF4-FFF2-40B4-BE49-F238E27FC236}">
                <a16:creationId xmlns:a16="http://schemas.microsoft.com/office/drawing/2014/main" id="{6CEDA1AB-17F5-365E-9F91-0CD2C152FB3F}"/>
              </a:ext>
            </a:extLst>
          </p:cNvPr>
          <p:cNvSpPr/>
          <p:nvPr/>
        </p:nvSpPr>
        <p:spPr>
          <a:xfrm>
            <a:off x="1354559"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745;p51">
            <a:extLst>
              <a:ext uri="{FF2B5EF4-FFF2-40B4-BE49-F238E27FC236}">
                <a16:creationId xmlns:a16="http://schemas.microsoft.com/office/drawing/2014/main" id="{C2F2FD30-9107-08EA-4267-3061EB886015}"/>
              </a:ext>
            </a:extLst>
          </p:cNvPr>
          <p:cNvSpPr/>
          <p:nvPr/>
        </p:nvSpPr>
        <p:spPr>
          <a:xfrm>
            <a:off x="1567384"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46;p51">
            <a:extLst>
              <a:ext uri="{FF2B5EF4-FFF2-40B4-BE49-F238E27FC236}">
                <a16:creationId xmlns:a16="http://schemas.microsoft.com/office/drawing/2014/main" id="{A07E53FE-DE6A-9A35-7806-CD68231E24C0}"/>
              </a:ext>
            </a:extLst>
          </p:cNvPr>
          <p:cNvSpPr/>
          <p:nvPr/>
        </p:nvSpPr>
        <p:spPr>
          <a:xfrm>
            <a:off x="1780209"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47;p51">
            <a:extLst>
              <a:ext uri="{FF2B5EF4-FFF2-40B4-BE49-F238E27FC236}">
                <a16:creationId xmlns:a16="http://schemas.microsoft.com/office/drawing/2014/main" id="{ECC257CB-5FA0-DE0A-A35B-C550AF6C0EB2}"/>
              </a:ext>
            </a:extLst>
          </p:cNvPr>
          <p:cNvSpPr/>
          <p:nvPr/>
        </p:nvSpPr>
        <p:spPr>
          <a:xfrm>
            <a:off x="1993034"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48;p51">
            <a:extLst>
              <a:ext uri="{FF2B5EF4-FFF2-40B4-BE49-F238E27FC236}">
                <a16:creationId xmlns:a16="http://schemas.microsoft.com/office/drawing/2014/main" id="{5C93A9B6-57BF-5876-4ED8-7C6610A2D996}"/>
              </a:ext>
            </a:extLst>
          </p:cNvPr>
          <p:cNvSpPr/>
          <p:nvPr/>
        </p:nvSpPr>
        <p:spPr>
          <a:xfrm>
            <a:off x="2205859"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49;p51">
            <a:extLst>
              <a:ext uri="{FF2B5EF4-FFF2-40B4-BE49-F238E27FC236}">
                <a16:creationId xmlns:a16="http://schemas.microsoft.com/office/drawing/2014/main" id="{56C2CA2B-882B-B6EC-C9D5-E5848F40EF60}"/>
              </a:ext>
            </a:extLst>
          </p:cNvPr>
          <p:cNvSpPr/>
          <p:nvPr/>
        </p:nvSpPr>
        <p:spPr>
          <a:xfrm>
            <a:off x="2418684"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50;p51">
            <a:extLst>
              <a:ext uri="{FF2B5EF4-FFF2-40B4-BE49-F238E27FC236}">
                <a16:creationId xmlns:a16="http://schemas.microsoft.com/office/drawing/2014/main" id="{261BBD56-A3D0-E369-E83E-498CC9124F8C}"/>
              </a:ext>
            </a:extLst>
          </p:cNvPr>
          <p:cNvSpPr/>
          <p:nvPr/>
        </p:nvSpPr>
        <p:spPr>
          <a:xfrm>
            <a:off x="2631509" y="3486423"/>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51;p51">
            <a:extLst>
              <a:ext uri="{FF2B5EF4-FFF2-40B4-BE49-F238E27FC236}">
                <a16:creationId xmlns:a16="http://schemas.microsoft.com/office/drawing/2014/main" id="{F01FF544-6FF8-F7A3-9800-B00412927103}"/>
              </a:ext>
            </a:extLst>
          </p:cNvPr>
          <p:cNvSpPr/>
          <p:nvPr/>
        </p:nvSpPr>
        <p:spPr>
          <a:xfrm>
            <a:off x="2844334" y="3486423"/>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52;p51">
            <a:extLst>
              <a:ext uri="{FF2B5EF4-FFF2-40B4-BE49-F238E27FC236}">
                <a16:creationId xmlns:a16="http://schemas.microsoft.com/office/drawing/2014/main" id="{A8C9D22E-37BE-C493-1613-163930CE485B}"/>
              </a:ext>
            </a:extLst>
          </p:cNvPr>
          <p:cNvSpPr/>
          <p:nvPr/>
        </p:nvSpPr>
        <p:spPr>
          <a:xfrm>
            <a:off x="3057159" y="3486423"/>
            <a:ext cx="152100" cy="152100"/>
          </a:xfrm>
          <a:prstGeom prst="rect">
            <a:avLst/>
          </a:prstGeom>
          <a:solidFill>
            <a:srgbClr val="103269"/>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03269"/>
              </a:solidFill>
            </a:endParaRPr>
          </a:p>
        </p:txBody>
      </p:sp>
      <p:sp>
        <p:nvSpPr>
          <p:cNvPr id="11" name="Google Shape;753;p51">
            <a:extLst>
              <a:ext uri="{FF2B5EF4-FFF2-40B4-BE49-F238E27FC236}">
                <a16:creationId xmlns:a16="http://schemas.microsoft.com/office/drawing/2014/main" id="{19C2A717-C245-7CE6-7F38-E158AEF2C093}"/>
              </a:ext>
            </a:extLst>
          </p:cNvPr>
          <p:cNvSpPr/>
          <p:nvPr/>
        </p:nvSpPr>
        <p:spPr>
          <a:xfrm>
            <a:off x="3269984" y="3486423"/>
            <a:ext cx="152100" cy="152100"/>
          </a:xfrm>
          <a:prstGeom prst="rect">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54;p51">
            <a:extLst>
              <a:ext uri="{FF2B5EF4-FFF2-40B4-BE49-F238E27FC236}">
                <a16:creationId xmlns:a16="http://schemas.microsoft.com/office/drawing/2014/main" id="{6534F531-4408-6BAE-93C2-44194DED5717}"/>
              </a:ext>
            </a:extLst>
          </p:cNvPr>
          <p:cNvSpPr/>
          <p:nvPr/>
        </p:nvSpPr>
        <p:spPr>
          <a:xfrm>
            <a:off x="1354559" y="29423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55;p51">
            <a:extLst>
              <a:ext uri="{FF2B5EF4-FFF2-40B4-BE49-F238E27FC236}">
                <a16:creationId xmlns:a16="http://schemas.microsoft.com/office/drawing/2014/main" id="{ABAEFDC9-8DB4-D6EE-7AD9-7E1C30501B08}"/>
              </a:ext>
            </a:extLst>
          </p:cNvPr>
          <p:cNvSpPr/>
          <p:nvPr/>
        </p:nvSpPr>
        <p:spPr>
          <a:xfrm>
            <a:off x="1567384" y="29423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56;p51">
            <a:extLst>
              <a:ext uri="{FF2B5EF4-FFF2-40B4-BE49-F238E27FC236}">
                <a16:creationId xmlns:a16="http://schemas.microsoft.com/office/drawing/2014/main" id="{2AFFDDEA-1A6E-83F5-5C6B-593CC48E552E}"/>
              </a:ext>
            </a:extLst>
          </p:cNvPr>
          <p:cNvSpPr/>
          <p:nvPr/>
        </p:nvSpPr>
        <p:spPr>
          <a:xfrm>
            <a:off x="1780209" y="29423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57;p51">
            <a:extLst>
              <a:ext uri="{FF2B5EF4-FFF2-40B4-BE49-F238E27FC236}">
                <a16:creationId xmlns:a16="http://schemas.microsoft.com/office/drawing/2014/main" id="{1D1DD306-E09D-436C-268E-2BF71AD3D47D}"/>
              </a:ext>
            </a:extLst>
          </p:cNvPr>
          <p:cNvSpPr/>
          <p:nvPr/>
        </p:nvSpPr>
        <p:spPr>
          <a:xfrm>
            <a:off x="1993034" y="29423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58;p51">
            <a:extLst>
              <a:ext uri="{FF2B5EF4-FFF2-40B4-BE49-F238E27FC236}">
                <a16:creationId xmlns:a16="http://schemas.microsoft.com/office/drawing/2014/main" id="{FB598323-8AE7-4654-59B2-3BCDD97D7B78}"/>
              </a:ext>
            </a:extLst>
          </p:cNvPr>
          <p:cNvSpPr/>
          <p:nvPr/>
        </p:nvSpPr>
        <p:spPr>
          <a:xfrm>
            <a:off x="2205859" y="2942388"/>
            <a:ext cx="152100" cy="152100"/>
          </a:xfrm>
          <a:prstGeom prst="rect">
            <a:avLst/>
          </a:prstGeom>
          <a:solidFill>
            <a:schemeClr val="tx1"/>
          </a:solidFill>
          <a:ln w="28575" cap="flat" cmpd="sng">
            <a:solidFill>
              <a:schemeClr val="tx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7" name="Google Shape;759;p51">
            <a:extLst>
              <a:ext uri="{FF2B5EF4-FFF2-40B4-BE49-F238E27FC236}">
                <a16:creationId xmlns:a16="http://schemas.microsoft.com/office/drawing/2014/main" id="{83118ED2-4E68-A144-4CF3-56E3690BD320}"/>
              </a:ext>
            </a:extLst>
          </p:cNvPr>
          <p:cNvSpPr/>
          <p:nvPr/>
        </p:nvSpPr>
        <p:spPr>
          <a:xfrm>
            <a:off x="2418684" y="29423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60;p51">
            <a:extLst>
              <a:ext uri="{FF2B5EF4-FFF2-40B4-BE49-F238E27FC236}">
                <a16:creationId xmlns:a16="http://schemas.microsoft.com/office/drawing/2014/main" id="{46B53B4B-E367-2B2C-732B-6E5DC91F022C}"/>
              </a:ext>
            </a:extLst>
          </p:cNvPr>
          <p:cNvSpPr/>
          <p:nvPr/>
        </p:nvSpPr>
        <p:spPr>
          <a:xfrm>
            <a:off x="2631509" y="29423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61;p51">
            <a:extLst>
              <a:ext uri="{FF2B5EF4-FFF2-40B4-BE49-F238E27FC236}">
                <a16:creationId xmlns:a16="http://schemas.microsoft.com/office/drawing/2014/main" id="{301FD0AB-298E-86CB-685A-6C64797F2454}"/>
              </a:ext>
            </a:extLst>
          </p:cNvPr>
          <p:cNvSpPr/>
          <p:nvPr/>
        </p:nvSpPr>
        <p:spPr>
          <a:xfrm>
            <a:off x="2844334" y="29423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62;p51">
            <a:extLst>
              <a:ext uri="{FF2B5EF4-FFF2-40B4-BE49-F238E27FC236}">
                <a16:creationId xmlns:a16="http://schemas.microsoft.com/office/drawing/2014/main" id="{AC8958D2-F17C-FEFF-E21C-6CF0064FC6E9}"/>
              </a:ext>
            </a:extLst>
          </p:cNvPr>
          <p:cNvSpPr/>
          <p:nvPr/>
        </p:nvSpPr>
        <p:spPr>
          <a:xfrm>
            <a:off x="3057159" y="29423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63;p51">
            <a:extLst>
              <a:ext uri="{FF2B5EF4-FFF2-40B4-BE49-F238E27FC236}">
                <a16:creationId xmlns:a16="http://schemas.microsoft.com/office/drawing/2014/main" id="{CD31A521-A85A-0CD8-BA49-B83BE7DDD1F5}"/>
              </a:ext>
            </a:extLst>
          </p:cNvPr>
          <p:cNvSpPr/>
          <p:nvPr/>
        </p:nvSpPr>
        <p:spPr>
          <a:xfrm>
            <a:off x="3269984" y="2942388"/>
            <a:ext cx="152100" cy="152100"/>
          </a:xfrm>
          <a:prstGeom prst="rect">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74;p51">
            <a:extLst>
              <a:ext uri="{FF2B5EF4-FFF2-40B4-BE49-F238E27FC236}">
                <a16:creationId xmlns:a16="http://schemas.microsoft.com/office/drawing/2014/main" id="{47E4FCD5-92EC-45DD-8A96-B719C5966120}"/>
              </a:ext>
            </a:extLst>
          </p:cNvPr>
          <p:cNvSpPr txBox="1"/>
          <p:nvPr/>
        </p:nvSpPr>
        <p:spPr>
          <a:xfrm>
            <a:off x="1246672" y="2704434"/>
            <a:ext cx="2339100" cy="213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200">
                <a:solidFill>
                  <a:schemeClr val="dk1"/>
                </a:solidFill>
                <a:latin typeface="Lexend"/>
                <a:ea typeface="Lexend"/>
                <a:cs typeface="Lexend"/>
                <a:sym typeface="Lexend"/>
              </a:rPr>
              <a:t>Portability</a:t>
            </a:r>
            <a:endParaRPr sz="1200">
              <a:solidFill>
                <a:schemeClr val="dk1"/>
              </a:solidFill>
              <a:latin typeface="Lexend"/>
              <a:ea typeface="Lexend"/>
              <a:cs typeface="Lexend"/>
              <a:sym typeface="Lexend"/>
            </a:endParaRPr>
          </a:p>
        </p:txBody>
      </p:sp>
      <p:sp>
        <p:nvSpPr>
          <p:cNvPr id="23" name="Google Shape;775;p51">
            <a:extLst>
              <a:ext uri="{FF2B5EF4-FFF2-40B4-BE49-F238E27FC236}">
                <a16:creationId xmlns:a16="http://schemas.microsoft.com/office/drawing/2014/main" id="{D2B35956-7A57-EBE1-AC6D-05E80BC83646}"/>
              </a:ext>
            </a:extLst>
          </p:cNvPr>
          <p:cNvSpPr txBox="1"/>
          <p:nvPr/>
        </p:nvSpPr>
        <p:spPr>
          <a:xfrm>
            <a:off x="3573466" y="2882276"/>
            <a:ext cx="588300" cy="256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9/10</a:t>
            </a:r>
            <a:endParaRPr sz="1200">
              <a:solidFill>
                <a:schemeClr val="dk1"/>
              </a:solidFill>
              <a:latin typeface="Lexend"/>
              <a:ea typeface="Lexend"/>
              <a:cs typeface="Lexend"/>
              <a:sym typeface="Lexend"/>
            </a:endParaRPr>
          </a:p>
        </p:txBody>
      </p:sp>
      <p:sp>
        <p:nvSpPr>
          <p:cNvPr id="24" name="Google Shape;776;p51">
            <a:extLst>
              <a:ext uri="{FF2B5EF4-FFF2-40B4-BE49-F238E27FC236}">
                <a16:creationId xmlns:a16="http://schemas.microsoft.com/office/drawing/2014/main" id="{D04FAD1A-FB6F-FFE2-F297-7C46499D4A9A}"/>
              </a:ext>
            </a:extLst>
          </p:cNvPr>
          <p:cNvSpPr txBox="1"/>
          <p:nvPr/>
        </p:nvSpPr>
        <p:spPr>
          <a:xfrm>
            <a:off x="1246672" y="3245234"/>
            <a:ext cx="2339100" cy="213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a:solidFill>
                  <a:schemeClr val="dk1"/>
                </a:solidFill>
                <a:latin typeface="Lexend"/>
                <a:ea typeface="Lexend"/>
                <a:cs typeface="Lexend"/>
                <a:sym typeface="Lexend"/>
              </a:rPr>
              <a:t>Cost-Effective</a:t>
            </a:r>
            <a:endParaRPr sz="1200">
              <a:solidFill>
                <a:schemeClr val="dk1"/>
              </a:solidFill>
              <a:latin typeface="Lexend"/>
              <a:ea typeface="Lexend"/>
              <a:cs typeface="Lexend"/>
              <a:sym typeface="Lexend"/>
            </a:endParaRPr>
          </a:p>
        </p:txBody>
      </p:sp>
      <p:sp>
        <p:nvSpPr>
          <p:cNvPr id="25" name="Google Shape;777;p51">
            <a:extLst>
              <a:ext uri="{FF2B5EF4-FFF2-40B4-BE49-F238E27FC236}">
                <a16:creationId xmlns:a16="http://schemas.microsoft.com/office/drawing/2014/main" id="{B3FCE18C-7535-BC3B-145C-8881A9CBD331}"/>
              </a:ext>
            </a:extLst>
          </p:cNvPr>
          <p:cNvSpPr txBox="1"/>
          <p:nvPr/>
        </p:nvSpPr>
        <p:spPr>
          <a:xfrm>
            <a:off x="3573466" y="3432686"/>
            <a:ext cx="588300" cy="256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8/10</a:t>
            </a:r>
            <a:endParaRPr sz="1200">
              <a:solidFill>
                <a:schemeClr val="dk1"/>
              </a:solidFill>
              <a:latin typeface="Lexend"/>
              <a:ea typeface="Lexend"/>
              <a:cs typeface="Lexend"/>
              <a:sym typeface="Lexend"/>
            </a:endParaRPr>
          </a:p>
        </p:txBody>
      </p:sp>
      <p:sp>
        <p:nvSpPr>
          <p:cNvPr id="26" name="Google Shape;744;p51">
            <a:extLst>
              <a:ext uri="{FF2B5EF4-FFF2-40B4-BE49-F238E27FC236}">
                <a16:creationId xmlns:a16="http://schemas.microsoft.com/office/drawing/2014/main" id="{B3F7743C-BFF5-AA47-F1EB-D0BF68CEB304}"/>
              </a:ext>
            </a:extLst>
          </p:cNvPr>
          <p:cNvSpPr/>
          <p:nvPr/>
        </p:nvSpPr>
        <p:spPr>
          <a:xfrm>
            <a:off x="1366061" y="4060526"/>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45;p51">
            <a:extLst>
              <a:ext uri="{FF2B5EF4-FFF2-40B4-BE49-F238E27FC236}">
                <a16:creationId xmlns:a16="http://schemas.microsoft.com/office/drawing/2014/main" id="{8EB34875-2495-8C9A-1505-9035A1302ED6}"/>
              </a:ext>
            </a:extLst>
          </p:cNvPr>
          <p:cNvSpPr/>
          <p:nvPr/>
        </p:nvSpPr>
        <p:spPr>
          <a:xfrm>
            <a:off x="1578886" y="4060526"/>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46;p51">
            <a:extLst>
              <a:ext uri="{FF2B5EF4-FFF2-40B4-BE49-F238E27FC236}">
                <a16:creationId xmlns:a16="http://schemas.microsoft.com/office/drawing/2014/main" id="{BD4ED8BD-7459-F2B9-136B-4EDB36BEBDB2}"/>
              </a:ext>
            </a:extLst>
          </p:cNvPr>
          <p:cNvSpPr/>
          <p:nvPr/>
        </p:nvSpPr>
        <p:spPr>
          <a:xfrm>
            <a:off x="1791711" y="4060526"/>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47;p51">
            <a:extLst>
              <a:ext uri="{FF2B5EF4-FFF2-40B4-BE49-F238E27FC236}">
                <a16:creationId xmlns:a16="http://schemas.microsoft.com/office/drawing/2014/main" id="{F5022AD4-07C6-51B0-4DBE-C2415E222A30}"/>
              </a:ext>
            </a:extLst>
          </p:cNvPr>
          <p:cNvSpPr/>
          <p:nvPr/>
        </p:nvSpPr>
        <p:spPr>
          <a:xfrm>
            <a:off x="2004536" y="4060526"/>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48;p51">
            <a:extLst>
              <a:ext uri="{FF2B5EF4-FFF2-40B4-BE49-F238E27FC236}">
                <a16:creationId xmlns:a16="http://schemas.microsoft.com/office/drawing/2014/main" id="{96562BF0-22E1-A15C-1F01-7FAAAA25F56C}"/>
              </a:ext>
            </a:extLst>
          </p:cNvPr>
          <p:cNvSpPr/>
          <p:nvPr/>
        </p:nvSpPr>
        <p:spPr>
          <a:xfrm>
            <a:off x="2217361" y="4060526"/>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49;p51">
            <a:extLst>
              <a:ext uri="{FF2B5EF4-FFF2-40B4-BE49-F238E27FC236}">
                <a16:creationId xmlns:a16="http://schemas.microsoft.com/office/drawing/2014/main" id="{D3DF3A7E-0E37-8890-9256-2CA7B7107FA7}"/>
              </a:ext>
            </a:extLst>
          </p:cNvPr>
          <p:cNvSpPr/>
          <p:nvPr/>
        </p:nvSpPr>
        <p:spPr>
          <a:xfrm>
            <a:off x="2430186" y="4060526"/>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50;p51">
            <a:extLst>
              <a:ext uri="{FF2B5EF4-FFF2-40B4-BE49-F238E27FC236}">
                <a16:creationId xmlns:a16="http://schemas.microsoft.com/office/drawing/2014/main" id="{D6D92FF9-4E0C-7B3D-9D41-26BCF6E94D22}"/>
              </a:ext>
            </a:extLst>
          </p:cNvPr>
          <p:cNvSpPr/>
          <p:nvPr/>
        </p:nvSpPr>
        <p:spPr>
          <a:xfrm>
            <a:off x="2643011" y="4060526"/>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51;p51">
            <a:extLst>
              <a:ext uri="{FF2B5EF4-FFF2-40B4-BE49-F238E27FC236}">
                <a16:creationId xmlns:a16="http://schemas.microsoft.com/office/drawing/2014/main" id="{314F3521-D7E7-C97F-27D2-04DED46A10F8}"/>
              </a:ext>
            </a:extLst>
          </p:cNvPr>
          <p:cNvSpPr/>
          <p:nvPr/>
        </p:nvSpPr>
        <p:spPr>
          <a:xfrm>
            <a:off x="2855836" y="4060526"/>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52;p51">
            <a:extLst>
              <a:ext uri="{FF2B5EF4-FFF2-40B4-BE49-F238E27FC236}">
                <a16:creationId xmlns:a16="http://schemas.microsoft.com/office/drawing/2014/main" id="{9A696AED-576B-D962-A8FA-93A8FBF8CF75}"/>
              </a:ext>
            </a:extLst>
          </p:cNvPr>
          <p:cNvSpPr/>
          <p:nvPr/>
        </p:nvSpPr>
        <p:spPr>
          <a:xfrm>
            <a:off x="3068661" y="4060526"/>
            <a:ext cx="152100" cy="152100"/>
          </a:xfrm>
          <a:prstGeom prst="rect">
            <a:avLst/>
          </a:prstGeom>
          <a:solidFill>
            <a:srgbClr val="103269"/>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03269"/>
              </a:solidFill>
            </a:endParaRPr>
          </a:p>
        </p:txBody>
      </p:sp>
      <p:sp>
        <p:nvSpPr>
          <p:cNvPr id="35" name="Google Shape;753;p51">
            <a:extLst>
              <a:ext uri="{FF2B5EF4-FFF2-40B4-BE49-F238E27FC236}">
                <a16:creationId xmlns:a16="http://schemas.microsoft.com/office/drawing/2014/main" id="{54E8DD6A-EAFA-34F0-DC9E-D2C647C9B714}"/>
              </a:ext>
            </a:extLst>
          </p:cNvPr>
          <p:cNvSpPr/>
          <p:nvPr/>
        </p:nvSpPr>
        <p:spPr>
          <a:xfrm>
            <a:off x="3281486" y="4060526"/>
            <a:ext cx="152100" cy="152100"/>
          </a:xfrm>
          <a:prstGeom prst="rect">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76;p51">
            <a:extLst>
              <a:ext uri="{FF2B5EF4-FFF2-40B4-BE49-F238E27FC236}">
                <a16:creationId xmlns:a16="http://schemas.microsoft.com/office/drawing/2014/main" id="{EBC78EAB-35E9-5A6F-3802-002AFFEDF11C}"/>
              </a:ext>
            </a:extLst>
          </p:cNvPr>
          <p:cNvSpPr txBox="1"/>
          <p:nvPr/>
        </p:nvSpPr>
        <p:spPr>
          <a:xfrm>
            <a:off x="1258174" y="3819337"/>
            <a:ext cx="2339100" cy="213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a:solidFill>
                  <a:schemeClr val="dk1"/>
                </a:solidFill>
                <a:latin typeface="Lexend"/>
                <a:ea typeface="Lexend"/>
                <a:cs typeface="Lexend"/>
                <a:sym typeface="Lexend"/>
              </a:rPr>
              <a:t>Battery Life</a:t>
            </a:r>
            <a:endParaRPr sz="1200">
              <a:solidFill>
                <a:schemeClr val="dk1"/>
              </a:solidFill>
              <a:latin typeface="Lexend"/>
              <a:ea typeface="Lexend"/>
              <a:cs typeface="Lexend"/>
              <a:sym typeface="Lexend"/>
            </a:endParaRPr>
          </a:p>
        </p:txBody>
      </p:sp>
      <p:sp>
        <p:nvSpPr>
          <p:cNvPr id="37" name="Google Shape;777;p51">
            <a:extLst>
              <a:ext uri="{FF2B5EF4-FFF2-40B4-BE49-F238E27FC236}">
                <a16:creationId xmlns:a16="http://schemas.microsoft.com/office/drawing/2014/main" id="{6687519A-DBB8-7F3C-F55F-AD94E5262343}"/>
              </a:ext>
            </a:extLst>
          </p:cNvPr>
          <p:cNvSpPr txBox="1"/>
          <p:nvPr/>
        </p:nvSpPr>
        <p:spPr>
          <a:xfrm>
            <a:off x="3584968" y="4006789"/>
            <a:ext cx="588300" cy="256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8/10</a:t>
            </a:r>
            <a:endParaRPr sz="1200">
              <a:solidFill>
                <a:schemeClr val="dk1"/>
              </a:solidFill>
              <a:latin typeface="Lexend"/>
              <a:ea typeface="Lexend"/>
              <a:cs typeface="Lexend"/>
              <a:sym typeface="Lexend"/>
            </a:endParaRPr>
          </a:p>
        </p:txBody>
      </p:sp>
      <p:grpSp>
        <p:nvGrpSpPr>
          <p:cNvPr id="42" name="Google Shape;790;p51">
            <a:extLst>
              <a:ext uri="{FF2B5EF4-FFF2-40B4-BE49-F238E27FC236}">
                <a16:creationId xmlns:a16="http://schemas.microsoft.com/office/drawing/2014/main" id="{F23606E0-F3F0-810E-1096-447667456A69}"/>
              </a:ext>
            </a:extLst>
          </p:cNvPr>
          <p:cNvGrpSpPr/>
          <p:nvPr/>
        </p:nvGrpSpPr>
        <p:grpSpPr>
          <a:xfrm>
            <a:off x="4920269" y="1729679"/>
            <a:ext cx="758980" cy="758980"/>
            <a:chOff x="4045063" y="635665"/>
            <a:chExt cx="868200" cy="868200"/>
          </a:xfrm>
        </p:grpSpPr>
        <p:sp>
          <p:nvSpPr>
            <p:cNvPr id="43" name="Google Shape;791;p51">
              <a:extLst>
                <a:ext uri="{FF2B5EF4-FFF2-40B4-BE49-F238E27FC236}">
                  <a16:creationId xmlns:a16="http://schemas.microsoft.com/office/drawing/2014/main" id="{5968FCC4-3668-5DCD-3F40-E5E5C07270CF}"/>
                </a:ext>
              </a:extLst>
            </p:cNvPr>
            <p:cNvSpPr/>
            <p:nvPr/>
          </p:nvSpPr>
          <p:spPr>
            <a:xfrm>
              <a:off x="4049799" y="640401"/>
              <a:ext cx="858900" cy="858900"/>
            </a:xfrm>
            <a:prstGeom prst="donut">
              <a:avLst>
                <a:gd name="adj" fmla="val 1193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44" name="Google Shape;792;p51">
              <a:extLst>
                <a:ext uri="{FF2B5EF4-FFF2-40B4-BE49-F238E27FC236}">
                  <a16:creationId xmlns:a16="http://schemas.microsoft.com/office/drawing/2014/main" id="{E7A14B96-FC1E-B47C-C7FA-FB7F77E7ACCE}"/>
                </a:ext>
              </a:extLst>
            </p:cNvPr>
            <p:cNvSpPr/>
            <p:nvPr/>
          </p:nvSpPr>
          <p:spPr>
            <a:xfrm flipH="1">
              <a:off x="4045063" y="635665"/>
              <a:ext cx="868200" cy="868200"/>
            </a:xfrm>
            <a:prstGeom prst="blockArc">
              <a:avLst>
                <a:gd name="adj1" fmla="val 10774843"/>
                <a:gd name="adj2" fmla="val 16256715"/>
                <a:gd name="adj3" fmla="val 1271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grpSp>
      <p:sp>
        <p:nvSpPr>
          <p:cNvPr id="45" name="Google Shape;793;p51">
            <a:extLst>
              <a:ext uri="{FF2B5EF4-FFF2-40B4-BE49-F238E27FC236}">
                <a16:creationId xmlns:a16="http://schemas.microsoft.com/office/drawing/2014/main" id="{E8470F87-E53A-C8C4-F085-1630E28BB7B7}"/>
              </a:ext>
            </a:extLst>
          </p:cNvPr>
          <p:cNvSpPr txBox="1"/>
          <p:nvPr/>
        </p:nvSpPr>
        <p:spPr>
          <a:xfrm>
            <a:off x="4920259" y="1965919"/>
            <a:ext cx="759000" cy="286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25%</a:t>
            </a:r>
            <a:endParaRPr sz="1200">
              <a:solidFill>
                <a:schemeClr val="dk1"/>
              </a:solidFill>
              <a:latin typeface="Lexend"/>
              <a:ea typeface="Lexend"/>
              <a:cs typeface="Lexend"/>
              <a:sym typeface="Lexen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3">
          <a:extLst>
            <a:ext uri="{FF2B5EF4-FFF2-40B4-BE49-F238E27FC236}">
              <a16:creationId xmlns:a16="http://schemas.microsoft.com/office/drawing/2014/main" id="{C035FCEF-C9A3-C333-C7F4-7AC79519680F}"/>
            </a:ext>
          </a:extLst>
        </p:cNvPr>
        <p:cNvGrpSpPr/>
        <p:nvPr/>
      </p:nvGrpSpPr>
      <p:grpSpPr>
        <a:xfrm>
          <a:off x="0" y="0"/>
          <a:ext cx="0" cy="0"/>
          <a:chOff x="0" y="0"/>
          <a:chExt cx="0" cy="0"/>
        </a:xfrm>
      </p:grpSpPr>
      <p:sp>
        <p:nvSpPr>
          <p:cNvPr id="764" name="Google Shape;764;p51">
            <a:extLst>
              <a:ext uri="{FF2B5EF4-FFF2-40B4-BE49-F238E27FC236}">
                <a16:creationId xmlns:a16="http://schemas.microsoft.com/office/drawing/2014/main" id="{143D3591-D130-061B-D874-47498FACF99E}"/>
              </a:ext>
            </a:extLst>
          </p:cNvPr>
          <p:cNvSpPr txBox="1">
            <a:spLocks noGrp="1"/>
          </p:cNvSpPr>
          <p:nvPr>
            <p:ph type="ctrTitle"/>
          </p:nvPr>
        </p:nvSpPr>
        <p:spPr>
          <a:xfrm>
            <a:off x="813478" y="165931"/>
            <a:ext cx="8235344"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VR/Smart Glasses Pros/Cons</a:t>
            </a:r>
            <a:endParaRPr dirty="0"/>
          </a:p>
        </p:txBody>
      </p:sp>
      <p:sp>
        <p:nvSpPr>
          <p:cNvPr id="2" name="Google Shape;1065;p60">
            <a:extLst>
              <a:ext uri="{FF2B5EF4-FFF2-40B4-BE49-F238E27FC236}">
                <a16:creationId xmlns:a16="http://schemas.microsoft.com/office/drawing/2014/main" id="{237F6212-99EF-83D7-1B1C-9F7DD4F4DE0B}"/>
              </a:ext>
            </a:extLst>
          </p:cNvPr>
          <p:cNvSpPr/>
          <p:nvPr/>
        </p:nvSpPr>
        <p:spPr>
          <a:xfrm>
            <a:off x="256378" y="278431"/>
            <a:ext cx="557100" cy="58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1070;p60">
            <a:extLst>
              <a:ext uri="{FF2B5EF4-FFF2-40B4-BE49-F238E27FC236}">
                <a16:creationId xmlns:a16="http://schemas.microsoft.com/office/drawing/2014/main" id="{9C15BED0-1616-67FD-B9F7-E57AF608CE70}"/>
              </a:ext>
            </a:extLst>
          </p:cNvPr>
          <p:cNvGrpSpPr/>
          <p:nvPr/>
        </p:nvGrpSpPr>
        <p:grpSpPr>
          <a:xfrm>
            <a:off x="324523" y="385415"/>
            <a:ext cx="420796" cy="370732"/>
            <a:chOff x="-3137650" y="2067900"/>
            <a:chExt cx="291450" cy="256775"/>
          </a:xfrm>
        </p:grpSpPr>
        <p:sp>
          <p:nvSpPr>
            <p:cNvPr id="4" name="Google Shape;1071;p60">
              <a:extLst>
                <a:ext uri="{FF2B5EF4-FFF2-40B4-BE49-F238E27FC236}">
                  <a16:creationId xmlns:a16="http://schemas.microsoft.com/office/drawing/2014/main" id="{2365570B-640D-D141-24F5-7F9B0A5EE9BF}"/>
                </a:ext>
              </a:extLst>
            </p:cNvPr>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72;p60">
              <a:extLst>
                <a:ext uri="{FF2B5EF4-FFF2-40B4-BE49-F238E27FC236}">
                  <a16:creationId xmlns:a16="http://schemas.microsoft.com/office/drawing/2014/main" id="{B56248E4-26A3-0F84-8A64-D94758280AF4}"/>
                </a:ext>
              </a:extLst>
            </p:cNvPr>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73;p60">
              <a:extLst>
                <a:ext uri="{FF2B5EF4-FFF2-40B4-BE49-F238E27FC236}">
                  <a16:creationId xmlns:a16="http://schemas.microsoft.com/office/drawing/2014/main" id="{FECAC05D-6F5F-9C10-CF52-7983D9AB1AB6}"/>
                </a:ext>
              </a:extLst>
            </p:cNvPr>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744;p51">
            <a:extLst>
              <a:ext uri="{FF2B5EF4-FFF2-40B4-BE49-F238E27FC236}">
                <a16:creationId xmlns:a16="http://schemas.microsoft.com/office/drawing/2014/main" id="{977BE0B8-217A-23CB-C9CA-1A35A073A377}"/>
              </a:ext>
            </a:extLst>
          </p:cNvPr>
          <p:cNvSpPr/>
          <p:nvPr/>
        </p:nvSpPr>
        <p:spPr>
          <a:xfrm>
            <a:off x="1366061"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45;p51">
            <a:extLst>
              <a:ext uri="{FF2B5EF4-FFF2-40B4-BE49-F238E27FC236}">
                <a16:creationId xmlns:a16="http://schemas.microsoft.com/office/drawing/2014/main" id="{09CC7870-0422-249E-65DC-9C06DD2097ED}"/>
              </a:ext>
            </a:extLst>
          </p:cNvPr>
          <p:cNvSpPr/>
          <p:nvPr/>
        </p:nvSpPr>
        <p:spPr>
          <a:xfrm>
            <a:off x="1578886"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746;p51">
            <a:extLst>
              <a:ext uri="{FF2B5EF4-FFF2-40B4-BE49-F238E27FC236}">
                <a16:creationId xmlns:a16="http://schemas.microsoft.com/office/drawing/2014/main" id="{A9683FB6-B6D5-3598-FD82-63E236CF1662}"/>
              </a:ext>
            </a:extLst>
          </p:cNvPr>
          <p:cNvSpPr/>
          <p:nvPr/>
        </p:nvSpPr>
        <p:spPr>
          <a:xfrm>
            <a:off x="1791711"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747;p51">
            <a:extLst>
              <a:ext uri="{FF2B5EF4-FFF2-40B4-BE49-F238E27FC236}">
                <a16:creationId xmlns:a16="http://schemas.microsoft.com/office/drawing/2014/main" id="{1D6F219C-F3CD-5EA3-542E-D9B91C1E45C2}"/>
              </a:ext>
            </a:extLst>
          </p:cNvPr>
          <p:cNvSpPr/>
          <p:nvPr/>
        </p:nvSpPr>
        <p:spPr>
          <a:xfrm>
            <a:off x="2004536"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48;p51">
            <a:extLst>
              <a:ext uri="{FF2B5EF4-FFF2-40B4-BE49-F238E27FC236}">
                <a16:creationId xmlns:a16="http://schemas.microsoft.com/office/drawing/2014/main" id="{4B835562-31AA-91E8-E5A2-E683BFAA734F}"/>
              </a:ext>
            </a:extLst>
          </p:cNvPr>
          <p:cNvSpPr/>
          <p:nvPr/>
        </p:nvSpPr>
        <p:spPr>
          <a:xfrm>
            <a:off x="2217361"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49;p51">
            <a:extLst>
              <a:ext uri="{FF2B5EF4-FFF2-40B4-BE49-F238E27FC236}">
                <a16:creationId xmlns:a16="http://schemas.microsoft.com/office/drawing/2014/main" id="{5129B932-5C97-7F1B-CC62-513EF8C941B6}"/>
              </a:ext>
            </a:extLst>
          </p:cNvPr>
          <p:cNvSpPr/>
          <p:nvPr/>
        </p:nvSpPr>
        <p:spPr>
          <a:xfrm>
            <a:off x="2430186" y="24048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50;p51">
            <a:extLst>
              <a:ext uri="{FF2B5EF4-FFF2-40B4-BE49-F238E27FC236}">
                <a16:creationId xmlns:a16="http://schemas.microsoft.com/office/drawing/2014/main" id="{D1426437-2A7B-5F08-C61E-EEA68DCADAEB}"/>
              </a:ext>
            </a:extLst>
          </p:cNvPr>
          <p:cNvSpPr/>
          <p:nvPr/>
        </p:nvSpPr>
        <p:spPr>
          <a:xfrm>
            <a:off x="2643011" y="2404823"/>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51;p51">
            <a:extLst>
              <a:ext uri="{FF2B5EF4-FFF2-40B4-BE49-F238E27FC236}">
                <a16:creationId xmlns:a16="http://schemas.microsoft.com/office/drawing/2014/main" id="{07906CB7-415B-D664-5792-FCB61508477C}"/>
              </a:ext>
            </a:extLst>
          </p:cNvPr>
          <p:cNvSpPr/>
          <p:nvPr/>
        </p:nvSpPr>
        <p:spPr>
          <a:xfrm>
            <a:off x="2855836" y="2404823"/>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52;p51">
            <a:extLst>
              <a:ext uri="{FF2B5EF4-FFF2-40B4-BE49-F238E27FC236}">
                <a16:creationId xmlns:a16="http://schemas.microsoft.com/office/drawing/2014/main" id="{368993EF-6B11-CF6E-E80F-87D1B0653905}"/>
              </a:ext>
            </a:extLst>
          </p:cNvPr>
          <p:cNvSpPr/>
          <p:nvPr/>
        </p:nvSpPr>
        <p:spPr>
          <a:xfrm>
            <a:off x="3068661" y="2404823"/>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53;p51">
            <a:extLst>
              <a:ext uri="{FF2B5EF4-FFF2-40B4-BE49-F238E27FC236}">
                <a16:creationId xmlns:a16="http://schemas.microsoft.com/office/drawing/2014/main" id="{97EC4642-B6B2-8EE5-1A9E-0CF58E583BB9}"/>
              </a:ext>
            </a:extLst>
          </p:cNvPr>
          <p:cNvSpPr/>
          <p:nvPr/>
        </p:nvSpPr>
        <p:spPr>
          <a:xfrm>
            <a:off x="3281486" y="2404823"/>
            <a:ext cx="152100" cy="152100"/>
          </a:xfrm>
          <a:prstGeom prst="rect">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54;p51">
            <a:extLst>
              <a:ext uri="{FF2B5EF4-FFF2-40B4-BE49-F238E27FC236}">
                <a16:creationId xmlns:a16="http://schemas.microsoft.com/office/drawing/2014/main" id="{2E87395A-65C8-8FC5-11C7-6898444EFCDC}"/>
              </a:ext>
            </a:extLst>
          </p:cNvPr>
          <p:cNvSpPr/>
          <p:nvPr/>
        </p:nvSpPr>
        <p:spPr>
          <a:xfrm>
            <a:off x="1366061" y="18607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55;p51">
            <a:extLst>
              <a:ext uri="{FF2B5EF4-FFF2-40B4-BE49-F238E27FC236}">
                <a16:creationId xmlns:a16="http://schemas.microsoft.com/office/drawing/2014/main" id="{988F0F9F-42A6-1FE5-2411-97D579D73440}"/>
              </a:ext>
            </a:extLst>
          </p:cNvPr>
          <p:cNvSpPr/>
          <p:nvPr/>
        </p:nvSpPr>
        <p:spPr>
          <a:xfrm>
            <a:off x="1578886" y="18607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56;p51">
            <a:extLst>
              <a:ext uri="{FF2B5EF4-FFF2-40B4-BE49-F238E27FC236}">
                <a16:creationId xmlns:a16="http://schemas.microsoft.com/office/drawing/2014/main" id="{BF86EB78-E9F3-F9ED-CAD8-17DA2852B156}"/>
              </a:ext>
            </a:extLst>
          </p:cNvPr>
          <p:cNvSpPr/>
          <p:nvPr/>
        </p:nvSpPr>
        <p:spPr>
          <a:xfrm>
            <a:off x="1791711" y="18607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57;p51">
            <a:extLst>
              <a:ext uri="{FF2B5EF4-FFF2-40B4-BE49-F238E27FC236}">
                <a16:creationId xmlns:a16="http://schemas.microsoft.com/office/drawing/2014/main" id="{AEEDE3B9-16BE-04D8-514C-537AEBFC440E}"/>
              </a:ext>
            </a:extLst>
          </p:cNvPr>
          <p:cNvSpPr/>
          <p:nvPr/>
        </p:nvSpPr>
        <p:spPr>
          <a:xfrm>
            <a:off x="2004536" y="18607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58;p51">
            <a:extLst>
              <a:ext uri="{FF2B5EF4-FFF2-40B4-BE49-F238E27FC236}">
                <a16:creationId xmlns:a16="http://schemas.microsoft.com/office/drawing/2014/main" id="{0AEED766-5E3F-7A08-C9AB-3BBD9B343AFD}"/>
              </a:ext>
            </a:extLst>
          </p:cNvPr>
          <p:cNvSpPr/>
          <p:nvPr/>
        </p:nvSpPr>
        <p:spPr>
          <a:xfrm>
            <a:off x="2217361" y="1860788"/>
            <a:ext cx="152100" cy="152100"/>
          </a:xfrm>
          <a:prstGeom prst="rect">
            <a:avLst/>
          </a:prstGeom>
          <a:solidFill>
            <a:schemeClr val="tx1"/>
          </a:solidFill>
          <a:ln w="28575" cap="flat" cmpd="sng">
            <a:solidFill>
              <a:schemeClr val="tx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2" name="Google Shape;759;p51">
            <a:extLst>
              <a:ext uri="{FF2B5EF4-FFF2-40B4-BE49-F238E27FC236}">
                <a16:creationId xmlns:a16="http://schemas.microsoft.com/office/drawing/2014/main" id="{594E24E3-99A9-B11F-D058-0D4BBD856692}"/>
              </a:ext>
            </a:extLst>
          </p:cNvPr>
          <p:cNvSpPr/>
          <p:nvPr/>
        </p:nvSpPr>
        <p:spPr>
          <a:xfrm>
            <a:off x="2430186" y="18607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60;p51">
            <a:extLst>
              <a:ext uri="{FF2B5EF4-FFF2-40B4-BE49-F238E27FC236}">
                <a16:creationId xmlns:a16="http://schemas.microsoft.com/office/drawing/2014/main" id="{D0736521-ED90-45FB-4781-DA9F0887FD55}"/>
              </a:ext>
            </a:extLst>
          </p:cNvPr>
          <p:cNvSpPr/>
          <p:nvPr/>
        </p:nvSpPr>
        <p:spPr>
          <a:xfrm>
            <a:off x="2643011" y="18607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61;p51">
            <a:extLst>
              <a:ext uri="{FF2B5EF4-FFF2-40B4-BE49-F238E27FC236}">
                <a16:creationId xmlns:a16="http://schemas.microsoft.com/office/drawing/2014/main" id="{97EAEC95-F819-6B16-6EAD-C1B57DF6D483}"/>
              </a:ext>
            </a:extLst>
          </p:cNvPr>
          <p:cNvSpPr/>
          <p:nvPr/>
        </p:nvSpPr>
        <p:spPr>
          <a:xfrm>
            <a:off x="2855836" y="18607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62;p51">
            <a:extLst>
              <a:ext uri="{FF2B5EF4-FFF2-40B4-BE49-F238E27FC236}">
                <a16:creationId xmlns:a16="http://schemas.microsoft.com/office/drawing/2014/main" id="{8E730E77-7068-5005-54C0-2E6F0E03E69E}"/>
              </a:ext>
            </a:extLst>
          </p:cNvPr>
          <p:cNvSpPr/>
          <p:nvPr/>
        </p:nvSpPr>
        <p:spPr>
          <a:xfrm>
            <a:off x="3068661" y="18607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63;p51">
            <a:extLst>
              <a:ext uri="{FF2B5EF4-FFF2-40B4-BE49-F238E27FC236}">
                <a16:creationId xmlns:a16="http://schemas.microsoft.com/office/drawing/2014/main" id="{8368456A-F07C-AB1A-4C91-B33CC26057DE}"/>
              </a:ext>
            </a:extLst>
          </p:cNvPr>
          <p:cNvSpPr/>
          <p:nvPr/>
        </p:nvSpPr>
        <p:spPr>
          <a:xfrm>
            <a:off x="3281486" y="1860788"/>
            <a:ext cx="152100" cy="152100"/>
          </a:xfrm>
          <a:prstGeom prst="rect">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65;p51">
            <a:extLst>
              <a:ext uri="{FF2B5EF4-FFF2-40B4-BE49-F238E27FC236}">
                <a16:creationId xmlns:a16="http://schemas.microsoft.com/office/drawing/2014/main" id="{191A00CC-FC29-25A6-67C7-10AADA102D56}"/>
              </a:ext>
            </a:extLst>
          </p:cNvPr>
          <p:cNvSpPr txBox="1"/>
          <p:nvPr/>
        </p:nvSpPr>
        <p:spPr>
          <a:xfrm>
            <a:off x="2007911" y="1100822"/>
            <a:ext cx="2175300" cy="527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800">
                <a:solidFill>
                  <a:schemeClr val="lt1"/>
                </a:solidFill>
                <a:highlight>
                  <a:schemeClr val="dk1"/>
                </a:highlight>
                <a:latin typeface="Lexend Giga"/>
                <a:ea typeface="Lexend Giga"/>
                <a:cs typeface="Lexend Giga"/>
                <a:sym typeface="Lexend Giga"/>
              </a:rPr>
              <a:t>Pros</a:t>
            </a:r>
            <a:endParaRPr sz="1800">
              <a:solidFill>
                <a:schemeClr val="lt1"/>
              </a:solidFill>
              <a:highlight>
                <a:schemeClr val="dk1"/>
              </a:highlight>
              <a:latin typeface="Lexend Giga"/>
              <a:ea typeface="Lexend Giga"/>
              <a:cs typeface="Lexend Giga"/>
              <a:sym typeface="Lexend Giga"/>
            </a:endParaRPr>
          </a:p>
        </p:txBody>
      </p:sp>
      <p:sp>
        <p:nvSpPr>
          <p:cNvPr id="28" name="Google Shape;769;p51">
            <a:extLst>
              <a:ext uri="{FF2B5EF4-FFF2-40B4-BE49-F238E27FC236}">
                <a16:creationId xmlns:a16="http://schemas.microsoft.com/office/drawing/2014/main" id="{CB5AFA08-A821-C15F-A3B6-BC164E4DE918}"/>
              </a:ext>
            </a:extLst>
          </p:cNvPr>
          <p:cNvSpPr txBox="1"/>
          <p:nvPr/>
        </p:nvSpPr>
        <p:spPr>
          <a:xfrm>
            <a:off x="6138587" y="1079831"/>
            <a:ext cx="2175300" cy="527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800">
                <a:solidFill>
                  <a:schemeClr val="lt1"/>
                </a:solidFill>
                <a:highlight>
                  <a:schemeClr val="dk1"/>
                </a:highlight>
                <a:latin typeface="Lexend Giga"/>
                <a:ea typeface="Lexend Giga"/>
                <a:cs typeface="Lexend Giga"/>
                <a:sym typeface="Lexend Giga"/>
              </a:rPr>
              <a:t>C</a:t>
            </a:r>
            <a:r>
              <a:rPr lang="en-US" sz="1800" err="1">
                <a:solidFill>
                  <a:schemeClr val="lt1"/>
                </a:solidFill>
                <a:highlight>
                  <a:schemeClr val="dk1"/>
                </a:highlight>
                <a:latin typeface="Lexend Giga"/>
                <a:ea typeface="Lexend Giga"/>
                <a:cs typeface="Lexend Giga"/>
                <a:sym typeface="Lexend Giga"/>
              </a:rPr>
              <a:t>ons</a:t>
            </a:r>
            <a:endParaRPr sz="1800">
              <a:solidFill>
                <a:schemeClr val="lt1"/>
              </a:solidFill>
              <a:highlight>
                <a:schemeClr val="dk1"/>
              </a:highlight>
              <a:latin typeface="Lexend Giga"/>
              <a:ea typeface="Lexend Giga"/>
              <a:cs typeface="Lexend Giga"/>
              <a:sym typeface="Lexend Giga"/>
            </a:endParaRPr>
          </a:p>
        </p:txBody>
      </p:sp>
      <p:sp>
        <p:nvSpPr>
          <p:cNvPr id="29" name="Google Shape;774;p51">
            <a:extLst>
              <a:ext uri="{FF2B5EF4-FFF2-40B4-BE49-F238E27FC236}">
                <a16:creationId xmlns:a16="http://schemas.microsoft.com/office/drawing/2014/main" id="{2FD892ED-77F3-5581-D808-3C128124B6A1}"/>
              </a:ext>
            </a:extLst>
          </p:cNvPr>
          <p:cNvSpPr txBox="1"/>
          <p:nvPr/>
        </p:nvSpPr>
        <p:spPr>
          <a:xfrm>
            <a:off x="1258174" y="1622834"/>
            <a:ext cx="2339100" cy="213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200" dirty="0">
                <a:solidFill>
                  <a:schemeClr val="dk1"/>
                </a:solidFill>
                <a:latin typeface="Lexend"/>
                <a:ea typeface="Lexend"/>
                <a:cs typeface="Lexend"/>
                <a:sym typeface="Lexend"/>
              </a:rPr>
              <a:t>Immersive Experience</a:t>
            </a:r>
            <a:endParaRPr sz="1200" dirty="0">
              <a:solidFill>
                <a:schemeClr val="dk1"/>
              </a:solidFill>
              <a:latin typeface="Lexend"/>
              <a:ea typeface="Lexend"/>
              <a:cs typeface="Lexend"/>
              <a:sym typeface="Lexend"/>
            </a:endParaRPr>
          </a:p>
        </p:txBody>
      </p:sp>
      <p:sp>
        <p:nvSpPr>
          <p:cNvPr id="30" name="Google Shape;775;p51">
            <a:extLst>
              <a:ext uri="{FF2B5EF4-FFF2-40B4-BE49-F238E27FC236}">
                <a16:creationId xmlns:a16="http://schemas.microsoft.com/office/drawing/2014/main" id="{B5BCBEE4-816E-9EE7-C07A-730DAEAD75FD}"/>
              </a:ext>
            </a:extLst>
          </p:cNvPr>
          <p:cNvSpPr txBox="1"/>
          <p:nvPr/>
        </p:nvSpPr>
        <p:spPr>
          <a:xfrm>
            <a:off x="3584968" y="1800676"/>
            <a:ext cx="588300" cy="256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9/10</a:t>
            </a:r>
            <a:endParaRPr sz="1200">
              <a:solidFill>
                <a:schemeClr val="dk1"/>
              </a:solidFill>
              <a:latin typeface="Lexend"/>
              <a:ea typeface="Lexend"/>
              <a:cs typeface="Lexend"/>
              <a:sym typeface="Lexend"/>
            </a:endParaRPr>
          </a:p>
        </p:txBody>
      </p:sp>
      <p:sp>
        <p:nvSpPr>
          <p:cNvPr id="31" name="Google Shape;776;p51">
            <a:extLst>
              <a:ext uri="{FF2B5EF4-FFF2-40B4-BE49-F238E27FC236}">
                <a16:creationId xmlns:a16="http://schemas.microsoft.com/office/drawing/2014/main" id="{57558707-A960-B6CE-DB2D-8F131A493D85}"/>
              </a:ext>
            </a:extLst>
          </p:cNvPr>
          <p:cNvSpPr txBox="1"/>
          <p:nvPr/>
        </p:nvSpPr>
        <p:spPr>
          <a:xfrm>
            <a:off x="1258174" y="2163634"/>
            <a:ext cx="2339100" cy="213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dirty="0">
                <a:solidFill>
                  <a:schemeClr val="dk1"/>
                </a:solidFill>
                <a:latin typeface="Lexend"/>
                <a:ea typeface="Lexend"/>
                <a:cs typeface="Lexend"/>
                <a:sym typeface="Lexend"/>
              </a:rPr>
              <a:t>Enhanced Interactivity</a:t>
            </a:r>
            <a:endParaRPr sz="1200" dirty="0">
              <a:solidFill>
                <a:schemeClr val="dk1"/>
              </a:solidFill>
              <a:latin typeface="Lexend"/>
              <a:ea typeface="Lexend"/>
              <a:cs typeface="Lexend"/>
              <a:sym typeface="Lexend"/>
            </a:endParaRPr>
          </a:p>
        </p:txBody>
      </p:sp>
      <p:sp>
        <p:nvSpPr>
          <p:cNvPr id="32" name="Google Shape;777;p51">
            <a:extLst>
              <a:ext uri="{FF2B5EF4-FFF2-40B4-BE49-F238E27FC236}">
                <a16:creationId xmlns:a16="http://schemas.microsoft.com/office/drawing/2014/main" id="{78301535-0632-77A6-5414-2D33EC7C3C0E}"/>
              </a:ext>
            </a:extLst>
          </p:cNvPr>
          <p:cNvSpPr txBox="1"/>
          <p:nvPr/>
        </p:nvSpPr>
        <p:spPr>
          <a:xfrm>
            <a:off x="3584968" y="2351086"/>
            <a:ext cx="588300" cy="256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9/10</a:t>
            </a:r>
            <a:endParaRPr sz="1200">
              <a:solidFill>
                <a:schemeClr val="dk1"/>
              </a:solidFill>
              <a:latin typeface="Lexend"/>
              <a:ea typeface="Lexend"/>
              <a:cs typeface="Lexend"/>
              <a:sym typeface="Lexend"/>
            </a:endParaRPr>
          </a:p>
        </p:txBody>
      </p:sp>
      <p:grpSp>
        <p:nvGrpSpPr>
          <p:cNvPr id="33" name="Google Shape;778;p51">
            <a:extLst>
              <a:ext uri="{FF2B5EF4-FFF2-40B4-BE49-F238E27FC236}">
                <a16:creationId xmlns:a16="http://schemas.microsoft.com/office/drawing/2014/main" id="{A58D2C25-C410-EFAA-8D30-0C75513473D5}"/>
              </a:ext>
            </a:extLst>
          </p:cNvPr>
          <p:cNvGrpSpPr/>
          <p:nvPr/>
        </p:nvGrpSpPr>
        <p:grpSpPr>
          <a:xfrm>
            <a:off x="6312008" y="1725689"/>
            <a:ext cx="758980" cy="758980"/>
            <a:chOff x="4045063" y="635665"/>
            <a:chExt cx="868200" cy="868200"/>
          </a:xfrm>
        </p:grpSpPr>
        <p:sp>
          <p:nvSpPr>
            <p:cNvPr id="34" name="Google Shape;779;p51">
              <a:extLst>
                <a:ext uri="{FF2B5EF4-FFF2-40B4-BE49-F238E27FC236}">
                  <a16:creationId xmlns:a16="http://schemas.microsoft.com/office/drawing/2014/main" id="{92843EB8-315E-4D3B-4AF7-86CD8641159C}"/>
                </a:ext>
              </a:extLst>
            </p:cNvPr>
            <p:cNvSpPr/>
            <p:nvPr/>
          </p:nvSpPr>
          <p:spPr>
            <a:xfrm>
              <a:off x="4049799" y="640401"/>
              <a:ext cx="858900" cy="858900"/>
            </a:xfrm>
            <a:prstGeom prst="donut">
              <a:avLst>
                <a:gd name="adj" fmla="val 1193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35" name="Google Shape;780;p51">
              <a:extLst>
                <a:ext uri="{FF2B5EF4-FFF2-40B4-BE49-F238E27FC236}">
                  <a16:creationId xmlns:a16="http://schemas.microsoft.com/office/drawing/2014/main" id="{2F040DB4-E7D4-5A52-FFDF-98E96AEB8DFB}"/>
                </a:ext>
              </a:extLst>
            </p:cNvPr>
            <p:cNvSpPr/>
            <p:nvPr/>
          </p:nvSpPr>
          <p:spPr>
            <a:xfrm flipH="1">
              <a:off x="4045063" y="635665"/>
              <a:ext cx="868200" cy="868200"/>
            </a:xfrm>
            <a:prstGeom prst="blockArc">
              <a:avLst>
                <a:gd name="adj1" fmla="val 5400645"/>
                <a:gd name="adj2" fmla="val 16256715"/>
                <a:gd name="adj3" fmla="val 1271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grpSp>
      <p:sp>
        <p:nvSpPr>
          <p:cNvPr id="36" name="Google Shape;781;p51">
            <a:extLst>
              <a:ext uri="{FF2B5EF4-FFF2-40B4-BE49-F238E27FC236}">
                <a16:creationId xmlns:a16="http://schemas.microsoft.com/office/drawing/2014/main" id="{07B6C39C-1454-A9B2-52BB-B0709CCEAB78}"/>
              </a:ext>
            </a:extLst>
          </p:cNvPr>
          <p:cNvSpPr txBox="1"/>
          <p:nvPr/>
        </p:nvSpPr>
        <p:spPr>
          <a:xfrm>
            <a:off x="6311999" y="1961929"/>
            <a:ext cx="759000" cy="286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50%</a:t>
            </a:r>
            <a:endParaRPr sz="1200">
              <a:solidFill>
                <a:schemeClr val="dk1"/>
              </a:solidFill>
              <a:latin typeface="Lexend"/>
              <a:ea typeface="Lexend"/>
              <a:cs typeface="Lexend"/>
              <a:sym typeface="Lexend"/>
            </a:endParaRPr>
          </a:p>
        </p:txBody>
      </p:sp>
      <p:grpSp>
        <p:nvGrpSpPr>
          <p:cNvPr id="37" name="Google Shape;790;p51">
            <a:extLst>
              <a:ext uri="{FF2B5EF4-FFF2-40B4-BE49-F238E27FC236}">
                <a16:creationId xmlns:a16="http://schemas.microsoft.com/office/drawing/2014/main" id="{7FA58AF2-D806-A601-614F-E1799D68980B}"/>
              </a:ext>
            </a:extLst>
          </p:cNvPr>
          <p:cNvGrpSpPr/>
          <p:nvPr/>
        </p:nvGrpSpPr>
        <p:grpSpPr>
          <a:xfrm>
            <a:off x="7699782" y="1729679"/>
            <a:ext cx="758980" cy="758980"/>
            <a:chOff x="4045063" y="635665"/>
            <a:chExt cx="868200" cy="868200"/>
          </a:xfrm>
        </p:grpSpPr>
        <p:sp>
          <p:nvSpPr>
            <p:cNvPr id="38" name="Google Shape;791;p51">
              <a:extLst>
                <a:ext uri="{FF2B5EF4-FFF2-40B4-BE49-F238E27FC236}">
                  <a16:creationId xmlns:a16="http://schemas.microsoft.com/office/drawing/2014/main" id="{27BB3AC5-DD1A-D7A3-8C26-CA37DFF5F2C0}"/>
                </a:ext>
              </a:extLst>
            </p:cNvPr>
            <p:cNvSpPr/>
            <p:nvPr/>
          </p:nvSpPr>
          <p:spPr>
            <a:xfrm>
              <a:off x="4049799" y="640401"/>
              <a:ext cx="858900" cy="858900"/>
            </a:xfrm>
            <a:prstGeom prst="donut">
              <a:avLst>
                <a:gd name="adj" fmla="val 1193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39" name="Google Shape;792;p51">
              <a:extLst>
                <a:ext uri="{FF2B5EF4-FFF2-40B4-BE49-F238E27FC236}">
                  <a16:creationId xmlns:a16="http://schemas.microsoft.com/office/drawing/2014/main" id="{82DF0760-BB35-5340-E4C4-15025B20C18F}"/>
                </a:ext>
              </a:extLst>
            </p:cNvPr>
            <p:cNvSpPr/>
            <p:nvPr/>
          </p:nvSpPr>
          <p:spPr>
            <a:xfrm flipH="1">
              <a:off x="4045063" y="635665"/>
              <a:ext cx="868200" cy="868200"/>
            </a:xfrm>
            <a:prstGeom prst="blockArc">
              <a:avLst>
                <a:gd name="adj1" fmla="val 10774843"/>
                <a:gd name="adj2" fmla="val 16256715"/>
                <a:gd name="adj3" fmla="val 1271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grpSp>
      <p:sp>
        <p:nvSpPr>
          <p:cNvPr id="40" name="Google Shape;793;p51">
            <a:extLst>
              <a:ext uri="{FF2B5EF4-FFF2-40B4-BE49-F238E27FC236}">
                <a16:creationId xmlns:a16="http://schemas.microsoft.com/office/drawing/2014/main" id="{F4F3ED28-DC8A-098C-3F40-EB9C60C302C1}"/>
              </a:ext>
            </a:extLst>
          </p:cNvPr>
          <p:cNvSpPr txBox="1"/>
          <p:nvPr/>
        </p:nvSpPr>
        <p:spPr>
          <a:xfrm>
            <a:off x="7699772" y="1965919"/>
            <a:ext cx="759000" cy="286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25%</a:t>
            </a:r>
            <a:endParaRPr sz="1200">
              <a:solidFill>
                <a:schemeClr val="dk1"/>
              </a:solidFill>
              <a:latin typeface="Lexend"/>
              <a:ea typeface="Lexend"/>
              <a:cs typeface="Lexend"/>
              <a:sym typeface="Lexend"/>
            </a:endParaRPr>
          </a:p>
        </p:txBody>
      </p:sp>
      <p:sp>
        <p:nvSpPr>
          <p:cNvPr id="41" name="Google Shape;794;p51">
            <a:extLst>
              <a:ext uri="{FF2B5EF4-FFF2-40B4-BE49-F238E27FC236}">
                <a16:creationId xmlns:a16="http://schemas.microsoft.com/office/drawing/2014/main" id="{E35C653F-9E2B-6C5D-386C-97AB9EBE127E}"/>
              </a:ext>
            </a:extLst>
          </p:cNvPr>
          <p:cNvSpPr txBox="1"/>
          <p:nvPr/>
        </p:nvSpPr>
        <p:spPr>
          <a:xfrm>
            <a:off x="4718055" y="2701388"/>
            <a:ext cx="1153500" cy="29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dirty="0">
                <a:solidFill>
                  <a:schemeClr val="dk1"/>
                </a:solidFill>
                <a:latin typeface="Lexend"/>
                <a:ea typeface="Lexend"/>
                <a:cs typeface="Lexend"/>
                <a:sym typeface="Lexend"/>
              </a:rPr>
              <a:t>Hardware Dependency</a:t>
            </a:r>
            <a:endParaRPr sz="1200" dirty="0">
              <a:solidFill>
                <a:schemeClr val="dk1"/>
              </a:solidFill>
              <a:latin typeface="Lexend"/>
              <a:ea typeface="Lexend"/>
              <a:cs typeface="Lexend"/>
              <a:sym typeface="Lexend"/>
            </a:endParaRPr>
          </a:p>
        </p:txBody>
      </p:sp>
      <p:sp>
        <p:nvSpPr>
          <p:cNvPr id="42" name="Google Shape;795;p51">
            <a:extLst>
              <a:ext uri="{FF2B5EF4-FFF2-40B4-BE49-F238E27FC236}">
                <a16:creationId xmlns:a16="http://schemas.microsoft.com/office/drawing/2014/main" id="{8CAE5420-B943-F72F-0578-579021DD3A08}"/>
              </a:ext>
            </a:extLst>
          </p:cNvPr>
          <p:cNvSpPr txBox="1"/>
          <p:nvPr/>
        </p:nvSpPr>
        <p:spPr>
          <a:xfrm>
            <a:off x="6075671" y="2715476"/>
            <a:ext cx="1153500" cy="29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dirty="0">
                <a:solidFill>
                  <a:schemeClr val="dk1"/>
                </a:solidFill>
                <a:latin typeface="Lexend"/>
                <a:ea typeface="Lexend"/>
                <a:cs typeface="Lexend"/>
                <a:sym typeface="Lexend"/>
              </a:rPr>
              <a:t>Performance Limitations</a:t>
            </a:r>
            <a:endParaRPr sz="1200" dirty="0">
              <a:solidFill>
                <a:schemeClr val="dk1"/>
              </a:solidFill>
              <a:latin typeface="Lexend"/>
              <a:ea typeface="Lexend"/>
              <a:cs typeface="Lexend"/>
              <a:sym typeface="Lexend"/>
            </a:endParaRPr>
          </a:p>
        </p:txBody>
      </p:sp>
      <p:sp>
        <p:nvSpPr>
          <p:cNvPr id="43" name="Google Shape;796;p51">
            <a:extLst>
              <a:ext uri="{FF2B5EF4-FFF2-40B4-BE49-F238E27FC236}">
                <a16:creationId xmlns:a16="http://schemas.microsoft.com/office/drawing/2014/main" id="{191912AF-D194-3472-572A-33BFD50C0780}"/>
              </a:ext>
            </a:extLst>
          </p:cNvPr>
          <p:cNvSpPr txBox="1"/>
          <p:nvPr/>
        </p:nvSpPr>
        <p:spPr>
          <a:xfrm>
            <a:off x="7532898" y="2723238"/>
            <a:ext cx="1153500" cy="29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dirty="0">
                <a:solidFill>
                  <a:schemeClr val="dk1"/>
                </a:solidFill>
                <a:latin typeface="Lexend"/>
                <a:ea typeface="Lexend"/>
                <a:cs typeface="Lexend"/>
                <a:sym typeface="Lexend"/>
              </a:rPr>
              <a:t>Limited Adoptions</a:t>
            </a:r>
            <a:endParaRPr sz="1200" dirty="0">
              <a:solidFill>
                <a:schemeClr val="dk1"/>
              </a:solidFill>
              <a:latin typeface="Lexend"/>
              <a:ea typeface="Lexend"/>
              <a:cs typeface="Lexend"/>
              <a:sym typeface="Lexend"/>
            </a:endParaRPr>
          </a:p>
        </p:txBody>
      </p:sp>
      <p:cxnSp>
        <p:nvCxnSpPr>
          <p:cNvPr id="44" name="Google Shape;800;p51">
            <a:extLst>
              <a:ext uri="{FF2B5EF4-FFF2-40B4-BE49-F238E27FC236}">
                <a16:creationId xmlns:a16="http://schemas.microsoft.com/office/drawing/2014/main" id="{A9EE4D84-46AC-CC01-8B61-4048238327A4}"/>
              </a:ext>
            </a:extLst>
          </p:cNvPr>
          <p:cNvCxnSpPr/>
          <p:nvPr/>
        </p:nvCxnSpPr>
        <p:spPr>
          <a:xfrm>
            <a:off x="4436830" y="1251819"/>
            <a:ext cx="0" cy="3363600"/>
          </a:xfrm>
          <a:prstGeom prst="straightConnector1">
            <a:avLst/>
          </a:prstGeom>
          <a:noFill/>
          <a:ln w="28575" cap="flat" cmpd="sng">
            <a:solidFill>
              <a:schemeClr val="dk1"/>
            </a:solidFill>
            <a:prstDash val="solid"/>
            <a:round/>
            <a:headEnd type="none" w="med" len="med"/>
            <a:tailEnd type="none" w="med" len="med"/>
          </a:ln>
        </p:spPr>
      </p:cxnSp>
      <p:sp>
        <p:nvSpPr>
          <p:cNvPr id="45" name="Google Shape;744;p51">
            <a:extLst>
              <a:ext uri="{FF2B5EF4-FFF2-40B4-BE49-F238E27FC236}">
                <a16:creationId xmlns:a16="http://schemas.microsoft.com/office/drawing/2014/main" id="{665C09CB-ED5A-E012-87BA-462D20D1280C}"/>
              </a:ext>
            </a:extLst>
          </p:cNvPr>
          <p:cNvSpPr/>
          <p:nvPr/>
        </p:nvSpPr>
        <p:spPr>
          <a:xfrm>
            <a:off x="1354559"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745;p51">
            <a:extLst>
              <a:ext uri="{FF2B5EF4-FFF2-40B4-BE49-F238E27FC236}">
                <a16:creationId xmlns:a16="http://schemas.microsoft.com/office/drawing/2014/main" id="{0A6391F9-0870-CB9E-62E5-3048F0914D08}"/>
              </a:ext>
            </a:extLst>
          </p:cNvPr>
          <p:cNvSpPr/>
          <p:nvPr/>
        </p:nvSpPr>
        <p:spPr>
          <a:xfrm>
            <a:off x="1567384"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746;p51">
            <a:extLst>
              <a:ext uri="{FF2B5EF4-FFF2-40B4-BE49-F238E27FC236}">
                <a16:creationId xmlns:a16="http://schemas.microsoft.com/office/drawing/2014/main" id="{BC1B45C4-D779-B1C7-72D3-A32997AF5FEC}"/>
              </a:ext>
            </a:extLst>
          </p:cNvPr>
          <p:cNvSpPr/>
          <p:nvPr/>
        </p:nvSpPr>
        <p:spPr>
          <a:xfrm>
            <a:off x="1780209"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747;p51">
            <a:extLst>
              <a:ext uri="{FF2B5EF4-FFF2-40B4-BE49-F238E27FC236}">
                <a16:creationId xmlns:a16="http://schemas.microsoft.com/office/drawing/2014/main" id="{E0A719E1-7136-83B5-941D-4639341FCD42}"/>
              </a:ext>
            </a:extLst>
          </p:cNvPr>
          <p:cNvSpPr/>
          <p:nvPr/>
        </p:nvSpPr>
        <p:spPr>
          <a:xfrm>
            <a:off x="1993034"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748;p51">
            <a:extLst>
              <a:ext uri="{FF2B5EF4-FFF2-40B4-BE49-F238E27FC236}">
                <a16:creationId xmlns:a16="http://schemas.microsoft.com/office/drawing/2014/main" id="{9A50268A-E2C3-AE19-5273-19C6F7B4FB76}"/>
              </a:ext>
            </a:extLst>
          </p:cNvPr>
          <p:cNvSpPr/>
          <p:nvPr/>
        </p:nvSpPr>
        <p:spPr>
          <a:xfrm>
            <a:off x="2205859"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749;p51">
            <a:extLst>
              <a:ext uri="{FF2B5EF4-FFF2-40B4-BE49-F238E27FC236}">
                <a16:creationId xmlns:a16="http://schemas.microsoft.com/office/drawing/2014/main" id="{3D90F53F-2B2D-2A7C-6308-6EC977E93344}"/>
              </a:ext>
            </a:extLst>
          </p:cNvPr>
          <p:cNvSpPr/>
          <p:nvPr/>
        </p:nvSpPr>
        <p:spPr>
          <a:xfrm>
            <a:off x="2418684" y="3486423"/>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50;p51">
            <a:extLst>
              <a:ext uri="{FF2B5EF4-FFF2-40B4-BE49-F238E27FC236}">
                <a16:creationId xmlns:a16="http://schemas.microsoft.com/office/drawing/2014/main" id="{B0B5A895-8705-9D89-D3E3-0BDCACA4C2C7}"/>
              </a:ext>
            </a:extLst>
          </p:cNvPr>
          <p:cNvSpPr/>
          <p:nvPr/>
        </p:nvSpPr>
        <p:spPr>
          <a:xfrm>
            <a:off x="2631509" y="3486423"/>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51;p51">
            <a:extLst>
              <a:ext uri="{FF2B5EF4-FFF2-40B4-BE49-F238E27FC236}">
                <a16:creationId xmlns:a16="http://schemas.microsoft.com/office/drawing/2014/main" id="{E3DADE39-5116-1539-1057-1A93F6790C79}"/>
              </a:ext>
            </a:extLst>
          </p:cNvPr>
          <p:cNvSpPr/>
          <p:nvPr/>
        </p:nvSpPr>
        <p:spPr>
          <a:xfrm>
            <a:off x="2844334" y="3486423"/>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752;p51">
            <a:extLst>
              <a:ext uri="{FF2B5EF4-FFF2-40B4-BE49-F238E27FC236}">
                <a16:creationId xmlns:a16="http://schemas.microsoft.com/office/drawing/2014/main" id="{645580AE-05EC-32E0-D3E2-019D3225A24C}"/>
              </a:ext>
            </a:extLst>
          </p:cNvPr>
          <p:cNvSpPr/>
          <p:nvPr/>
        </p:nvSpPr>
        <p:spPr>
          <a:xfrm>
            <a:off x="3057159" y="3486423"/>
            <a:ext cx="152100" cy="152100"/>
          </a:xfrm>
          <a:prstGeom prst="rect">
            <a:avLst/>
          </a:prstGeom>
          <a:solidFill>
            <a:srgbClr val="103269"/>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03269"/>
              </a:solidFill>
            </a:endParaRPr>
          </a:p>
        </p:txBody>
      </p:sp>
      <p:sp>
        <p:nvSpPr>
          <p:cNvPr id="54" name="Google Shape;753;p51">
            <a:extLst>
              <a:ext uri="{FF2B5EF4-FFF2-40B4-BE49-F238E27FC236}">
                <a16:creationId xmlns:a16="http://schemas.microsoft.com/office/drawing/2014/main" id="{F407DD59-5B40-D958-D565-63CB795B0E12}"/>
              </a:ext>
            </a:extLst>
          </p:cNvPr>
          <p:cNvSpPr/>
          <p:nvPr/>
        </p:nvSpPr>
        <p:spPr>
          <a:xfrm>
            <a:off x="3269984" y="3486423"/>
            <a:ext cx="152100" cy="152100"/>
          </a:xfrm>
          <a:prstGeom prst="rect">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754;p51">
            <a:extLst>
              <a:ext uri="{FF2B5EF4-FFF2-40B4-BE49-F238E27FC236}">
                <a16:creationId xmlns:a16="http://schemas.microsoft.com/office/drawing/2014/main" id="{3D2B610F-B251-E5A5-AC02-37ABDE00FA64}"/>
              </a:ext>
            </a:extLst>
          </p:cNvPr>
          <p:cNvSpPr/>
          <p:nvPr/>
        </p:nvSpPr>
        <p:spPr>
          <a:xfrm>
            <a:off x="1354559" y="29423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755;p51">
            <a:extLst>
              <a:ext uri="{FF2B5EF4-FFF2-40B4-BE49-F238E27FC236}">
                <a16:creationId xmlns:a16="http://schemas.microsoft.com/office/drawing/2014/main" id="{A19B597B-77C2-103D-80A8-A2B35C1335E6}"/>
              </a:ext>
            </a:extLst>
          </p:cNvPr>
          <p:cNvSpPr/>
          <p:nvPr/>
        </p:nvSpPr>
        <p:spPr>
          <a:xfrm>
            <a:off x="1567384" y="29423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756;p51">
            <a:extLst>
              <a:ext uri="{FF2B5EF4-FFF2-40B4-BE49-F238E27FC236}">
                <a16:creationId xmlns:a16="http://schemas.microsoft.com/office/drawing/2014/main" id="{BFAF2238-4C31-7EC3-6525-74A2AB2B0CD2}"/>
              </a:ext>
            </a:extLst>
          </p:cNvPr>
          <p:cNvSpPr/>
          <p:nvPr/>
        </p:nvSpPr>
        <p:spPr>
          <a:xfrm>
            <a:off x="1780209" y="29423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757;p51">
            <a:extLst>
              <a:ext uri="{FF2B5EF4-FFF2-40B4-BE49-F238E27FC236}">
                <a16:creationId xmlns:a16="http://schemas.microsoft.com/office/drawing/2014/main" id="{64712DC9-FD6A-8DA4-0E31-8941EB8A44C9}"/>
              </a:ext>
            </a:extLst>
          </p:cNvPr>
          <p:cNvSpPr/>
          <p:nvPr/>
        </p:nvSpPr>
        <p:spPr>
          <a:xfrm>
            <a:off x="1993034" y="2942388"/>
            <a:ext cx="152100" cy="152100"/>
          </a:xfrm>
          <a:prstGeom prst="rect">
            <a:avLst/>
          </a:prstGeom>
          <a:solidFill>
            <a:schemeClr val="dk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758;p51">
            <a:extLst>
              <a:ext uri="{FF2B5EF4-FFF2-40B4-BE49-F238E27FC236}">
                <a16:creationId xmlns:a16="http://schemas.microsoft.com/office/drawing/2014/main" id="{7361FAFD-2730-66C3-BAD7-303D0547B7A7}"/>
              </a:ext>
            </a:extLst>
          </p:cNvPr>
          <p:cNvSpPr/>
          <p:nvPr/>
        </p:nvSpPr>
        <p:spPr>
          <a:xfrm>
            <a:off x="2205859" y="2942388"/>
            <a:ext cx="152100" cy="152100"/>
          </a:xfrm>
          <a:prstGeom prst="rect">
            <a:avLst/>
          </a:prstGeom>
          <a:solidFill>
            <a:schemeClr val="tx1"/>
          </a:solidFill>
          <a:ln w="28575" cap="flat" cmpd="sng">
            <a:solidFill>
              <a:schemeClr val="tx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0" name="Google Shape;759;p51">
            <a:extLst>
              <a:ext uri="{FF2B5EF4-FFF2-40B4-BE49-F238E27FC236}">
                <a16:creationId xmlns:a16="http://schemas.microsoft.com/office/drawing/2014/main" id="{8FA2F0CB-A15D-7DB6-366C-B7D35D284F14}"/>
              </a:ext>
            </a:extLst>
          </p:cNvPr>
          <p:cNvSpPr/>
          <p:nvPr/>
        </p:nvSpPr>
        <p:spPr>
          <a:xfrm>
            <a:off x="2418684" y="29423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760;p51">
            <a:extLst>
              <a:ext uri="{FF2B5EF4-FFF2-40B4-BE49-F238E27FC236}">
                <a16:creationId xmlns:a16="http://schemas.microsoft.com/office/drawing/2014/main" id="{757E4F1A-F8B6-5970-3C86-3C10AA99E65C}"/>
              </a:ext>
            </a:extLst>
          </p:cNvPr>
          <p:cNvSpPr/>
          <p:nvPr/>
        </p:nvSpPr>
        <p:spPr>
          <a:xfrm>
            <a:off x="2631509" y="29423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761;p51">
            <a:extLst>
              <a:ext uri="{FF2B5EF4-FFF2-40B4-BE49-F238E27FC236}">
                <a16:creationId xmlns:a16="http://schemas.microsoft.com/office/drawing/2014/main" id="{018E18D8-B20D-9151-BDD7-CD8F2708D1E3}"/>
              </a:ext>
            </a:extLst>
          </p:cNvPr>
          <p:cNvSpPr/>
          <p:nvPr/>
        </p:nvSpPr>
        <p:spPr>
          <a:xfrm>
            <a:off x="2844334" y="29423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762;p51">
            <a:extLst>
              <a:ext uri="{FF2B5EF4-FFF2-40B4-BE49-F238E27FC236}">
                <a16:creationId xmlns:a16="http://schemas.microsoft.com/office/drawing/2014/main" id="{F97150EB-2E46-4FE2-5BA3-8782105F7C94}"/>
              </a:ext>
            </a:extLst>
          </p:cNvPr>
          <p:cNvSpPr/>
          <p:nvPr/>
        </p:nvSpPr>
        <p:spPr>
          <a:xfrm>
            <a:off x="3057159" y="2942388"/>
            <a:ext cx="152100" cy="152100"/>
          </a:xfrm>
          <a:prstGeom prst="rect">
            <a:avLst/>
          </a:prstGeom>
          <a:solidFill>
            <a:schemeClr val="tx1"/>
          </a:solid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63;p51">
            <a:extLst>
              <a:ext uri="{FF2B5EF4-FFF2-40B4-BE49-F238E27FC236}">
                <a16:creationId xmlns:a16="http://schemas.microsoft.com/office/drawing/2014/main" id="{2081AA70-9F19-F838-D22C-FA1DB694C123}"/>
              </a:ext>
            </a:extLst>
          </p:cNvPr>
          <p:cNvSpPr/>
          <p:nvPr/>
        </p:nvSpPr>
        <p:spPr>
          <a:xfrm>
            <a:off x="3269984" y="2942388"/>
            <a:ext cx="152100" cy="152100"/>
          </a:xfrm>
          <a:prstGeom prst="rect">
            <a:avLst/>
          </a:prstGeom>
          <a:noFill/>
          <a:ln w="28575" cap="flat" cmpd="sng">
            <a:solidFill>
              <a:schemeClr val="dk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74;p51">
            <a:extLst>
              <a:ext uri="{FF2B5EF4-FFF2-40B4-BE49-F238E27FC236}">
                <a16:creationId xmlns:a16="http://schemas.microsoft.com/office/drawing/2014/main" id="{60309CDC-01C3-38DE-848E-F3AE57BAA057}"/>
              </a:ext>
            </a:extLst>
          </p:cNvPr>
          <p:cNvSpPr txBox="1"/>
          <p:nvPr/>
        </p:nvSpPr>
        <p:spPr>
          <a:xfrm>
            <a:off x="1246672" y="2704434"/>
            <a:ext cx="2339100" cy="213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US" sz="1200" dirty="0">
                <a:solidFill>
                  <a:schemeClr val="dk1"/>
                </a:solidFill>
                <a:latin typeface="Lexend"/>
                <a:ea typeface="Lexend"/>
                <a:cs typeface="Lexend"/>
                <a:sym typeface="Lexend"/>
              </a:rPr>
              <a:t>Hands-Free Usage</a:t>
            </a:r>
            <a:endParaRPr sz="1200" dirty="0">
              <a:solidFill>
                <a:schemeClr val="dk1"/>
              </a:solidFill>
              <a:latin typeface="Lexend"/>
              <a:ea typeface="Lexend"/>
              <a:cs typeface="Lexend"/>
              <a:sym typeface="Lexend"/>
            </a:endParaRPr>
          </a:p>
        </p:txBody>
      </p:sp>
      <p:sp>
        <p:nvSpPr>
          <p:cNvPr id="706" name="Google Shape;775;p51">
            <a:extLst>
              <a:ext uri="{FF2B5EF4-FFF2-40B4-BE49-F238E27FC236}">
                <a16:creationId xmlns:a16="http://schemas.microsoft.com/office/drawing/2014/main" id="{3E66BB03-2131-3C45-99EF-ECD2BCCBE5AA}"/>
              </a:ext>
            </a:extLst>
          </p:cNvPr>
          <p:cNvSpPr txBox="1"/>
          <p:nvPr/>
        </p:nvSpPr>
        <p:spPr>
          <a:xfrm>
            <a:off x="3573466" y="2882276"/>
            <a:ext cx="588300" cy="256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9/10</a:t>
            </a:r>
            <a:endParaRPr sz="1200">
              <a:solidFill>
                <a:schemeClr val="dk1"/>
              </a:solidFill>
              <a:latin typeface="Lexend"/>
              <a:ea typeface="Lexend"/>
              <a:cs typeface="Lexend"/>
              <a:sym typeface="Lexend"/>
            </a:endParaRPr>
          </a:p>
        </p:txBody>
      </p:sp>
      <p:sp>
        <p:nvSpPr>
          <p:cNvPr id="707" name="Google Shape;776;p51">
            <a:extLst>
              <a:ext uri="{FF2B5EF4-FFF2-40B4-BE49-F238E27FC236}">
                <a16:creationId xmlns:a16="http://schemas.microsoft.com/office/drawing/2014/main" id="{EFD92715-D741-9E1E-49F2-4EEF09BDCC79}"/>
              </a:ext>
            </a:extLst>
          </p:cNvPr>
          <p:cNvSpPr txBox="1"/>
          <p:nvPr/>
        </p:nvSpPr>
        <p:spPr>
          <a:xfrm>
            <a:off x="1246672" y="3245234"/>
            <a:ext cx="2339100" cy="2136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200" dirty="0">
                <a:solidFill>
                  <a:schemeClr val="dk1"/>
                </a:solidFill>
                <a:latin typeface="Lexend"/>
                <a:ea typeface="Lexend"/>
                <a:cs typeface="Lexend"/>
                <a:sym typeface="Lexend"/>
              </a:rPr>
              <a:t>Innovative Applications</a:t>
            </a:r>
            <a:endParaRPr sz="1200" dirty="0">
              <a:solidFill>
                <a:schemeClr val="dk1"/>
              </a:solidFill>
              <a:latin typeface="Lexend"/>
              <a:ea typeface="Lexend"/>
              <a:cs typeface="Lexend"/>
              <a:sym typeface="Lexend"/>
            </a:endParaRPr>
          </a:p>
        </p:txBody>
      </p:sp>
      <p:sp>
        <p:nvSpPr>
          <p:cNvPr id="708" name="Google Shape;777;p51">
            <a:extLst>
              <a:ext uri="{FF2B5EF4-FFF2-40B4-BE49-F238E27FC236}">
                <a16:creationId xmlns:a16="http://schemas.microsoft.com/office/drawing/2014/main" id="{EE03FB77-F3D7-039D-0CFD-286228044E1C}"/>
              </a:ext>
            </a:extLst>
          </p:cNvPr>
          <p:cNvSpPr txBox="1"/>
          <p:nvPr/>
        </p:nvSpPr>
        <p:spPr>
          <a:xfrm>
            <a:off x="3573466" y="3432686"/>
            <a:ext cx="588300" cy="256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8/10</a:t>
            </a:r>
            <a:endParaRPr sz="1200">
              <a:solidFill>
                <a:schemeClr val="dk1"/>
              </a:solidFill>
              <a:latin typeface="Lexend"/>
              <a:ea typeface="Lexend"/>
              <a:cs typeface="Lexend"/>
              <a:sym typeface="Lexend"/>
            </a:endParaRPr>
          </a:p>
        </p:txBody>
      </p:sp>
      <p:grpSp>
        <p:nvGrpSpPr>
          <p:cNvPr id="721" name="Google Shape;790;p51">
            <a:extLst>
              <a:ext uri="{FF2B5EF4-FFF2-40B4-BE49-F238E27FC236}">
                <a16:creationId xmlns:a16="http://schemas.microsoft.com/office/drawing/2014/main" id="{F9424FD0-FAB9-6810-B835-6375533636F9}"/>
              </a:ext>
            </a:extLst>
          </p:cNvPr>
          <p:cNvGrpSpPr/>
          <p:nvPr/>
        </p:nvGrpSpPr>
        <p:grpSpPr>
          <a:xfrm>
            <a:off x="4920269" y="1729679"/>
            <a:ext cx="758980" cy="758980"/>
            <a:chOff x="4045063" y="635665"/>
            <a:chExt cx="868200" cy="868200"/>
          </a:xfrm>
        </p:grpSpPr>
        <p:sp>
          <p:nvSpPr>
            <p:cNvPr id="722" name="Google Shape;791;p51">
              <a:extLst>
                <a:ext uri="{FF2B5EF4-FFF2-40B4-BE49-F238E27FC236}">
                  <a16:creationId xmlns:a16="http://schemas.microsoft.com/office/drawing/2014/main" id="{93888A01-C1C9-7DFC-47A1-1D2CD58E4D61}"/>
                </a:ext>
              </a:extLst>
            </p:cNvPr>
            <p:cNvSpPr/>
            <p:nvPr/>
          </p:nvSpPr>
          <p:spPr>
            <a:xfrm>
              <a:off x="4049799" y="640401"/>
              <a:ext cx="858900" cy="858900"/>
            </a:xfrm>
            <a:prstGeom prst="donut">
              <a:avLst>
                <a:gd name="adj" fmla="val 1193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723" name="Google Shape;792;p51">
              <a:extLst>
                <a:ext uri="{FF2B5EF4-FFF2-40B4-BE49-F238E27FC236}">
                  <a16:creationId xmlns:a16="http://schemas.microsoft.com/office/drawing/2014/main" id="{321F3E7C-5F4D-AFDB-7406-23A7116B2777}"/>
                </a:ext>
              </a:extLst>
            </p:cNvPr>
            <p:cNvSpPr/>
            <p:nvPr/>
          </p:nvSpPr>
          <p:spPr>
            <a:xfrm flipH="1">
              <a:off x="4045063" y="635665"/>
              <a:ext cx="868200" cy="868200"/>
            </a:xfrm>
            <a:prstGeom prst="blockArc">
              <a:avLst>
                <a:gd name="adj1" fmla="val 10774843"/>
                <a:gd name="adj2" fmla="val 16256715"/>
                <a:gd name="adj3" fmla="val 1271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grpSp>
      <p:sp>
        <p:nvSpPr>
          <p:cNvPr id="724" name="Google Shape;793;p51">
            <a:extLst>
              <a:ext uri="{FF2B5EF4-FFF2-40B4-BE49-F238E27FC236}">
                <a16:creationId xmlns:a16="http://schemas.microsoft.com/office/drawing/2014/main" id="{EB0DFAB0-CEF5-E865-14B9-CF864072F0CF}"/>
              </a:ext>
            </a:extLst>
          </p:cNvPr>
          <p:cNvSpPr txBox="1"/>
          <p:nvPr/>
        </p:nvSpPr>
        <p:spPr>
          <a:xfrm>
            <a:off x="4920259" y="1965919"/>
            <a:ext cx="759000" cy="286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25%</a:t>
            </a:r>
            <a:endParaRPr sz="1200">
              <a:solidFill>
                <a:schemeClr val="dk1"/>
              </a:solidFill>
              <a:latin typeface="Lexend"/>
              <a:ea typeface="Lexend"/>
              <a:cs typeface="Lexend"/>
              <a:sym typeface="Lexend"/>
            </a:endParaRPr>
          </a:p>
        </p:txBody>
      </p:sp>
      <p:grpSp>
        <p:nvGrpSpPr>
          <p:cNvPr id="725" name="Google Shape;778;p51">
            <a:extLst>
              <a:ext uri="{FF2B5EF4-FFF2-40B4-BE49-F238E27FC236}">
                <a16:creationId xmlns:a16="http://schemas.microsoft.com/office/drawing/2014/main" id="{687FFBE4-D042-F7A4-0B3F-1AB4208F7400}"/>
              </a:ext>
            </a:extLst>
          </p:cNvPr>
          <p:cNvGrpSpPr/>
          <p:nvPr/>
        </p:nvGrpSpPr>
        <p:grpSpPr>
          <a:xfrm>
            <a:off x="7054536" y="3329298"/>
            <a:ext cx="758980" cy="758980"/>
            <a:chOff x="4045063" y="635665"/>
            <a:chExt cx="868200" cy="868200"/>
          </a:xfrm>
        </p:grpSpPr>
        <p:sp>
          <p:nvSpPr>
            <p:cNvPr id="726" name="Google Shape;779;p51">
              <a:extLst>
                <a:ext uri="{FF2B5EF4-FFF2-40B4-BE49-F238E27FC236}">
                  <a16:creationId xmlns:a16="http://schemas.microsoft.com/office/drawing/2014/main" id="{E30FF3C1-C989-1BD7-3BE4-9BBAB42194A4}"/>
                </a:ext>
              </a:extLst>
            </p:cNvPr>
            <p:cNvSpPr/>
            <p:nvPr/>
          </p:nvSpPr>
          <p:spPr>
            <a:xfrm>
              <a:off x="4049799" y="640401"/>
              <a:ext cx="858900" cy="858900"/>
            </a:xfrm>
            <a:prstGeom prst="donut">
              <a:avLst>
                <a:gd name="adj" fmla="val 1193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727" name="Google Shape;780;p51">
              <a:extLst>
                <a:ext uri="{FF2B5EF4-FFF2-40B4-BE49-F238E27FC236}">
                  <a16:creationId xmlns:a16="http://schemas.microsoft.com/office/drawing/2014/main" id="{2D94A1CF-C180-DB9F-16AE-8AA839FA0057}"/>
                </a:ext>
              </a:extLst>
            </p:cNvPr>
            <p:cNvSpPr/>
            <p:nvPr/>
          </p:nvSpPr>
          <p:spPr>
            <a:xfrm flipH="1">
              <a:off x="4045063" y="635665"/>
              <a:ext cx="868200" cy="868200"/>
            </a:xfrm>
            <a:prstGeom prst="blockArc">
              <a:avLst>
                <a:gd name="adj1" fmla="val 5400645"/>
                <a:gd name="adj2" fmla="val 16256715"/>
                <a:gd name="adj3" fmla="val 1271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grpSp>
      <p:sp>
        <p:nvSpPr>
          <p:cNvPr id="728" name="Google Shape;781;p51">
            <a:extLst>
              <a:ext uri="{FF2B5EF4-FFF2-40B4-BE49-F238E27FC236}">
                <a16:creationId xmlns:a16="http://schemas.microsoft.com/office/drawing/2014/main" id="{DF996876-AB2B-F46C-93E7-B5921FB06091}"/>
              </a:ext>
            </a:extLst>
          </p:cNvPr>
          <p:cNvSpPr txBox="1"/>
          <p:nvPr/>
        </p:nvSpPr>
        <p:spPr>
          <a:xfrm>
            <a:off x="7054527" y="3565538"/>
            <a:ext cx="759000" cy="286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50%</a:t>
            </a:r>
            <a:endParaRPr sz="1200">
              <a:solidFill>
                <a:schemeClr val="dk1"/>
              </a:solidFill>
              <a:latin typeface="Lexend"/>
              <a:ea typeface="Lexend"/>
              <a:cs typeface="Lexend"/>
              <a:sym typeface="Lexend"/>
            </a:endParaRPr>
          </a:p>
        </p:txBody>
      </p:sp>
      <p:sp>
        <p:nvSpPr>
          <p:cNvPr id="733" name="Google Shape;794;p51">
            <a:extLst>
              <a:ext uri="{FF2B5EF4-FFF2-40B4-BE49-F238E27FC236}">
                <a16:creationId xmlns:a16="http://schemas.microsoft.com/office/drawing/2014/main" id="{FC285FC3-9E61-FB3C-3B93-17169E7CA570}"/>
              </a:ext>
            </a:extLst>
          </p:cNvPr>
          <p:cNvSpPr txBox="1"/>
          <p:nvPr/>
        </p:nvSpPr>
        <p:spPr>
          <a:xfrm>
            <a:off x="5460583" y="4304997"/>
            <a:ext cx="1153500" cy="29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dirty="0">
                <a:solidFill>
                  <a:schemeClr val="dk1"/>
                </a:solidFill>
                <a:latin typeface="Lexend"/>
                <a:ea typeface="Lexend"/>
                <a:cs typeface="Lexend"/>
                <a:sym typeface="Lexend"/>
              </a:rPr>
              <a:t>Learning Curve</a:t>
            </a:r>
            <a:endParaRPr sz="1200" dirty="0">
              <a:solidFill>
                <a:schemeClr val="dk1"/>
              </a:solidFill>
              <a:latin typeface="Lexend"/>
              <a:ea typeface="Lexend"/>
              <a:cs typeface="Lexend"/>
              <a:sym typeface="Lexend"/>
            </a:endParaRPr>
          </a:p>
        </p:txBody>
      </p:sp>
      <p:sp>
        <p:nvSpPr>
          <p:cNvPr id="734" name="Google Shape;795;p51">
            <a:extLst>
              <a:ext uri="{FF2B5EF4-FFF2-40B4-BE49-F238E27FC236}">
                <a16:creationId xmlns:a16="http://schemas.microsoft.com/office/drawing/2014/main" id="{C3090AA8-5DDB-4AB8-16BA-285A3AD118CB}"/>
              </a:ext>
            </a:extLst>
          </p:cNvPr>
          <p:cNvSpPr txBox="1"/>
          <p:nvPr/>
        </p:nvSpPr>
        <p:spPr>
          <a:xfrm>
            <a:off x="6818199" y="4319085"/>
            <a:ext cx="1153500" cy="2952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dirty="0">
                <a:solidFill>
                  <a:schemeClr val="dk1"/>
                </a:solidFill>
                <a:latin typeface="Lexend"/>
                <a:ea typeface="Lexend"/>
                <a:cs typeface="Lexend"/>
                <a:sym typeface="Lexend"/>
              </a:rPr>
              <a:t>Comfort and Usability</a:t>
            </a:r>
            <a:endParaRPr sz="1200" dirty="0">
              <a:solidFill>
                <a:schemeClr val="dk1"/>
              </a:solidFill>
              <a:latin typeface="Lexend"/>
              <a:ea typeface="Lexend"/>
              <a:cs typeface="Lexend"/>
              <a:sym typeface="Lexend"/>
            </a:endParaRPr>
          </a:p>
        </p:txBody>
      </p:sp>
      <p:grpSp>
        <p:nvGrpSpPr>
          <p:cNvPr id="736" name="Google Shape;790;p51">
            <a:extLst>
              <a:ext uri="{FF2B5EF4-FFF2-40B4-BE49-F238E27FC236}">
                <a16:creationId xmlns:a16="http://schemas.microsoft.com/office/drawing/2014/main" id="{710A0C32-DE9B-FCD9-8E21-EFB11A3A9DF8}"/>
              </a:ext>
            </a:extLst>
          </p:cNvPr>
          <p:cNvGrpSpPr/>
          <p:nvPr/>
        </p:nvGrpSpPr>
        <p:grpSpPr>
          <a:xfrm>
            <a:off x="5662797" y="3333288"/>
            <a:ext cx="758980" cy="758980"/>
            <a:chOff x="4045063" y="635665"/>
            <a:chExt cx="868200" cy="868200"/>
          </a:xfrm>
        </p:grpSpPr>
        <p:sp>
          <p:nvSpPr>
            <p:cNvPr id="737" name="Google Shape;791;p51">
              <a:extLst>
                <a:ext uri="{FF2B5EF4-FFF2-40B4-BE49-F238E27FC236}">
                  <a16:creationId xmlns:a16="http://schemas.microsoft.com/office/drawing/2014/main" id="{42E5139E-BC3E-B261-A900-F2B105579ACD}"/>
                </a:ext>
              </a:extLst>
            </p:cNvPr>
            <p:cNvSpPr/>
            <p:nvPr/>
          </p:nvSpPr>
          <p:spPr>
            <a:xfrm>
              <a:off x="4049799" y="640401"/>
              <a:ext cx="858900" cy="858900"/>
            </a:xfrm>
            <a:prstGeom prst="donut">
              <a:avLst>
                <a:gd name="adj" fmla="val 11930"/>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738" name="Google Shape;792;p51">
              <a:extLst>
                <a:ext uri="{FF2B5EF4-FFF2-40B4-BE49-F238E27FC236}">
                  <a16:creationId xmlns:a16="http://schemas.microsoft.com/office/drawing/2014/main" id="{6A20FCC8-7E7B-3880-3384-CEB8CCE24F55}"/>
                </a:ext>
              </a:extLst>
            </p:cNvPr>
            <p:cNvSpPr/>
            <p:nvPr/>
          </p:nvSpPr>
          <p:spPr>
            <a:xfrm flipH="1">
              <a:off x="4045063" y="635665"/>
              <a:ext cx="868200" cy="868200"/>
            </a:xfrm>
            <a:prstGeom prst="blockArc">
              <a:avLst>
                <a:gd name="adj1" fmla="val 10774843"/>
                <a:gd name="adj2" fmla="val 16256715"/>
                <a:gd name="adj3" fmla="val 12710"/>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grpSp>
      <p:sp>
        <p:nvSpPr>
          <p:cNvPr id="739" name="Google Shape;793;p51">
            <a:extLst>
              <a:ext uri="{FF2B5EF4-FFF2-40B4-BE49-F238E27FC236}">
                <a16:creationId xmlns:a16="http://schemas.microsoft.com/office/drawing/2014/main" id="{BA659597-58D1-CB53-5286-476FD9DE37F0}"/>
              </a:ext>
            </a:extLst>
          </p:cNvPr>
          <p:cNvSpPr txBox="1"/>
          <p:nvPr/>
        </p:nvSpPr>
        <p:spPr>
          <a:xfrm>
            <a:off x="5662787" y="3569528"/>
            <a:ext cx="759000" cy="2865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25%</a:t>
            </a:r>
            <a:endParaRPr sz="1200">
              <a:solidFill>
                <a:schemeClr val="dk1"/>
              </a:solidFill>
              <a:latin typeface="Lexend"/>
              <a:ea typeface="Lexend"/>
              <a:cs typeface="Lexend"/>
              <a:sym typeface="Lexend"/>
            </a:endParaRPr>
          </a:p>
        </p:txBody>
      </p:sp>
    </p:spTree>
    <p:extLst>
      <p:ext uri="{BB962C8B-B14F-4D97-AF65-F5344CB8AC3E}">
        <p14:creationId xmlns:p14="http://schemas.microsoft.com/office/powerpoint/2010/main" val="12469300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71"/>
        <p:cNvGrpSpPr/>
        <p:nvPr/>
      </p:nvGrpSpPr>
      <p:grpSpPr>
        <a:xfrm>
          <a:off x="0" y="0"/>
          <a:ext cx="0" cy="0"/>
          <a:chOff x="0" y="0"/>
          <a:chExt cx="0" cy="0"/>
        </a:xfrm>
      </p:grpSpPr>
      <p:sp>
        <p:nvSpPr>
          <p:cNvPr id="972" name="Google Shape;972;p58"/>
          <p:cNvSpPr txBox="1">
            <a:spLocks noGrp="1"/>
          </p:cNvSpPr>
          <p:nvPr>
            <p:ph type="title"/>
          </p:nvPr>
        </p:nvSpPr>
        <p:spPr>
          <a:xfrm>
            <a:off x="659033" y="648919"/>
            <a:ext cx="8501449" cy="117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dirty="0"/>
              <a:t>FINAL SELECTIONS</a:t>
            </a:r>
            <a:endParaRPr sz="4800" dirty="0"/>
          </a:p>
        </p:txBody>
      </p:sp>
      <p:sp>
        <p:nvSpPr>
          <p:cNvPr id="975" name="Google Shape;975;p58"/>
          <p:cNvSpPr/>
          <p:nvPr/>
        </p:nvSpPr>
        <p:spPr>
          <a:xfrm rot="-5400000">
            <a:off x="4531235" y="1973458"/>
            <a:ext cx="2954700" cy="32421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6" name="Google Shape;976;p58"/>
          <p:cNvCxnSpPr/>
          <p:nvPr/>
        </p:nvCxnSpPr>
        <p:spPr>
          <a:xfrm>
            <a:off x="3267452" y="1825819"/>
            <a:ext cx="2780700" cy="0"/>
          </a:xfrm>
          <a:prstGeom prst="straightConnector1">
            <a:avLst/>
          </a:prstGeom>
          <a:noFill/>
          <a:ln w="28575" cap="flat" cmpd="sng">
            <a:solidFill>
              <a:schemeClr val="dk1"/>
            </a:solidFill>
            <a:prstDash val="solid"/>
            <a:round/>
            <a:headEnd type="none" w="med" len="med"/>
            <a:tailEnd type="none" w="med" len="med"/>
          </a:ln>
        </p:spPr>
      </p:cxnSp>
      <p:grpSp>
        <p:nvGrpSpPr>
          <p:cNvPr id="977" name="Google Shape;977;p58"/>
          <p:cNvGrpSpPr/>
          <p:nvPr/>
        </p:nvGrpSpPr>
        <p:grpSpPr>
          <a:xfrm>
            <a:off x="5119886" y="1915664"/>
            <a:ext cx="2519810" cy="1523632"/>
            <a:chOff x="-959856" y="3037325"/>
            <a:chExt cx="2918473" cy="1764688"/>
          </a:xfrm>
        </p:grpSpPr>
        <p:sp>
          <p:nvSpPr>
            <p:cNvPr id="978" name="Google Shape;978;p58"/>
            <p:cNvSpPr/>
            <p:nvPr/>
          </p:nvSpPr>
          <p:spPr>
            <a:xfrm>
              <a:off x="-939482" y="3117082"/>
              <a:ext cx="2875862" cy="1684931"/>
            </a:xfrm>
            <a:custGeom>
              <a:avLst/>
              <a:gdLst/>
              <a:ahLst/>
              <a:cxnLst/>
              <a:rect l="l" t="t" r="r" b="b"/>
              <a:pathLst>
                <a:path w="46299" h="27126" extrusionOk="0">
                  <a:moveTo>
                    <a:pt x="46299" y="7861"/>
                  </a:moveTo>
                  <a:lnTo>
                    <a:pt x="45465" y="8219"/>
                  </a:lnTo>
                  <a:lnTo>
                    <a:pt x="32275" y="596"/>
                  </a:lnTo>
                  <a:cubicBezTo>
                    <a:pt x="31233" y="1"/>
                    <a:pt x="29357" y="61"/>
                    <a:pt x="28166" y="775"/>
                  </a:cubicBezTo>
                  <a:lnTo>
                    <a:pt x="1013" y="16436"/>
                  </a:lnTo>
                  <a:cubicBezTo>
                    <a:pt x="953" y="16466"/>
                    <a:pt x="893" y="16496"/>
                    <a:pt x="864" y="16526"/>
                  </a:cubicBezTo>
                  <a:lnTo>
                    <a:pt x="0" y="16287"/>
                  </a:lnTo>
                  <a:lnTo>
                    <a:pt x="0" y="17806"/>
                  </a:lnTo>
                  <a:lnTo>
                    <a:pt x="0" y="17806"/>
                  </a:lnTo>
                  <a:cubicBezTo>
                    <a:pt x="30" y="18193"/>
                    <a:pt x="238" y="18550"/>
                    <a:pt x="715" y="18818"/>
                  </a:cubicBezTo>
                  <a:lnTo>
                    <a:pt x="14054" y="26500"/>
                  </a:lnTo>
                  <a:cubicBezTo>
                    <a:pt x="15096" y="27125"/>
                    <a:pt x="16942" y="27036"/>
                    <a:pt x="18162" y="26351"/>
                  </a:cubicBezTo>
                  <a:lnTo>
                    <a:pt x="45316" y="10660"/>
                  </a:lnTo>
                  <a:cubicBezTo>
                    <a:pt x="45971" y="10303"/>
                    <a:pt x="46299" y="9797"/>
                    <a:pt x="46299" y="9350"/>
                  </a:cubicBezTo>
                  <a:lnTo>
                    <a:pt x="46299" y="9350"/>
                  </a:lnTo>
                  <a:lnTo>
                    <a:pt x="46299" y="7861"/>
                  </a:ln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8"/>
            <p:cNvSpPr/>
            <p:nvPr/>
          </p:nvSpPr>
          <p:spPr>
            <a:xfrm>
              <a:off x="-959856" y="3037325"/>
              <a:ext cx="2918473" cy="1661204"/>
            </a:xfrm>
            <a:custGeom>
              <a:avLst/>
              <a:gdLst/>
              <a:ahLst/>
              <a:cxnLst/>
              <a:rect l="l" t="t" r="r" b="b"/>
              <a:pathLst>
                <a:path w="46985" h="26744" extrusionOk="0">
                  <a:moveTo>
                    <a:pt x="30807" y="1"/>
                  </a:moveTo>
                  <a:cubicBezTo>
                    <a:pt x="29997" y="1"/>
                    <a:pt x="29144" y="197"/>
                    <a:pt x="28494" y="570"/>
                  </a:cubicBezTo>
                  <a:lnTo>
                    <a:pt x="1341" y="16261"/>
                  </a:lnTo>
                  <a:cubicBezTo>
                    <a:pt x="120" y="16946"/>
                    <a:pt x="1" y="18018"/>
                    <a:pt x="1043" y="18643"/>
                  </a:cubicBezTo>
                  <a:lnTo>
                    <a:pt x="14382" y="26325"/>
                  </a:lnTo>
                  <a:cubicBezTo>
                    <a:pt x="14851" y="26606"/>
                    <a:pt x="15483" y="26743"/>
                    <a:pt x="16147" y="26743"/>
                  </a:cubicBezTo>
                  <a:cubicBezTo>
                    <a:pt x="16959" y="26743"/>
                    <a:pt x="17819" y="26539"/>
                    <a:pt x="18490" y="26146"/>
                  </a:cubicBezTo>
                  <a:lnTo>
                    <a:pt x="45644" y="10485"/>
                  </a:lnTo>
                  <a:cubicBezTo>
                    <a:pt x="46835" y="9771"/>
                    <a:pt x="46984" y="8729"/>
                    <a:pt x="45942" y="8103"/>
                  </a:cubicBezTo>
                  <a:lnTo>
                    <a:pt x="32603" y="422"/>
                  </a:lnTo>
                  <a:cubicBezTo>
                    <a:pt x="32129" y="137"/>
                    <a:pt x="31483" y="1"/>
                    <a:pt x="30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8"/>
            <p:cNvSpPr/>
            <p:nvPr/>
          </p:nvSpPr>
          <p:spPr>
            <a:xfrm>
              <a:off x="-941346" y="3599845"/>
              <a:ext cx="2881453" cy="1098690"/>
            </a:xfrm>
            <a:custGeom>
              <a:avLst/>
              <a:gdLst/>
              <a:ahLst/>
              <a:cxnLst/>
              <a:rect l="l" t="t" r="r" b="b"/>
              <a:pathLst>
                <a:path w="46389" h="17688" extrusionOk="0">
                  <a:moveTo>
                    <a:pt x="46329" y="0"/>
                  </a:moveTo>
                  <a:cubicBezTo>
                    <a:pt x="46299" y="447"/>
                    <a:pt x="45972" y="923"/>
                    <a:pt x="45346" y="1280"/>
                  </a:cubicBezTo>
                  <a:lnTo>
                    <a:pt x="18192" y="16941"/>
                  </a:lnTo>
                  <a:cubicBezTo>
                    <a:pt x="17521" y="17334"/>
                    <a:pt x="16661" y="17538"/>
                    <a:pt x="15849" y="17538"/>
                  </a:cubicBezTo>
                  <a:cubicBezTo>
                    <a:pt x="15185" y="17538"/>
                    <a:pt x="14553" y="17402"/>
                    <a:pt x="14084" y="17120"/>
                  </a:cubicBezTo>
                  <a:lnTo>
                    <a:pt x="745" y="9438"/>
                  </a:lnTo>
                  <a:cubicBezTo>
                    <a:pt x="298" y="9170"/>
                    <a:pt x="60" y="8843"/>
                    <a:pt x="30" y="8486"/>
                  </a:cubicBezTo>
                  <a:lnTo>
                    <a:pt x="30" y="8486"/>
                  </a:lnTo>
                  <a:cubicBezTo>
                    <a:pt x="0" y="8873"/>
                    <a:pt x="239" y="9290"/>
                    <a:pt x="745" y="9587"/>
                  </a:cubicBezTo>
                  <a:lnTo>
                    <a:pt x="14084" y="17269"/>
                  </a:lnTo>
                  <a:cubicBezTo>
                    <a:pt x="14553" y="17550"/>
                    <a:pt x="15185" y="17687"/>
                    <a:pt x="15849" y="17687"/>
                  </a:cubicBezTo>
                  <a:cubicBezTo>
                    <a:pt x="16661" y="17687"/>
                    <a:pt x="17521" y="17483"/>
                    <a:pt x="18192" y="17090"/>
                  </a:cubicBezTo>
                  <a:lnTo>
                    <a:pt x="45346" y="1429"/>
                  </a:lnTo>
                  <a:cubicBezTo>
                    <a:pt x="46031" y="1012"/>
                    <a:pt x="46388" y="506"/>
                    <a:pt x="46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8"/>
            <p:cNvSpPr/>
            <p:nvPr/>
          </p:nvSpPr>
          <p:spPr>
            <a:xfrm>
              <a:off x="-913580" y="3062544"/>
              <a:ext cx="2818530" cy="1610890"/>
            </a:xfrm>
            <a:custGeom>
              <a:avLst/>
              <a:gdLst/>
              <a:ahLst/>
              <a:cxnLst/>
              <a:rect l="l" t="t" r="r" b="b"/>
              <a:pathLst>
                <a:path w="45376" h="25934" extrusionOk="0">
                  <a:moveTo>
                    <a:pt x="30020" y="1"/>
                  </a:moveTo>
                  <a:cubicBezTo>
                    <a:pt x="29345" y="1"/>
                    <a:pt x="28631" y="166"/>
                    <a:pt x="28077" y="492"/>
                  </a:cubicBezTo>
                  <a:lnTo>
                    <a:pt x="23283" y="3231"/>
                  </a:lnTo>
                  <a:lnTo>
                    <a:pt x="12803" y="9305"/>
                  </a:lnTo>
                  <a:lnTo>
                    <a:pt x="5181" y="13712"/>
                  </a:lnTo>
                  <a:lnTo>
                    <a:pt x="1102" y="16034"/>
                  </a:lnTo>
                  <a:cubicBezTo>
                    <a:pt x="89" y="16629"/>
                    <a:pt x="0" y="17523"/>
                    <a:pt x="864" y="18029"/>
                  </a:cubicBezTo>
                  <a:lnTo>
                    <a:pt x="1786" y="18565"/>
                  </a:lnTo>
                  <a:lnTo>
                    <a:pt x="13964" y="25591"/>
                  </a:lnTo>
                  <a:cubicBezTo>
                    <a:pt x="14368" y="25821"/>
                    <a:pt x="14907" y="25934"/>
                    <a:pt x="15470" y="25934"/>
                  </a:cubicBezTo>
                  <a:cubicBezTo>
                    <a:pt x="16149" y="25934"/>
                    <a:pt x="16864" y="25768"/>
                    <a:pt x="17418" y="25443"/>
                  </a:cubicBezTo>
                  <a:lnTo>
                    <a:pt x="29357" y="18565"/>
                  </a:lnTo>
                  <a:lnTo>
                    <a:pt x="37754" y="13712"/>
                  </a:lnTo>
                  <a:lnTo>
                    <a:pt x="44363" y="9901"/>
                  </a:lnTo>
                  <a:cubicBezTo>
                    <a:pt x="44691" y="9722"/>
                    <a:pt x="44899" y="9513"/>
                    <a:pt x="45048" y="9305"/>
                  </a:cubicBezTo>
                  <a:cubicBezTo>
                    <a:pt x="45376" y="8799"/>
                    <a:pt x="45227" y="8263"/>
                    <a:pt x="44631" y="7906"/>
                  </a:cubicBezTo>
                  <a:lnTo>
                    <a:pt x="36563" y="3231"/>
                  </a:lnTo>
                  <a:lnTo>
                    <a:pt x="31501" y="343"/>
                  </a:lnTo>
                  <a:cubicBezTo>
                    <a:pt x="31110" y="114"/>
                    <a:pt x="30579" y="1"/>
                    <a:pt x="300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8"/>
            <p:cNvSpPr/>
            <p:nvPr/>
          </p:nvSpPr>
          <p:spPr>
            <a:xfrm>
              <a:off x="-884013" y="3074594"/>
              <a:ext cx="2766788" cy="1586852"/>
            </a:xfrm>
            <a:custGeom>
              <a:avLst/>
              <a:gdLst/>
              <a:ahLst/>
              <a:cxnLst/>
              <a:rect l="l" t="t" r="r" b="b"/>
              <a:pathLst>
                <a:path w="44543" h="25547" extrusionOk="0">
                  <a:moveTo>
                    <a:pt x="29536" y="0"/>
                  </a:moveTo>
                  <a:cubicBezTo>
                    <a:pt x="28881" y="0"/>
                    <a:pt x="28196" y="179"/>
                    <a:pt x="27690" y="477"/>
                  </a:cubicBezTo>
                  <a:lnTo>
                    <a:pt x="23224" y="3037"/>
                  </a:lnTo>
                  <a:lnTo>
                    <a:pt x="12744" y="9111"/>
                  </a:lnTo>
                  <a:lnTo>
                    <a:pt x="5122" y="13518"/>
                  </a:lnTo>
                  <a:lnTo>
                    <a:pt x="745" y="16019"/>
                  </a:lnTo>
                  <a:cubicBezTo>
                    <a:pt x="268" y="16316"/>
                    <a:pt x="0" y="16644"/>
                    <a:pt x="0" y="16971"/>
                  </a:cubicBezTo>
                  <a:cubicBezTo>
                    <a:pt x="0" y="17239"/>
                    <a:pt x="179" y="17478"/>
                    <a:pt x="507" y="17656"/>
                  </a:cubicBezTo>
                  <a:lnTo>
                    <a:pt x="1727" y="18371"/>
                  </a:lnTo>
                  <a:lnTo>
                    <a:pt x="13607" y="25219"/>
                  </a:lnTo>
                  <a:cubicBezTo>
                    <a:pt x="13935" y="25427"/>
                    <a:pt x="14441" y="25546"/>
                    <a:pt x="14977" y="25546"/>
                  </a:cubicBezTo>
                  <a:cubicBezTo>
                    <a:pt x="15662" y="25546"/>
                    <a:pt x="16317" y="25368"/>
                    <a:pt x="16823" y="25070"/>
                  </a:cubicBezTo>
                  <a:lnTo>
                    <a:pt x="28464" y="18371"/>
                  </a:lnTo>
                  <a:lnTo>
                    <a:pt x="36861" y="13518"/>
                  </a:lnTo>
                  <a:lnTo>
                    <a:pt x="43798" y="9498"/>
                  </a:lnTo>
                  <a:cubicBezTo>
                    <a:pt x="44006" y="9379"/>
                    <a:pt x="44185" y="9230"/>
                    <a:pt x="44304" y="9111"/>
                  </a:cubicBezTo>
                  <a:lnTo>
                    <a:pt x="44394" y="8992"/>
                  </a:lnTo>
                  <a:cubicBezTo>
                    <a:pt x="44513" y="8813"/>
                    <a:pt x="44542" y="8605"/>
                    <a:pt x="44513" y="8426"/>
                  </a:cubicBezTo>
                  <a:cubicBezTo>
                    <a:pt x="44453" y="8218"/>
                    <a:pt x="44304" y="8039"/>
                    <a:pt x="44036" y="7890"/>
                  </a:cubicBezTo>
                  <a:lnTo>
                    <a:pt x="35640" y="3037"/>
                  </a:lnTo>
                  <a:lnTo>
                    <a:pt x="30936" y="328"/>
                  </a:lnTo>
                  <a:cubicBezTo>
                    <a:pt x="30578" y="119"/>
                    <a:pt x="30102" y="0"/>
                    <a:pt x="295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8"/>
            <p:cNvSpPr/>
            <p:nvPr/>
          </p:nvSpPr>
          <p:spPr>
            <a:xfrm>
              <a:off x="1259476" y="3298832"/>
              <a:ext cx="227527" cy="129323"/>
            </a:xfrm>
            <a:custGeom>
              <a:avLst/>
              <a:gdLst/>
              <a:ahLst/>
              <a:cxnLst/>
              <a:rect l="l" t="t" r="r" b="b"/>
              <a:pathLst>
                <a:path w="3663" h="2082" extrusionOk="0">
                  <a:moveTo>
                    <a:pt x="190" y="0"/>
                  </a:moveTo>
                  <a:cubicBezTo>
                    <a:pt x="149" y="0"/>
                    <a:pt x="105" y="8"/>
                    <a:pt x="60" y="23"/>
                  </a:cubicBezTo>
                  <a:cubicBezTo>
                    <a:pt x="1" y="82"/>
                    <a:pt x="1" y="142"/>
                    <a:pt x="60" y="172"/>
                  </a:cubicBezTo>
                  <a:lnTo>
                    <a:pt x="3335" y="2047"/>
                  </a:lnTo>
                  <a:cubicBezTo>
                    <a:pt x="3360" y="2072"/>
                    <a:pt x="3396" y="2082"/>
                    <a:pt x="3434" y="2082"/>
                  </a:cubicBezTo>
                  <a:cubicBezTo>
                    <a:pt x="3485" y="2082"/>
                    <a:pt x="3539" y="2064"/>
                    <a:pt x="3573" y="2047"/>
                  </a:cubicBezTo>
                  <a:cubicBezTo>
                    <a:pt x="3633" y="2017"/>
                    <a:pt x="3663" y="1958"/>
                    <a:pt x="3603" y="1928"/>
                  </a:cubicBezTo>
                  <a:lnTo>
                    <a:pt x="298" y="23"/>
                  </a:lnTo>
                  <a:cubicBezTo>
                    <a:pt x="269" y="8"/>
                    <a:pt x="231" y="0"/>
                    <a:pt x="1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8"/>
            <p:cNvSpPr/>
            <p:nvPr/>
          </p:nvSpPr>
          <p:spPr>
            <a:xfrm>
              <a:off x="1130026" y="3224355"/>
              <a:ext cx="68451" cy="37083"/>
            </a:xfrm>
            <a:custGeom>
              <a:avLst/>
              <a:gdLst/>
              <a:ahLst/>
              <a:cxnLst/>
              <a:rect l="l" t="t" r="r" b="b"/>
              <a:pathLst>
                <a:path w="1102" h="597" extrusionOk="0">
                  <a:moveTo>
                    <a:pt x="555" y="1"/>
                  </a:moveTo>
                  <a:cubicBezTo>
                    <a:pt x="425" y="1"/>
                    <a:pt x="298" y="31"/>
                    <a:pt x="209" y="90"/>
                  </a:cubicBezTo>
                  <a:cubicBezTo>
                    <a:pt x="0" y="209"/>
                    <a:pt x="0" y="388"/>
                    <a:pt x="209" y="507"/>
                  </a:cubicBezTo>
                  <a:cubicBezTo>
                    <a:pt x="298" y="567"/>
                    <a:pt x="425" y="596"/>
                    <a:pt x="555" y="596"/>
                  </a:cubicBezTo>
                  <a:cubicBezTo>
                    <a:pt x="685" y="596"/>
                    <a:pt x="819" y="567"/>
                    <a:pt x="923" y="507"/>
                  </a:cubicBezTo>
                  <a:cubicBezTo>
                    <a:pt x="1102" y="388"/>
                    <a:pt x="1102" y="209"/>
                    <a:pt x="923" y="90"/>
                  </a:cubicBezTo>
                  <a:cubicBezTo>
                    <a:pt x="819" y="31"/>
                    <a:pt x="685" y="1"/>
                    <a:pt x="5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8"/>
            <p:cNvSpPr/>
            <p:nvPr/>
          </p:nvSpPr>
          <p:spPr>
            <a:xfrm>
              <a:off x="1200279" y="3265973"/>
              <a:ext cx="50003" cy="25529"/>
            </a:xfrm>
            <a:custGeom>
              <a:avLst/>
              <a:gdLst/>
              <a:ahLst/>
              <a:cxnLst/>
              <a:rect l="l" t="t" r="r" b="b"/>
              <a:pathLst>
                <a:path w="805" h="411" extrusionOk="0">
                  <a:moveTo>
                    <a:pt x="403" y="1"/>
                  </a:moveTo>
                  <a:cubicBezTo>
                    <a:pt x="313" y="1"/>
                    <a:pt x="224" y="16"/>
                    <a:pt x="150" y="45"/>
                  </a:cubicBezTo>
                  <a:cubicBezTo>
                    <a:pt x="1" y="135"/>
                    <a:pt x="1" y="254"/>
                    <a:pt x="150" y="343"/>
                  </a:cubicBezTo>
                  <a:cubicBezTo>
                    <a:pt x="224" y="388"/>
                    <a:pt x="313" y="410"/>
                    <a:pt x="403" y="410"/>
                  </a:cubicBezTo>
                  <a:cubicBezTo>
                    <a:pt x="492" y="410"/>
                    <a:pt x="581" y="388"/>
                    <a:pt x="656" y="343"/>
                  </a:cubicBezTo>
                  <a:cubicBezTo>
                    <a:pt x="805" y="254"/>
                    <a:pt x="805" y="135"/>
                    <a:pt x="656" y="45"/>
                  </a:cubicBezTo>
                  <a:cubicBezTo>
                    <a:pt x="581" y="16"/>
                    <a:pt x="492" y="1"/>
                    <a:pt x="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8"/>
            <p:cNvSpPr/>
            <p:nvPr/>
          </p:nvSpPr>
          <p:spPr>
            <a:xfrm>
              <a:off x="1607199" y="3786316"/>
              <a:ext cx="157213" cy="121683"/>
            </a:xfrm>
            <a:custGeom>
              <a:avLst/>
              <a:gdLst/>
              <a:ahLst/>
              <a:cxnLst/>
              <a:rect l="l" t="t" r="r" b="b"/>
              <a:pathLst>
                <a:path w="2531" h="1959" extrusionOk="0">
                  <a:moveTo>
                    <a:pt x="2347" y="0"/>
                  </a:moveTo>
                  <a:cubicBezTo>
                    <a:pt x="2311" y="0"/>
                    <a:pt x="2272" y="12"/>
                    <a:pt x="2233" y="35"/>
                  </a:cubicBezTo>
                  <a:lnTo>
                    <a:pt x="298" y="1166"/>
                  </a:lnTo>
                  <a:cubicBezTo>
                    <a:pt x="119" y="1256"/>
                    <a:pt x="0" y="1494"/>
                    <a:pt x="0" y="1702"/>
                  </a:cubicBezTo>
                  <a:cubicBezTo>
                    <a:pt x="0" y="1854"/>
                    <a:pt x="63" y="1958"/>
                    <a:pt x="166" y="1958"/>
                  </a:cubicBezTo>
                  <a:cubicBezTo>
                    <a:pt x="205" y="1958"/>
                    <a:pt x="249" y="1943"/>
                    <a:pt x="298" y="1911"/>
                  </a:cubicBezTo>
                  <a:lnTo>
                    <a:pt x="2233" y="809"/>
                  </a:lnTo>
                  <a:cubicBezTo>
                    <a:pt x="2382" y="720"/>
                    <a:pt x="2531" y="452"/>
                    <a:pt x="2531" y="243"/>
                  </a:cubicBezTo>
                  <a:cubicBezTo>
                    <a:pt x="2531" y="89"/>
                    <a:pt x="2450" y="0"/>
                    <a:pt x="2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8"/>
            <p:cNvSpPr/>
            <p:nvPr/>
          </p:nvSpPr>
          <p:spPr>
            <a:xfrm>
              <a:off x="1616392" y="3791844"/>
              <a:ext cx="157275" cy="122429"/>
            </a:xfrm>
            <a:custGeom>
              <a:avLst/>
              <a:gdLst/>
              <a:ahLst/>
              <a:cxnLst/>
              <a:rect l="l" t="t" r="r" b="b"/>
              <a:pathLst>
                <a:path w="2532" h="1971" extrusionOk="0">
                  <a:moveTo>
                    <a:pt x="2348" y="1"/>
                  </a:moveTo>
                  <a:cubicBezTo>
                    <a:pt x="2312" y="1"/>
                    <a:pt x="2273" y="12"/>
                    <a:pt x="2234" y="35"/>
                  </a:cubicBezTo>
                  <a:lnTo>
                    <a:pt x="299" y="1167"/>
                  </a:lnTo>
                  <a:cubicBezTo>
                    <a:pt x="120" y="1256"/>
                    <a:pt x="1" y="1494"/>
                    <a:pt x="1" y="1703"/>
                  </a:cubicBezTo>
                  <a:cubicBezTo>
                    <a:pt x="1" y="1863"/>
                    <a:pt x="72" y="1971"/>
                    <a:pt x="186" y="1971"/>
                  </a:cubicBezTo>
                  <a:cubicBezTo>
                    <a:pt x="220" y="1971"/>
                    <a:pt x="258" y="1961"/>
                    <a:pt x="299" y="1941"/>
                  </a:cubicBezTo>
                  <a:lnTo>
                    <a:pt x="2234" y="809"/>
                  </a:lnTo>
                  <a:cubicBezTo>
                    <a:pt x="2383" y="720"/>
                    <a:pt x="2532" y="452"/>
                    <a:pt x="2532" y="244"/>
                  </a:cubicBezTo>
                  <a:cubicBezTo>
                    <a:pt x="2532" y="90"/>
                    <a:pt x="2451" y="1"/>
                    <a:pt x="23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8"/>
            <p:cNvSpPr/>
            <p:nvPr/>
          </p:nvSpPr>
          <p:spPr>
            <a:xfrm>
              <a:off x="835971" y="4230195"/>
              <a:ext cx="157275" cy="122677"/>
            </a:xfrm>
            <a:custGeom>
              <a:avLst/>
              <a:gdLst/>
              <a:ahLst/>
              <a:cxnLst/>
              <a:rect l="l" t="t" r="r" b="b"/>
              <a:pathLst>
                <a:path w="2532" h="1975" extrusionOk="0">
                  <a:moveTo>
                    <a:pt x="2372" y="0"/>
                  </a:moveTo>
                  <a:cubicBezTo>
                    <a:pt x="2339" y="0"/>
                    <a:pt x="2302" y="11"/>
                    <a:pt x="2263" y="35"/>
                  </a:cubicBezTo>
                  <a:lnTo>
                    <a:pt x="298" y="1166"/>
                  </a:lnTo>
                  <a:cubicBezTo>
                    <a:pt x="149" y="1256"/>
                    <a:pt x="0" y="1494"/>
                    <a:pt x="0" y="1702"/>
                  </a:cubicBezTo>
                  <a:cubicBezTo>
                    <a:pt x="0" y="1879"/>
                    <a:pt x="83" y="1974"/>
                    <a:pt x="186" y="1974"/>
                  </a:cubicBezTo>
                  <a:cubicBezTo>
                    <a:pt x="222" y="1974"/>
                    <a:pt x="260" y="1963"/>
                    <a:pt x="298" y="1940"/>
                  </a:cubicBezTo>
                  <a:lnTo>
                    <a:pt x="2263" y="809"/>
                  </a:lnTo>
                  <a:cubicBezTo>
                    <a:pt x="2412" y="720"/>
                    <a:pt x="2531" y="481"/>
                    <a:pt x="2531" y="243"/>
                  </a:cubicBezTo>
                  <a:cubicBezTo>
                    <a:pt x="2531" y="89"/>
                    <a:pt x="2466" y="0"/>
                    <a:pt x="23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8"/>
            <p:cNvSpPr/>
            <p:nvPr/>
          </p:nvSpPr>
          <p:spPr>
            <a:xfrm>
              <a:off x="845226" y="4235785"/>
              <a:ext cx="157213" cy="122677"/>
            </a:xfrm>
            <a:custGeom>
              <a:avLst/>
              <a:gdLst/>
              <a:ahLst/>
              <a:cxnLst/>
              <a:rect l="l" t="t" r="r" b="b"/>
              <a:pathLst>
                <a:path w="2531" h="1975" extrusionOk="0">
                  <a:moveTo>
                    <a:pt x="2357" y="0"/>
                  </a:moveTo>
                  <a:cubicBezTo>
                    <a:pt x="2321" y="0"/>
                    <a:pt x="2279" y="11"/>
                    <a:pt x="2233" y="34"/>
                  </a:cubicBezTo>
                  <a:lnTo>
                    <a:pt x="298" y="1166"/>
                  </a:lnTo>
                  <a:cubicBezTo>
                    <a:pt x="149" y="1255"/>
                    <a:pt x="0" y="1493"/>
                    <a:pt x="0" y="1731"/>
                  </a:cubicBezTo>
                  <a:cubicBezTo>
                    <a:pt x="0" y="1885"/>
                    <a:pt x="81" y="1974"/>
                    <a:pt x="184" y="1974"/>
                  </a:cubicBezTo>
                  <a:cubicBezTo>
                    <a:pt x="220" y="1974"/>
                    <a:pt x="259" y="1963"/>
                    <a:pt x="298" y="1940"/>
                  </a:cubicBezTo>
                  <a:lnTo>
                    <a:pt x="2233" y="808"/>
                  </a:lnTo>
                  <a:cubicBezTo>
                    <a:pt x="2412" y="719"/>
                    <a:pt x="2531" y="481"/>
                    <a:pt x="2531" y="272"/>
                  </a:cubicBezTo>
                  <a:cubicBezTo>
                    <a:pt x="2531" y="95"/>
                    <a:pt x="2465" y="0"/>
                    <a:pt x="23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8"/>
            <p:cNvSpPr/>
            <p:nvPr/>
          </p:nvSpPr>
          <p:spPr>
            <a:xfrm>
              <a:off x="-554800" y="4423499"/>
              <a:ext cx="135038" cy="105099"/>
            </a:xfrm>
            <a:custGeom>
              <a:avLst/>
              <a:gdLst/>
              <a:ahLst/>
              <a:cxnLst/>
              <a:rect l="l" t="t" r="r" b="b"/>
              <a:pathLst>
                <a:path w="2174" h="1692" extrusionOk="0">
                  <a:moveTo>
                    <a:pt x="180" y="1"/>
                  </a:moveTo>
                  <a:cubicBezTo>
                    <a:pt x="75" y="1"/>
                    <a:pt x="0" y="86"/>
                    <a:pt x="0" y="228"/>
                  </a:cubicBezTo>
                  <a:cubicBezTo>
                    <a:pt x="0" y="406"/>
                    <a:pt x="119" y="615"/>
                    <a:pt x="268" y="704"/>
                  </a:cubicBezTo>
                  <a:lnTo>
                    <a:pt x="1936" y="1657"/>
                  </a:lnTo>
                  <a:cubicBezTo>
                    <a:pt x="1967" y="1681"/>
                    <a:pt x="1999" y="1692"/>
                    <a:pt x="2029" y="1692"/>
                  </a:cubicBezTo>
                  <a:cubicBezTo>
                    <a:pt x="2110" y="1692"/>
                    <a:pt x="2174" y="1609"/>
                    <a:pt x="2174" y="1478"/>
                  </a:cubicBezTo>
                  <a:lnTo>
                    <a:pt x="2174" y="1329"/>
                  </a:lnTo>
                  <a:cubicBezTo>
                    <a:pt x="2114" y="1210"/>
                    <a:pt x="2025" y="1061"/>
                    <a:pt x="1936" y="1002"/>
                  </a:cubicBezTo>
                  <a:lnTo>
                    <a:pt x="417" y="138"/>
                  </a:lnTo>
                  <a:lnTo>
                    <a:pt x="268" y="19"/>
                  </a:lnTo>
                  <a:cubicBezTo>
                    <a:pt x="237" y="7"/>
                    <a:pt x="207" y="1"/>
                    <a:pt x="1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8"/>
            <p:cNvSpPr/>
            <p:nvPr/>
          </p:nvSpPr>
          <p:spPr>
            <a:xfrm>
              <a:off x="-528898" y="4432071"/>
              <a:ext cx="109136" cy="74041"/>
            </a:xfrm>
            <a:custGeom>
              <a:avLst/>
              <a:gdLst/>
              <a:ahLst/>
              <a:cxnLst/>
              <a:rect l="l" t="t" r="r" b="b"/>
              <a:pathLst>
                <a:path w="1757" h="1192" extrusionOk="0">
                  <a:moveTo>
                    <a:pt x="0" y="0"/>
                  </a:moveTo>
                  <a:lnTo>
                    <a:pt x="0" y="0"/>
                  </a:lnTo>
                  <a:cubicBezTo>
                    <a:pt x="30" y="119"/>
                    <a:pt x="119" y="268"/>
                    <a:pt x="238" y="328"/>
                  </a:cubicBezTo>
                  <a:lnTo>
                    <a:pt x="1757" y="1191"/>
                  </a:lnTo>
                  <a:cubicBezTo>
                    <a:pt x="1697" y="1072"/>
                    <a:pt x="1608" y="923"/>
                    <a:pt x="1519" y="864"/>
                  </a:cubicBez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8"/>
            <p:cNvSpPr/>
            <p:nvPr/>
          </p:nvSpPr>
          <p:spPr>
            <a:xfrm>
              <a:off x="478992" y="3311876"/>
              <a:ext cx="982100" cy="560402"/>
            </a:xfrm>
            <a:custGeom>
              <a:avLst/>
              <a:gdLst/>
              <a:ahLst/>
              <a:cxnLst/>
              <a:rect l="l" t="t" r="r" b="b"/>
              <a:pathLst>
                <a:path w="15811" h="9022" extrusionOk="0">
                  <a:moveTo>
                    <a:pt x="4669" y="1"/>
                  </a:moveTo>
                  <a:cubicBezTo>
                    <a:pt x="4393" y="1"/>
                    <a:pt x="4101" y="69"/>
                    <a:pt x="3872" y="200"/>
                  </a:cubicBezTo>
                  <a:lnTo>
                    <a:pt x="448" y="2195"/>
                  </a:lnTo>
                  <a:cubicBezTo>
                    <a:pt x="31" y="2433"/>
                    <a:pt x="1" y="2790"/>
                    <a:pt x="358" y="2998"/>
                  </a:cubicBezTo>
                  <a:lnTo>
                    <a:pt x="10541" y="8894"/>
                  </a:lnTo>
                  <a:cubicBezTo>
                    <a:pt x="10707" y="8977"/>
                    <a:pt x="10930" y="9021"/>
                    <a:pt x="11164" y="9021"/>
                  </a:cubicBezTo>
                  <a:cubicBezTo>
                    <a:pt x="11434" y="9021"/>
                    <a:pt x="11717" y="8962"/>
                    <a:pt x="11940" y="8834"/>
                  </a:cubicBezTo>
                  <a:lnTo>
                    <a:pt x="15364" y="6839"/>
                  </a:lnTo>
                  <a:cubicBezTo>
                    <a:pt x="15781" y="6601"/>
                    <a:pt x="15811" y="6244"/>
                    <a:pt x="15454" y="6035"/>
                  </a:cubicBezTo>
                  <a:lnTo>
                    <a:pt x="5271" y="140"/>
                  </a:lnTo>
                  <a:cubicBezTo>
                    <a:pt x="5110" y="46"/>
                    <a:pt x="4895" y="1"/>
                    <a:pt x="4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8"/>
            <p:cNvSpPr/>
            <p:nvPr/>
          </p:nvSpPr>
          <p:spPr>
            <a:xfrm>
              <a:off x="-221922" y="3709355"/>
              <a:ext cx="318153" cy="174729"/>
            </a:xfrm>
            <a:custGeom>
              <a:avLst/>
              <a:gdLst/>
              <a:ahLst/>
              <a:cxnLst/>
              <a:rect l="l" t="t" r="r" b="b"/>
              <a:pathLst>
                <a:path w="5122" h="2813" extrusionOk="0">
                  <a:moveTo>
                    <a:pt x="2588" y="0"/>
                  </a:moveTo>
                  <a:cubicBezTo>
                    <a:pt x="2323" y="0"/>
                    <a:pt x="2040" y="61"/>
                    <a:pt x="1817" y="172"/>
                  </a:cubicBezTo>
                  <a:lnTo>
                    <a:pt x="477" y="976"/>
                  </a:lnTo>
                  <a:cubicBezTo>
                    <a:pt x="60" y="1214"/>
                    <a:pt x="1" y="1572"/>
                    <a:pt x="358" y="1780"/>
                  </a:cubicBezTo>
                  <a:lnTo>
                    <a:pt x="1936" y="2673"/>
                  </a:lnTo>
                  <a:cubicBezTo>
                    <a:pt x="2097" y="2767"/>
                    <a:pt x="2312" y="2813"/>
                    <a:pt x="2535" y="2813"/>
                  </a:cubicBezTo>
                  <a:cubicBezTo>
                    <a:pt x="2808" y="2813"/>
                    <a:pt x="3093" y="2745"/>
                    <a:pt x="3305" y="2614"/>
                  </a:cubicBezTo>
                  <a:lnTo>
                    <a:pt x="4675" y="1840"/>
                  </a:lnTo>
                  <a:cubicBezTo>
                    <a:pt x="5092" y="1602"/>
                    <a:pt x="5122" y="1244"/>
                    <a:pt x="4794" y="1036"/>
                  </a:cubicBezTo>
                  <a:lnTo>
                    <a:pt x="3186" y="143"/>
                  </a:lnTo>
                  <a:cubicBezTo>
                    <a:pt x="3034" y="46"/>
                    <a:pt x="2818" y="0"/>
                    <a:pt x="25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8"/>
            <p:cNvSpPr/>
            <p:nvPr/>
          </p:nvSpPr>
          <p:spPr>
            <a:xfrm>
              <a:off x="737952" y="3964775"/>
              <a:ext cx="318153" cy="176407"/>
            </a:xfrm>
            <a:custGeom>
              <a:avLst/>
              <a:gdLst/>
              <a:ahLst/>
              <a:cxnLst/>
              <a:rect l="l" t="t" r="r" b="b"/>
              <a:pathLst>
                <a:path w="5122" h="2840" extrusionOk="0">
                  <a:moveTo>
                    <a:pt x="2609" y="0"/>
                  </a:moveTo>
                  <a:cubicBezTo>
                    <a:pt x="2338" y="0"/>
                    <a:pt x="2046" y="68"/>
                    <a:pt x="1816" y="199"/>
                  </a:cubicBezTo>
                  <a:lnTo>
                    <a:pt x="447" y="1003"/>
                  </a:lnTo>
                  <a:cubicBezTo>
                    <a:pt x="60" y="1211"/>
                    <a:pt x="0" y="1569"/>
                    <a:pt x="358" y="1777"/>
                  </a:cubicBezTo>
                  <a:lnTo>
                    <a:pt x="1936" y="2700"/>
                  </a:lnTo>
                  <a:cubicBezTo>
                    <a:pt x="2096" y="2794"/>
                    <a:pt x="2312" y="2839"/>
                    <a:pt x="2535" y="2839"/>
                  </a:cubicBezTo>
                  <a:cubicBezTo>
                    <a:pt x="2808" y="2839"/>
                    <a:pt x="3092" y="2771"/>
                    <a:pt x="3305" y="2640"/>
                  </a:cubicBezTo>
                  <a:lnTo>
                    <a:pt x="4675" y="1837"/>
                  </a:lnTo>
                  <a:cubicBezTo>
                    <a:pt x="5092" y="1628"/>
                    <a:pt x="5121" y="1271"/>
                    <a:pt x="4794" y="1062"/>
                  </a:cubicBezTo>
                  <a:lnTo>
                    <a:pt x="3186" y="139"/>
                  </a:lnTo>
                  <a:cubicBezTo>
                    <a:pt x="3039" y="46"/>
                    <a:pt x="2831" y="0"/>
                    <a:pt x="2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8"/>
            <p:cNvSpPr/>
            <p:nvPr/>
          </p:nvSpPr>
          <p:spPr>
            <a:xfrm>
              <a:off x="270035" y="3694571"/>
              <a:ext cx="318153" cy="174729"/>
            </a:xfrm>
            <a:custGeom>
              <a:avLst/>
              <a:gdLst/>
              <a:ahLst/>
              <a:cxnLst/>
              <a:rect l="l" t="t" r="r" b="b"/>
              <a:pathLst>
                <a:path w="5122" h="2813" extrusionOk="0">
                  <a:moveTo>
                    <a:pt x="2576" y="0"/>
                  </a:moveTo>
                  <a:cubicBezTo>
                    <a:pt x="2314" y="0"/>
                    <a:pt x="2040" y="61"/>
                    <a:pt x="1817" y="172"/>
                  </a:cubicBezTo>
                  <a:lnTo>
                    <a:pt x="447" y="976"/>
                  </a:lnTo>
                  <a:cubicBezTo>
                    <a:pt x="60" y="1214"/>
                    <a:pt x="0" y="1572"/>
                    <a:pt x="358" y="1780"/>
                  </a:cubicBezTo>
                  <a:lnTo>
                    <a:pt x="1936" y="2673"/>
                  </a:lnTo>
                  <a:cubicBezTo>
                    <a:pt x="2097" y="2767"/>
                    <a:pt x="2306" y="2813"/>
                    <a:pt x="2525" y="2813"/>
                  </a:cubicBezTo>
                  <a:cubicBezTo>
                    <a:pt x="2793" y="2813"/>
                    <a:pt x="3076" y="2745"/>
                    <a:pt x="3305" y="2614"/>
                  </a:cubicBezTo>
                  <a:lnTo>
                    <a:pt x="4675" y="1840"/>
                  </a:lnTo>
                  <a:cubicBezTo>
                    <a:pt x="5092" y="1601"/>
                    <a:pt x="5122" y="1244"/>
                    <a:pt x="4764" y="1036"/>
                  </a:cubicBezTo>
                  <a:lnTo>
                    <a:pt x="3186" y="142"/>
                  </a:lnTo>
                  <a:cubicBezTo>
                    <a:pt x="3020" y="46"/>
                    <a:pt x="2803" y="0"/>
                    <a:pt x="2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8"/>
            <p:cNvSpPr/>
            <p:nvPr/>
          </p:nvSpPr>
          <p:spPr>
            <a:xfrm>
              <a:off x="480855" y="4113417"/>
              <a:ext cx="318153" cy="175723"/>
            </a:xfrm>
            <a:custGeom>
              <a:avLst/>
              <a:gdLst/>
              <a:ahLst/>
              <a:cxnLst/>
              <a:rect l="l" t="t" r="r" b="b"/>
              <a:pathLst>
                <a:path w="5122" h="2829" extrusionOk="0">
                  <a:moveTo>
                    <a:pt x="2589" y="1"/>
                  </a:moveTo>
                  <a:cubicBezTo>
                    <a:pt x="2324" y="1"/>
                    <a:pt x="2040" y="60"/>
                    <a:pt x="1817" y="188"/>
                  </a:cubicBezTo>
                  <a:lnTo>
                    <a:pt x="447" y="992"/>
                  </a:lnTo>
                  <a:cubicBezTo>
                    <a:pt x="60" y="1230"/>
                    <a:pt x="1" y="1587"/>
                    <a:pt x="358" y="1766"/>
                  </a:cubicBezTo>
                  <a:lnTo>
                    <a:pt x="1936" y="2689"/>
                  </a:lnTo>
                  <a:cubicBezTo>
                    <a:pt x="2097" y="2783"/>
                    <a:pt x="2312" y="2828"/>
                    <a:pt x="2535" y="2828"/>
                  </a:cubicBezTo>
                  <a:cubicBezTo>
                    <a:pt x="2808" y="2828"/>
                    <a:pt x="3093" y="2760"/>
                    <a:pt x="3306" y="2629"/>
                  </a:cubicBezTo>
                  <a:lnTo>
                    <a:pt x="4675" y="1855"/>
                  </a:lnTo>
                  <a:cubicBezTo>
                    <a:pt x="5092" y="1617"/>
                    <a:pt x="5122" y="1260"/>
                    <a:pt x="4794" y="1051"/>
                  </a:cubicBezTo>
                  <a:lnTo>
                    <a:pt x="3187" y="128"/>
                  </a:lnTo>
                  <a:cubicBezTo>
                    <a:pt x="3035" y="45"/>
                    <a:pt x="2818" y="1"/>
                    <a:pt x="2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8"/>
            <p:cNvSpPr/>
            <p:nvPr/>
          </p:nvSpPr>
          <p:spPr>
            <a:xfrm>
              <a:off x="-245961" y="3991174"/>
              <a:ext cx="318153" cy="176966"/>
            </a:xfrm>
            <a:custGeom>
              <a:avLst/>
              <a:gdLst/>
              <a:ahLst/>
              <a:cxnLst/>
              <a:rect l="l" t="t" r="r" b="b"/>
              <a:pathLst>
                <a:path w="5122" h="2849" extrusionOk="0">
                  <a:moveTo>
                    <a:pt x="2524" y="1"/>
                  </a:moveTo>
                  <a:cubicBezTo>
                    <a:pt x="2306" y="1"/>
                    <a:pt x="2093" y="45"/>
                    <a:pt x="1936" y="131"/>
                  </a:cubicBezTo>
                  <a:lnTo>
                    <a:pt x="358" y="1054"/>
                  </a:lnTo>
                  <a:cubicBezTo>
                    <a:pt x="0" y="1263"/>
                    <a:pt x="0" y="1590"/>
                    <a:pt x="358" y="1799"/>
                  </a:cubicBezTo>
                  <a:lnTo>
                    <a:pt x="1936" y="2692"/>
                  </a:lnTo>
                  <a:cubicBezTo>
                    <a:pt x="2114" y="2796"/>
                    <a:pt x="2345" y="2848"/>
                    <a:pt x="2576" y="2848"/>
                  </a:cubicBezTo>
                  <a:cubicBezTo>
                    <a:pt x="2807" y="2848"/>
                    <a:pt x="3037" y="2796"/>
                    <a:pt x="3216" y="2692"/>
                  </a:cubicBezTo>
                  <a:lnTo>
                    <a:pt x="4794" y="1799"/>
                  </a:lnTo>
                  <a:lnTo>
                    <a:pt x="4794" y="1769"/>
                  </a:lnTo>
                  <a:cubicBezTo>
                    <a:pt x="4854" y="1739"/>
                    <a:pt x="4913" y="1709"/>
                    <a:pt x="4943" y="1679"/>
                  </a:cubicBezTo>
                  <a:cubicBezTo>
                    <a:pt x="5122" y="1471"/>
                    <a:pt x="5062" y="1233"/>
                    <a:pt x="4764" y="1054"/>
                  </a:cubicBezTo>
                  <a:lnTo>
                    <a:pt x="3186" y="161"/>
                  </a:lnTo>
                  <a:cubicBezTo>
                    <a:pt x="3001" y="53"/>
                    <a:pt x="2759" y="1"/>
                    <a:pt x="2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8"/>
            <p:cNvSpPr/>
            <p:nvPr/>
          </p:nvSpPr>
          <p:spPr>
            <a:xfrm>
              <a:off x="-479019" y="3857501"/>
              <a:ext cx="318215" cy="176407"/>
            </a:xfrm>
            <a:custGeom>
              <a:avLst/>
              <a:gdLst/>
              <a:ahLst/>
              <a:cxnLst/>
              <a:rect l="l" t="t" r="r" b="b"/>
              <a:pathLst>
                <a:path w="5123" h="2840" extrusionOk="0">
                  <a:moveTo>
                    <a:pt x="2597" y="0"/>
                  </a:moveTo>
                  <a:cubicBezTo>
                    <a:pt x="2330" y="0"/>
                    <a:pt x="2046" y="68"/>
                    <a:pt x="1817" y="199"/>
                  </a:cubicBezTo>
                  <a:lnTo>
                    <a:pt x="448" y="973"/>
                  </a:lnTo>
                  <a:cubicBezTo>
                    <a:pt x="61" y="1211"/>
                    <a:pt x="1" y="1569"/>
                    <a:pt x="358" y="1777"/>
                  </a:cubicBezTo>
                  <a:lnTo>
                    <a:pt x="1936" y="2700"/>
                  </a:lnTo>
                  <a:cubicBezTo>
                    <a:pt x="2097" y="2794"/>
                    <a:pt x="2306" y="2839"/>
                    <a:pt x="2526" y="2839"/>
                  </a:cubicBezTo>
                  <a:cubicBezTo>
                    <a:pt x="2793" y="2839"/>
                    <a:pt x="3077" y="2771"/>
                    <a:pt x="3306" y="2641"/>
                  </a:cubicBezTo>
                  <a:lnTo>
                    <a:pt x="4675" y="1837"/>
                  </a:lnTo>
                  <a:cubicBezTo>
                    <a:pt x="5063" y="1598"/>
                    <a:pt x="5122" y="1271"/>
                    <a:pt x="4765" y="1062"/>
                  </a:cubicBezTo>
                  <a:lnTo>
                    <a:pt x="3187" y="140"/>
                  </a:lnTo>
                  <a:cubicBezTo>
                    <a:pt x="3026" y="46"/>
                    <a:pt x="2817" y="0"/>
                    <a:pt x="2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8"/>
            <p:cNvSpPr/>
            <p:nvPr/>
          </p:nvSpPr>
          <p:spPr>
            <a:xfrm>
              <a:off x="504894" y="3829735"/>
              <a:ext cx="318153" cy="176407"/>
            </a:xfrm>
            <a:custGeom>
              <a:avLst/>
              <a:gdLst/>
              <a:ahLst/>
              <a:cxnLst/>
              <a:rect l="l" t="t" r="r" b="b"/>
              <a:pathLst>
                <a:path w="5122" h="2840" extrusionOk="0">
                  <a:moveTo>
                    <a:pt x="2587" y="1"/>
                  </a:moveTo>
                  <a:cubicBezTo>
                    <a:pt x="2315" y="1"/>
                    <a:pt x="2030" y="68"/>
                    <a:pt x="1817" y="199"/>
                  </a:cubicBezTo>
                  <a:lnTo>
                    <a:pt x="447" y="1003"/>
                  </a:lnTo>
                  <a:cubicBezTo>
                    <a:pt x="31" y="1212"/>
                    <a:pt x="1" y="1569"/>
                    <a:pt x="358" y="1777"/>
                  </a:cubicBezTo>
                  <a:lnTo>
                    <a:pt x="1936" y="2700"/>
                  </a:lnTo>
                  <a:cubicBezTo>
                    <a:pt x="2097" y="2794"/>
                    <a:pt x="2306" y="2840"/>
                    <a:pt x="2525" y="2840"/>
                  </a:cubicBezTo>
                  <a:cubicBezTo>
                    <a:pt x="2793" y="2840"/>
                    <a:pt x="3076" y="2772"/>
                    <a:pt x="3306" y="2641"/>
                  </a:cubicBezTo>
                  <a:lnTo>
                    <a:pt x="4675" y="1837"/>
                  </a:lnTo>
                  <a:cubicBezTo>
                    <a:pt x="5062" y="1599"/>
                    <a:pt x="5122" y="1271"/>
                    <a:pt x="4765" y="1063"/>
                  </a:cubicBezTo>
                  <a:lnTo>
                    <a:pt x="3187" y="140"/>
                  </a:lnTo>
                  <a:cubicBezTo>
                    <a:pt x="3026" y="46"/>
                    <a:pt x="2811" y="1"/>
                    <a:pt x="2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8"/>
            <p:cNvSpPr/>
            <p:nvPr/>
          </p:nvSpPr>
          <p:spPr>
            <a:xfrm>
              <a:off x="12938" y="3841599"/>
              <a:ext cx="318153" cy="178581"/>
            </a:xfrm>
            <a:custGeom>
              <a:avLst/>
              <a:gdLst/>
              <a:ahLst/>
              <a:cxnLst/>
              <a:rect l="l" t="t" r="r" b="b"/>
              <a:pathLst>
                <a:path w="5122" h="2875" extrusionOk="0">
                  <a:moveTo>
                    <a:pt x="2547" y="1"/>
                  </a:moveTo>
                  <a:cubicBezTo>
                    <a:pt x="2316" y="1"/>
                    <a:pt x="2085" y="53"/>
                    <a:pt x="1906" y="157"/>
                  </a:cubicBezTo>
                  <a:lnTo>
                    <a:pt x="328" y="1080"/>
                  </a:lnTo>
                  <a:cubicBezTo>
                    <a:pt x="1" y="1259"/>
                    <a:pt x="1" y="1586"/>
                    <a:pt x="328" y="1795"/>
                  </a:cubicBezTo>
                  <a:lnTo>
                    <a:pt x="1936" y="2718"/>
                  </a:lnTo>
                  <a:cubicBezTo>
                    <a:pt x="2100" y="2822"/>
                    <a:pt x="2323" y="2874"/>
                    <a:pt x="2550" y="2874"/>
                  </a:cubicBezTo>
                  <a:cubicBezTo>
                    <a:pt x="2777" y="2874"/>
                    <a:pt x="3008" y="2822"/>
                    <a:pt x="3187" y="2718"/>
                  </a:cubicBezTo>
                  <a:lnTo>
                    <a:pt x="4765" y="1795"/>
                  </a:lnTo>
                  <a:cubicBezTo>
                    <a:pt x="5122" y="1616"/>
                    <a:pt x="5122" y="1289"/>
                    <a:pt x="4765" y="1080"/>
                  </a:cubicBezTo>
                  <a:lnTo>
                    <a:pt x="3187" y="157"/>
                  </a:lnTo>
                  <a:cubicBezTo>
                    <a:pt x="3008" y="53"/>
                    <a:pt x="2777" y="1"/>
                    <a:pt x="2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8"/>
            <p:cNvSpPr/>
            <p:nvPr/>
          </p:nvSpPr>
          <p:spPr>
            <a:xfrm>
              <a:off x="245996" y="3979558"/>
              <a:ext cx="318153" cy="174543"/>
            </a:xfrm>
            <a:custGeom>
              <a:avLst/>
              <a:gdLst/>
              <a:ahLst/>
              <a:cxnLst/>
              <a:rect l="l" t="t" r="r" b="b"/>
              <a:pathLst>
                <a:path w="5122" h="2810" extrusionOk="0">
                  <a:moveTo>
                    <a:pt x="2597" y="0"/>
                  </a:moveTo>
                  <a:cubicBezTo>
                    <a:pt x="2329" y="0"/>
                    <a:pt x="2046" y="68"/>
                    <a:pt x="1817" y="199"/>
                  </a:cubicBezTo>
                  <a:lnTo>
                    <a:pt x="447" y="973"/>
                  </a:lnTo>
                  <a:cubicBezTo>
                    <a:pt x="60" y="1211"/>
                    <a:pt x="0" y="1569"/>
                    <a:pt x="358" y="1777"/>
                  </a:cubicBezTo>
                  <a:lnTo>
                    <a:pt x="1936" y="2670"/>
                  </a:lnTo>
                  <a:cubicBezTo>
                    <a:pt x="2097" y="2764"/>
                    <a:pt x="2306" y="2810"/>
                    <a:pt x="2525" y="2810"/>
                  </a:cubicBezTo>
                  <a:cubicBezTo>
                    <a:pt x="2793" y="2810"/>
                    <a:pt x="3076" y="2742"/>
                    <a:pt x="3305" y="2611"/>
                  </a:cubicBezTo>
                  <a:lnTo>
                    <a:pt x="4675" y="1837"/>
                  </a:lnTo>
                  <a:cubicBezTo>
                    <a:pt x="5092" y="1599"/>
                    <a:pt x="5122" y="1241"/>
                    <a:pt x="4764" y="1033"/>
                  </a:cubicBezTo>
                  <a:lnTo>
                    <a:pt x="3186" y="140"/>
                  </a:lnTo>
                  <a:cubicBezTo>
                    <a:pt x="3025" y="46"/>
                    <a:pt x="2816" y="0"/>
                    <a:pt x="2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8"/>
            <p:cNvSpPr/>
            <p:nvPr/>
          </p:nvSpPr>
          <p:spPr>
            <a:xfrm>
              <a:off x="-11101" y="4127331"/>
              <a:ext cx="318153" cy="174729"/>
            </a:xfrm>
            <a:custGeom>
              <a:avLst/>
              <a:gdLst/>
              <a:ahLst/>
              <a:cxnLst/>
              <a:rect l="l" t="t" r="r" b="b"/>
              <a:pathLst>
                <a:path w="5122" h="2813" extrusionOk="0">
                  <a:moveTo>
                    <a:pt x="2566" y="0"/>
                  </a:moveTo>
                  <a:cubicBezTo>
                    <a:pt x="2300" y="0"/>
                    <a:pt x="2024" y="61"/>
                    <a:pt x="1817" y="172"/>
                  </a:cubicBezTo>
                  <a:lnTo>
                    <a:pt x="447" y="976"/>
                  </a:lnTo>
                  <a:cubicBezTo>
                    <a:pt x="31" y="1214"/>
                    <a:pt x="1" y="1572"/>
                    <a:pt x="358" y="1780"/>
                  </a:cubicBezTo>
                  <a:lnTo>
                    <a:pt x="1936" y="2673"/>
                  </a:lnTo>
                  <a:cubicBezTo>
                    <a:pt x="2084" y="2767"/>
                    <a:pt x="2291" y="2813"/>
                    <a:pt x="2513" y="2813"/>
                  </a:cubicBezTo>
                  <a:cubicBezTo>
                    <a:pt x="2784" y="2813"/>
                    <a:pt x="3077" y="2745"/>
                    <a:pt x="3306" y="2614"/>
                  </a:cubicBezTo>
                  <a:lnTo>
                    <a:pt x="4675" y="1840"/>
                  </a:lnTo>
                  <a:cubicBezTo>
                    <a:pt x="5062" y="1601"/>
                    <a:pt x="5122" y="1244"/>
                    <a:pt x="4765" y="1036"/>
                  </a:cubicBezTo>
                  <a:lnTo>
                    <a:pt x="3187" y="143"/>
                  </a:lnTo>
                  <a:cubicBezTo>
                    <a:pt x="3021" y="46"/>
                    <a:pt x="2797" y="0"/>
                    <a:pt x="2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8"/>
            <p:cNvSpPr/>
            <p:nvPr/>
          </p:nvSpPr>
          <p:spPr>
            <a:xfrm>
              <a:off x="36976" y="3559532"/>
              <a:ext cx="318215" cy="174792"/>
            </a:xfrm>
            <a:custGeom>
              <a:avLst/>
              <a:gdLst/>
              <a:ahLst/>
              <a:cxnLst/>
              <a:rect l="l" t="t" r="r" b="b"/>
              <a:pathLst>
                <a:path w="5123" h="2814" extrusionOk="0">
                  <a:moveTo>
                    <a:pt x="2566" y="1"/>
                  </a:moveTo>
                  <a:cubicBezTo>
                    <a:pt x="2300" y="1"/>
                    <a:pt x="2024" y="61"/>
                    <a:pt x="1817" y="173"/>
                  </a:cubicBezTo>
                  <a:lnTo>
                    <a:pt x="448" y="977"/>
                  </a:lnTo>
                  <a:cubicBezTo>
                    <a:pt x="31" y="1215"/>
                    <a:pt x="1" y="1572"/>
                    <a:pt x="328" y="1780"/>
                  </a:cubicBezTo>
                  <a:lnTo>
                    <a:pt x="1936" y="2674"/>
                  </a:lnTo>
                  <a:cubicBezTo>
                    <a:pt x="2084" y="2767"/>
                    <a:pt x="2291" y="2813"/>
                    <a:pt x="2513" y="2813"/>
                  </a:cubicBezTo>
                  <a:cubicBezTo>
                    <a:pt x="2784" y="2813"/>
                    <a:pt x="3077" y="2745"/>
                    <a:pt x="3306" y="2614"/>
                  </a:cubicBezTo>
                  <a:lnTo>
                    <a:pt x="4646" y="1840"/>
                  </a:lnTo>
                  <a:cubicBezTo>
                    <a:pt x="5062" y="1602"/>
                    <a:pt x="5122" y="1245"/>
                    <a:pt x="4765" y="1036"/>
                  </a:cubicBezTo>
                  <a:lnTo>
                    <a:pt x="3187" y="143"/>
                  </a:lnTo>
                  <a:cubicBezTo>
                    <a:pt x="3021" y="46"/>
                    <a:pt x="2797" y="1"/>
                    <a:pt x="2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8"/>
            <p:cNvSpPr/>
            <p:nvPr/>
          </p:nvSpPr>
          <p:spPr>
            <a:xfrm>
              <a:off x="221957" y="4262495"/>
              <a:ext cx="318153" cy="174605"/>
            </a:xfrm>
            <a:custGeom>
              <a:avLst/>
              <a:gdLst/>
              <a:ahLst/>
              <a:cxnLst/>
              <a:rect l="l" t="t" r="r" b="b"/>
              <a:pathLst>
                <a:path w="5122" h="2811" extrusionOk="0">
                  <a:moveTo>
                    <a:pt x="2597" y="1"/>
                  </a:moveTo>
                  <a:cubicBezTo>
                    <a:pt x="2329" y="1"/>
                    <a:pt x="2046" y="69"/>
                    <a:pt x="1817" y="200"/>
                  </a:cubicBezTo>
                  <a:lnTo>
                    <a:pt x="447" y="974"/>
                  </a:lnTo>
                  <a:cubicBezTo>
                    <a:pt x="60" y="1212"/>
                    <a:pt x="0" y="1569"/>
                    <a:pt x="358" y="1778"/>
                  </a:cubicBezTo>
                  <a:lnTo>
                    <a:pt x="1936" y="2671"/>
                  </a:lnTo>
                  <a:cubicBezTo>
                    <a:pt x="2096" y="2765"/>
                    <a:pt x="2312" y="2810"/>
                    <a:pt x="2535" y="2810"/>
                  </a:cubicBezTo>
                  <a:cubicBezTo>
                    <a:pt x="2808" y="2810"/>
                    <a:pt x="3092" y="2742"/>
                    <a:pt x="3305" y="2611"/>
                  </a:cubicBezTo>
                  <a:lnTo>
                    <a:pt x="4675" y="1837"/>
                  </a:lnTo>
                  <a:cubicBezTo>
                    <a:pt x="5092" y="1599"/>
                    <a:pt x="5121" y="1242"/>
                    <a:pt x="4764" y="1033"/>
                  </a:cubicBezTo>
                  <a:lnTo>
                    <a:pt x="3186" y="140"/>
                  </a:lnTo>
                  <a:cubicBezTo>
                    <a:pt x="3025" y="46"/>
                    <a:pt x="2816" y="1"/>
                    <a:pt x="2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8"/>
            <p:cNvSpPr/>
            <p:nvPr/>
          </p:nvSpPr>
          <p:spPr>
            <a:xfrm>
              <a:off x="976539" y="3108323"/>
              <a:ext cx="98080" cy="56463"/>
            </a:xfrm>
            <a:custGeom>
              <a:avLst/>
              <a:gdLst/>
              <a:ahLst/>
              <a:cxnLst/>
              <a:rect l="l" t="t" r="r" b="b"/>
              <a:pathLst>
                <a:path w="1579" h="909" extrusionOk="0">
                  <a:moveTo>
                    <a:pt x="581" y="1"/>
                  </a:moveTo>
                  <a:cubicBezTo>
                    <a:pt x="544" y="1"/>
                    <a:pt x="506" y="8"/>
                    <a:pt x="477" y="23"/>
                  </a:cubicBezTo>
                  <a:lnTo>
                    <a:pt x="60" y="291"/>
                  </a:lnTo>
                  <a:cubicBezTo>
                    <a:pt x="0" y="321"/>
                    <a:pt x="0" y="380"/>
                    <a:pt x="30" y="410"/>
                  </a:cubicBezTo>
                  <a:lnTo>
                    <a:pt x="864" y="886"/>
                  </a:lnTo>
                  <a:cubicBezTo>
                    <a:pt x="893" y="901"/>
                    <a:pt x="931" y="909"/>
                    <a:pt x="968" y="909"/>
                  </a:cubicBezTo>
                  <a:cubicBezTo>
                    <a:pt x="1005" y="909"/>
                    <a:pt x="1042" y="901"/>
                    <a:pt x="1072" y="886"/>
                  </a:cubicBezTo>
                  <a:lnTo>
                    <a:pt x="1519" y="618"/>
                  </a:lnTo>
                  <a:cubicBezTo>
                    <a:pt x="1578" y="589"/>
                    <a:pt x="1578" y="529"/>
                    <a:pt x="1519" y="499"/>
                  </a:cubicBezTo>
                  <a:lnTo>
                    <a:pt x="685" y="23"/>
                  </a:lnTo>
                  <a:cubicBezTo>
                    <a:pt x="655" y="8"/>
                    <a:pt x="618" y="1"/>
                    <a:pt x="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8"/>
            <p:cNvSpPr/>
            <p:nvPr/>
          </p:nvSpPr>
          <p:spPr>
            <a:xfrm>
              <a:off x="1052320" y="3152239"/>
              <a:ext cx="20436" cy="11181"/>
            </a:xfrm>
            <a:custGeom>
              <a:avLst/>
              <a:gdLst/>
              <a:ahLst/>
              <a:cxnLst/>
              <a:rect l="l" t="t" r="r" b="b"/>
              <a:pathLst>
                <a:path w="329" h="180" extrusionOk="0">
                  <a:moveTo>
                    <a:pt x="209" y="1"/>
                  </a:moveTo>
                  <a:lnTo>
                    <a:pt x="1" y="120"/>
                  </a:lnTo>
                  <a:lnTo>
                    <a:pt x="1" y="150"/>
                  </a:lnTo>
                  <a:lnTo>
                    <a:pt x="60" y="179"/>
                  </a:lnTo>
                  <a:lnTo>
                    <a:pt x="90" y="179"/>
                  </a:lnTo>
                  <a:lnTo>
                    <a:pt x="299" y="60"/>
                  </a:lnTo>
                  <a:lnTo>
                    <a:pt x="328" y="30"/>
                  </a:lnTo>
                  <a:lnTo>
                    <a:pt x="2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10687;p92">
            <a:extLst>
              <a:ext uri="{FF2B5EF4-FFF2-40B4-BE49-F238E27FC236}">
                <a16:creationId xmlns:a16="http://schemas.microsoft.com/office/drawing/2014/main" id="{EB04D784-BAF2-0F4A-5591-2BA80A73BA98}"/>
              </a:ext>
            </a:extLst>
          </p:cNvPr>
          <p:cNvGrpSpPr/>
          <p:nvPr/>
        </p:nvGrpSpPr>
        <p:grpSpPr>
          <a:xfrm>
            <a:off x="5464691" y="3656103"/>
            <a:ext cx="1092553" cy="1164126"/>
            <a:chOff x="-62148000" y="1930075"/>
            <a:chExt cx="309550" cy="319800"/>
          </a:xfrm>
          <a:solidFill>
            <a:schemeClr val="tx1"/>
          </a:solidFill>
        </p:grpSpPr>
        <p:sp>
          <p:nvSpPr>
            <p:cNvPr id="7" name="Google Shape;10688;p92">
              <a:extLst>
                <a:ext uri="{FF2B5EF4-FFF2-40B4-BE49-F238E27FC236}">
                  <a16:creationId xmlns:a16="http://schemas.microsoft.com/office/drawing/2014/main" id="{A566E035-7099-F645-337D-9ECD38744C71}"/>
                </a:ext>
              </a:extLst>
            </p:cNvPr>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689;p92">
              <a:extLst>
                <a:ext uri="{FF2B5EF4-FFF2-40B4-BE49-F238E27FC236}">
                  <a16:creationId xmlns:a16="http://schemas.microsoft.com/office/drawing/2014/main" id="{A42C7FC6-81BE-F462-3160-24233FC74DAB}"/>
                </a:ext>
              </a:extLst>
            </p:cNvPr>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975;p58">
            <a:extLst>
              <a:ext uri="{FF2B5EF4-FFF2-40B4-BE49-F238E27FC236}">
                <a16:creationId xmlns:a16="http://schemas.microsoft.com/office/drawing/2014/main" id="{7C8BDB90-1080-501A-FAB1-3DDBF8EF5168}"/>
              </a:ext>
            </a:extLst>
          </p:cNvPr>
          <p:cNvSpPr/>
          <p:nvPr/>
        </p:nvSpPr>
        <p:spPr>
          <a:xfrm rot="16200000">
            <a:off x="472872" y="2928433"/>
            <a:ext cx="2954700" cy="3242100"/>
          </a:xfrm>
          <a:prstGeom prst="homePlate">
            <a:avLst>
              <a:gd name="adj" fmla="val 34336"/>
            </a:avLst>
          </a:prstGeom>
          <a:gradFill flip="none" rotWithShape="1">
            <a:gsLst>
              <a:gs pos="0">
                <a:schemeClr val="accent1">
                  <a:lumMod val="67000"/>
                </a:schemeClr>
              </a:gs>
              <a:gs pos="53000">
                <a:schemeClr val="accent1">
                  <a:lumMod val="97000"/>
                  <a:lumOff val="3000"/>
                </a:schemeClr>
              </a:gs>
              <a:gs pos="100000">
                <a:schemeClr val="accent1">
                  <a:lumMod val="60000"/>
                  <a:lumOff val="40000"/>
                </a:schemeClr>
              </a:gs>
            </a:gsLst>
            <a:lin ang="9000000" scaled="0"/>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 name="Google Shape;1860;p74">
            <a:extLst>
              <a:ext uri="{FF2B5EF4-FFF2-40B4-BE49-F238E27FC236}">
                <a16:creationId xmlns:a16="http://schemas.microsoft.com/office/drawing/2014/main" id="{6D2EDA0F-F521-C1AF-F02B-48F2753B3001}"/>
              </a:ext>
            </a:extLst>
          </p:cNvPr>
          <p:cNvGrpSpPr/>
          <p:nvPr/>
        </p:nvGrpSpPr>
        <p:grpSpPr>
          <a:xfrm>
            <a:off x="885785" y="2768984"/>
            <a:ext cx="1851400" cy="1603116"/>
            <a:chOff x="5680175" y="1857550"/>
            <a:chExt cx="1215550" cy="915575"/>
          </a:xfrm>
        </p:grpSpPr>
        <p:sp>
          <p:nvSpPr>
            <p:cNvPr id="44" name="Google Shape;1861;p74">
              <a:extLst>
                <a:ext uri="{FF2B5EF4-FFF2-40B4-BE49-F238E27FC236}">
                  <a16:creationId xmlns:a16="http://schemas.microsoft.com/office/drawing/2014/main" id="{1453131A-7E82-7B70-670D-AAB00A136D12}"/>
                </a:ext>
              </a:extLst>
            </p:cNvPr>
            <p:cNvSpPr/>
            <p:nvPr/>
          </p:nvSpPr>
          <p:spPr>
            <a:xfrm>
              <a:off x="6574875" y="2518675"/>
              <a:ext cx="75675" cy="46300"/>
            </a:xfrm>
            <a:custGeom>
              <a:avLst/>
              <a:gdLst/>
              <a:ahLst/>
              <a:cxnLst/>
              <a:rect l="l" t="t" r="r" b="b"/>
              <a:pathLst>
                <a:path w="3027" h="1852" extrusionOk="0">
                  <a:moveTo>
                    <a:pt x="1129" y="1"/>
                  </a:moveTo>
                  <a:cubicBezTo>
                    <a:pt x="1091" y="1"/>
                    <a:pt x="1052" y="2"/>
                    <a:pt x="1013" y="6"/>
                  </a:cubicBezTo>
                  <a:cubicBezTo>
                    <a:pt x="30" y="95"/>
                    <a:pt x="1" y="1107"/>
                    <a:pt x="1" y="1107"/>
                  </a:cubicBezTo>
                  <a:lnTo>
                    <a:pt x="2025" y="1852"/>
                  </a:lnTo>
                  <a:cubicBezTo>
                    <a:pt x="3026" y="1022"/>
                    <a:pt x="2077" y="1"/>
                    <a:pt x="11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862;p74">
              <a:extLst>
                <a:ext uri="{FF2B5EF4-FFF2-40B4-BE49-F238E27FC236}">
                  <a16:creationId xmlns:a16="http://schemas.microsoft.com/office/drawing/2014/main" id="{39409F74-B2B4-12EE-B58E-10676CA4FB21}"/>
                </a:ext>
              </a:extLst>
            </p:cNvPr>
            <p:cNvSpPr/>
            <p:nvPr/>
          </p:nvSpPr>
          <p:spPr>
            <a:xfrm>
              <a:off x="5718125" y="1864925"/>
              <a:ext cx="972150" cy="464100"/>
            </a:xfrm>
            <a:custGeom>
              <a:avLst/>
              <a:gdLst/>
              <a:ahLst/>
              <a:cxnLst/>
              <a:rect l="l" t="t" r="r" b="b"/>
              <a:pathLst>
                <a:path w="38886" h="18564" extrusionOk="0">
                  <a:moveTo>
                    <a:pt x="27417" y="0"/>
                  </a:moveTo>
                  <a:cubicBezTo>
                    <a:pt x="26351" y="0"/>
                    <a:pt x="25245" y="69"/>
                    <a:pt x="24207" y="193"/>
                  </a:cubicBezTo>
                  <a:cubicBezTo>
                    <a:pt x="21438" y="550"/>
                    <a:pt x="17180" y="3200"/>
                    <a:pt x="17180" y="3200"/>
                  </a:cubicBezTo>
                  <a:cubicBezTo>
                    <a:pt x="17180" y="3200"/>
                    <a:pt x="2532" y="11656"/>
                    <a:pt x="1281" y="12757"/>
                  </a:cubicBezTo>
                  <a:cubicBezTo>
                    <a:pt x="1" y="13889"/>
                    <a:pt x="31" y="15794"/>
                    <a:pt x="358" y="17164"/>
                  </a:cubicBezTo>
                  <a:cubicBezTo>
                    <a:pt x="715" y="18504"/>
                    <a:pt x="1698" y="18563"/>
                    <a:pt x="1698" y="18563"/>
                  </a:cubicBezTo>
                  <a:cubicBezTo>
                    <a:pt x="1698" y="18563"/>
                    <a:pt x="15781" y="9750"/>
                    <a:pt x="20604" y="7577"/>
                  </a:cubicBezTo>
                  <a:cubicBezTo>
                    <a:pt x="23307" y="6359"/>
                    <a:pt x="25084" y="6020"/>
                    <a:pt x="26648" y="6020"/>
                  </a:cubicBezTo>
                  <a:cubicBezTo>
                    <a:pt x="27876" y="6020"/>
                    <a:pt x="28972" y="6229"/>
                    <a:pt x="30281" y="6386"/>
                  </a:cubicBezTo>
                  <a:cubicBezTo>
                    <a:pt x="33258" y="6713"/>
                    <a:pt x="34807" y="8083"/>
                    <a:pt x="34807" y="8083"/>
                  </a:cubicBezTo>
                  <a:lnTo>
                    <a:pt x="38886" y="4510"/>
                  </a:lnTo>
                  <a:cubicBezTo>
                    <a:pt x="38886" y="4510"/>
                    <a:pt x="33556" y="1294"/>
                    <a:pt x="31859" y="610"/>
                  </a:cubicBezTo>
                  <a:cubicBezTo>
                    <a:pt x="30805" y="184"/>
                    <a:pt x="29165" y="0"/>
                    <a:pt x="27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863;p74">
              <a:extLst>
                <a:ext uri="{FF2B5EF4-FFF2-40B4-BE49-F238E27FC236}">
                  <a16:creationId xmlns:a16="http://schemas.microsoft.com/office/drawing/2014/main" id="{264E2005-6070-B890-3545-A3F86FAD5C93}"/>
                </a:ext>
              </a:extLst>
            </p:cNvPr>
            <p:cNvSpPr/>
            <p:nvPr/>
          </p:nvSpPr>
          <p:spPr>
            <a:xfrm>
              <a:off x="6580825" y="1982875"/>
              <a:ext cx="102000" cy="228550"/>
            </a:xfrm>
            <a:custGeom>
              <a:avLst/>
              <a:gdLst/>
              <a:ahLst/>
              <a:cxnLst/>
              <a:rect l="l" t="t" r="r" b="b"/>
              <a:pathLst>
                <a:path w="4080" h="9142" extrusionOk="0">
                  <a:moveTo>
                    <a:pt x="1" y="0"/>
                  </a:moveTo>
                  <a:lnTo>
                    <a:pt x="1" y="9141"/>
                  </a:lnTo>
                  <a:lnTo>
                    <a:pt x="4080" y="5955"/>
                  </a:lnTo>
                  <a:lnTo>
                    <a:pt x="1817" y="209"/>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864;p74">
              <a:extLst>
                <a:ext uri="{FF2B5EF4-FFF2-40B4-BE49-F238E27FC236}">
                  <a16:creationId xmlns:a16="http://schemas.microsoft.com/office/drawing/2014/main" id="{25FD84F6-B873-38E9-94D5-86922D9C9F02}"/>
                </a:ext>
              </a:extLst>
            </p:cNvPr>
            <p:cNvSpPr/>
            <p:nvPr/>
          </p:nvSpPr>
          <p:spPr>
            <a:xfrm>
              <a:off x="6009950" y="2005200"/>
              <a:ext cx="651300" cy="421850"/>
            </a:xfrm>
            <a:custGeom>
              <a:avLst/>
              <a:gdLst/>
              <a:ahLst/>
              <a:cxnLst/>
              <a:rect l="l" t="t" r="r" b="b"/>
              <a:pathLst>
                <a:path w="26052" h="16874" extrusionOk="0">
                  <a:moveTo>
                    <a:pt x="23402" y="1"/>
                  </a:moveTo>
                  <a:cubicBezTo>
                    <a:pt x="23402" y="1"/>
                    <a:pt x="23104" y="834"/>
                    <a:pt x="23044" y="1668"/>
                  </a:cubicBezTo>
                  <a:cubicBezTo>
                    <a:pt x="22985" y="2531"/>
                    <a:pt x="23461" y="3246"/>
                    <a:pt x="22985" y="5241"/>
                  </a:cubicBezTo>
                  <a:cubicBezTo>
                    <a:pt x="22508" y="7206"/>
                    <a:pt x="12742" y="12774"/>
                    <a:pt x="9378" y="13012"/>
                  </a:cubicBezTo>
                  <a:cubicBezTo>
                    <a:pt x="6311" y="13227"/>
                    <a:pt x="5748" y="13807"/>
                    <a:pt x="4833" y="13807"/>
                  </a:cubicBezTo>
                  <a:cubicBezTo>
                    <a:pt x="4736" y="13807"/>
                    <a:pt x="4634" y="13800"/>
                    <a:pt x="4525" y="13786"/>
                  </a:cubicBezTo>
                  <a:cubicBezTo>
                    <a:pt x="3675" y="13671"/>
                    <a:pt x="2453" y="13060"/>
                    <a:pt x="1529" y="13060"/>
                  </a:cubicBezTo>
                  <a:cubicBezTo>
                    <a:pt x="1255" y="13060"/>
                    <a:pt x="1007" y="13114"/>
                    <a:pt x="803" y="13250"/>
                  </a:cubicBezTo>
                  <a:cubicBezTo>
                    <a:pt x="1" y="13768"/>
                    <a:pt x="6715" y="16874"/>
                    <a:pt x="10733" y="16874"/>
                  </a:cubicBezTo>
                  <a:cubicBezTo>
                    <a:pt x="11336" y="16874"/>
                    <a:pt x="11879" y="16804"/>
                    <a:pt x="12326" y="16644"/>
                  </a:cubicBezTo>
                  <a:cubicBezTo>
                    <a:pt x="15720" y="15394"/>
                    <a:pt x="25605" y="7474"/>
                    <a:pt x="25843" y="6640"/>
                  </a:cubicBezTo>
                  <a:cubicBezTo>
                    <a:pt x="26051" y="5807"/>
                    <a:pt x="25367" y="1132"/>
                    <a:pt x="23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865;p74">
              <a:extLst>
                <a:ext uri="{FF2B5EF4-FFF2-40B4-BE49-F238E27FC236}">
                  <a16:creationId xmlns:a16="http://schemas.microsoft.com/office/drawing/2014/main" id="{72BEAFB0-5938-CD9D-2FD0-CF579DF411DB}"/>
                </a:ext>
              </a:extLst>
            </p:cNvPr>
            <p:cNvSpPr/>
            <p:nvPr/>
          </p:nvSpPr>
          <p:spPr>
            <a:xfrm>
              <a:off x="6738125" y="2109425"/>
              <a:ext cx="143450" cy="291875"/>
            </a:xfrm>
            <a:custGeom>
              <a:avLst/>
              <a:gdLst/>
              <a:ahLst/>
              <a:cxnLst/>
              <a:rect l="l" t="t" r="r" b="b"/>
              <a:pathLst>
                <a:path w="5738" h="11675" extrusionOk="0">
                  <a:moveTo>
                    <a:pt x="5738" y="0"/>
                  </a:moveTo>
                  <a:lnTo>
                    <a:pt x="438" y="1638"/>
                  </a:lnTo>
                  <a:cubicBezTo>
                    <a:pt x="438" y="1638"/>
                    <a:pt x="0" y="11675"/>
                    <a:pt x="5566" y="11675"/>
                  </a:cubicBezTo>
                  <a:cubicBezTo>
                    <a:pt x="5622" y="11675"/>
                    <a:pt x="5680" y="11674"/>
                    <a:pt x="5738" y="11671"/>
                  </a:cubicBezTo>
                  <a:lnTo>
                    <a:pt x="57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866;p74">
              <a:extLst>
                <a:ext uri="{FF2B5EF4-FFF2-40B4-BE49-F238E27FC236}">
                  <a16:creationId xmlns:a16="http://schemas.microsoft.com/office/drawing/2014/main" id="{1919FE24-8A4C-2AB4-9161-E61D1BFF3661}"/>
                </a:ext>
              </a:extLst>
            </p:cNvPr>
            <p:cNvSpPr/>
            <p:nvPr/>
          </p:nvSpPr>
          <p:spPr>
            <a:xfrm>
              <a:off x="6589775" y="2536675"/>
              <a:ext cx="2250" cy="1500"/>
            </a:xfrm>
            <a:custGeom>
              <a:avLst/>
              <a:gdLst/>
              <a:ahLst/>
              <a:cxnLst/>
              <a:rect l="l" t="t" r="r" b="b"/>
              <a:pathLst>
                <a:path w="90" h="60" extrusionOk="0">
                  <a:moveTo>
                    <a:pt x="0" y="60"/>
                  </a:moveTo>
                  <a:lnTo>
                    <a:pt x="89" y="0"/>
                  </a:lnTo>
                  <a:lnTo>
                    <a:pt x="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867;p74">
              <a:extLst>
                <a:ext uri="{FF2B5EF4-FFF2-40B4-BE49-F238E27FC236}">
                  <a16:creationId xmlns:a16="http://schemas.microsoft.com/office/drawing/2014/main" id="{0F4D251B-D7C6-36C3-1AB0-CAFC060E8BFC}"/>
                </a:ext>
              </a:extLst>
            </p:cNvPr>
            <p:cNvSpPr/>
            <p:nvPr/>
          </p:nvSpPr>
          <p:spPr>
            <a:xfrm>
              <a:off x="5944425" y="2294200"/>
              <a:ext cx="937150" cy="478925"/>
            </a:xfrm>
            <a:custGeom>
              <a:avLst/>
              <a:gdLst/>
              <a:ahLst/>
              <a:cxnLst/>
              <a:rect l="l" t="t" r="r" b="b"/>
              <a:pathLst>
                <a:path w="37486" h="19157" extrusionOk="0">
                  <a:moveTo>
                    <a:pt x="29060" y="0"/>
                  </a:moveTo>
                  <a:cubicBezTo>
                    <a:pt x="28754" y="0"/>
                    <a:pt x="28449" y="67"/>
                    <a:pt x="28226" y="201"/>
                  </a:cubicBezTo>
                  <a:lnTo>
                    <a:pt x="26946" y="916"/>
                  </a:lnTo>
                  <a:cubicBezTo>
                    <a:pt x="26618" y="1124"/>
                    <a:pt x="26529" y="1422"/>
                    <a:pt x="26678" y="1660"/>
                  </a:cubicBezTo>
                  <a:cubicBezTo>
                    <a:pt x="28792" y="4816"/>
                    <a:pt x="27630" y="6811"/>
                    <a:pt x="23194" y="9372"/>
                  </a:cubicBezTo>
                  <a:lnTo>
                    <a:pt x="20544" y="10890"/>
                  </a:lnTo>
                  <a:cubicBezTo>
                    <a:pt x="17920" y="12415"/>
                    <a:pt x="14144" y="13043"/>
                    <a:pt x="10361" y="13043"/>
                  </a:cubicBezTo>
                  <a:cubicBezTo>
                    <a:pt x="7793" y="13043"/>
                    <a:pt x="5223" y="12754"/>
                    <a:pt x="3007" y="12260"/>
                  </a:cubicBezTo>
                  <a:cubicBezTo>
                    <a:pt x="2869" y="12232"/>
                    <a:pt x="2725" y="12219"/>
                    <a:pt x="2582" y="12219"/>
                  </a:cubicBezTo>
                  <a:cubicBezTo>
                    <a:pt x="2264" y="12219"/>
                    <a:pt x="1953" y="12285"/>
                    <a:pt x="1727" y="12409"/>
                  </a:cubicBezTo>
                  <a:lnTo>
                    <a:pt x="685" y="13004"/>
                  </a:lnTo>
                  <a:lnTo>
                    <a:pt x="655" y="13034"/>
                  </a:lnTo>
                  <a:lnTo>
                    <a:pt x="476" y="13153"/>
                  </a:lnTo>
                  <a:cubicBezTo>
                    <a:pt x="0" y="13421"/>
                    <a:pt x="0" y="13838"/>
                    <a:pt x="447" y="14106"/>
                  </a:cubicBezTo>
                  <a:lnTo>
                    <a:pt x="7533" y="18185"/>
                  </a:lnTo>
                  <a:cubicBezTo>
                    <a:pt x="8628" y="18836"/>
                    <a:pt x="10084" y="19156"/>
                    <a:pt x="11546" y="19156"/>
                  </a:cubicBezTo>
                  <a:cubicBezTo>
                    <a:pt x="13024" y="19156"/>
                    <a:pt x="14509" y="18829"/>
                    <a:pt x="15631" y="18185"/>
                  </a:cubicBezTo>
                  <a:lnTo>
                    <a:pt x="21140" y="14999"/>
                  </a:lnTo>
                  <a:lnTo>
                    <a:pt x="22837" y="14046"/>
                  </a:lnTo>
                  <a:cubicBezTo>
                    <a:pt x="23968" y="13391"/>
                    <a:pt x="24742" y="12260"/>
                    <a:pt x="24980" y="10950"/>
                  </a:cubicBezTo>
                  <a:lnTo>
                    <a:pt x="24980" y="10890"/>
                  </a:lnTo>
                  <a:cubicBezTo>
                    <a:pt x="25070" y="10414"/>
                    <a:pt x="25368" y="9997"/>
                    <a:pt x="25784" y="9759"/>
                  </a:cubicBezTo>
                  <a:lnTo>
                    <a:pt x="25844" y="9729"/>
                  </a:lnTo>
                  <a:lnTo>
                    <a:pt x="25903" y="9699"/>
                  </a:lnTo>
                  <a:cubicBezTo>
                    <a:pt x="25984" y="9651"/>
                    <a:pt x="26072" y="9629"/>
                    <a:pt x="26157" y="9629"/>
                  </a:cubicBezTo>
                  <a:cubicBezTo>
                    <a:pt x="26387" y="9629"/>
                    <a:pt x="26604" y="9788"/>
                    <a:pt x="26648" y="10027"/>
                  </a:cubicBezTo>
                  <a:cubicBezTo>
                    <a:pt x="26777" y="10607"/>
                    <a:pt x="27279" y="10971"/>
                    <a:pt x="27805" y="10971"/>
                  </a:cubicBezTo>
                  <a:cubicBezTo>
                    <a:pt x="28008" y="10971"/>
                    <a:pt x="28214" y="10917"/>
                    <a:pt x="28405" y="10801"/>
                  </a:cubicBezTo>
                  <a:lnTo>
                    <a:pt x="30578" y="9551"/>
                  </a:lnTo>
                  <a:lnTo>
                    <a:pt x="35788" y="6543"/>
                  </a:lnTo>
                  <a:cubicBezTo>
                    <a:pt x="36890" y="5918"/>
                    <a:pt x="37426" y="5114"/>
                    <a:pt x="37486" y="4280"/>
                  </a:cubicBezTo>
                  <a:lnTo>
                    <a:pt x="37486" y="4191"/>
                  </a:lnTo>
                  <a:cubicBezTo>
                    <a:pt x="37486" y="3983"/>
                    <a:pt x="37456" y="3774"/>
                    <a:pt x="37396" y="3566"/>
                  </a:cubicBezTo>
                  <a:cubicBezTo>
                    <a:pt x="37350" y="3427"/>
                    <a:pt x="37287" y="3376"/>
                    <a:pt x="37209" y="3376"/>
                  </a:cubicBezTo>
                  <a:cubicBezTo>
                    <a:pt x="36998" y="3376"/>
                    <a:pt x="36672" y="3744"/>
                    <a:pt x="36237" y="3744"/>
                  </a:cubicBezTo>
                  <a:cubicBezTo>
                    <a:pt x="36107" y="3744"/>
                    <a:pt x="35967" y="3711"/>
                    <a:pt x="35818" y="3625"/>
                  </a:cubicBezTo>
                  <a:lnTo>
                    <a:pt x="29893" y="201"/>
                  </a:lnTo>
                  <a:cubicBezTo>
                    <a:pt x="29670" y="67"/>
                    <a:pt x="29365" y="0"/>
                    <a:pt x="290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868;p74">
              <a:extLst>
                <a:ext uri="{FF2B5EF4-FFF2-40B4-BE49-F238E27FC236}">
                  <a16:creationId xmlns:a16="http://schemas.microsoft.com/office/drawing/2014/main" id="{5E24A5CC-5CC5-BA49-4779-50F75F2D6CB3}"/>
                </a:ext>
              </a:extLst>
            </p:cNvPr>
            <p:cNvSpPr/>
            <p:nvPr/>
          </p:nvSpPr>
          <p:spPr>
            <a:xfrm>
              <a:off x="5947400" y="2149600"/>
              <a:ext cx="934175" cy="592625"/>
            </a:xfrm>
            <a:custGeom>
              <a:avLst/>
              <a:gdLst/>
              <a:ahLst/>
              <a:cxnLst/>
              <a:rect l="l" t="t" r="r" b="b"/>
              <a:pathLst>
                <a:path w="37367" h="23705" extrusionOk="0">
                  <a:moveTo>
                    <a:pt x="37367" y="1"/>
                  </a:moveTo>
                  <a:lnTo>
                    <a:pt x="27363" y="2174"/>
                  </a:lnTo>
                  <a:cubicBezTo>
                    <a:pt x="27243" y="2204"/>
                    <a:pt x="27124" y="2234"/>
                    <a:pt x="27035" y="2264"/>
                  </a:cubicBezTo>
                  <a:lnTo>
                    <a:pt x="26946" y="2323"/>
                  </a:lnTo>
                  <a:lnTo>
                    <a:pt x="25695" y="3038"/>
                  </a:lnTo>
                  <a:cubicBezTo>
                    <a:pt x="25368" y="3246"/>
                    <a:pt x="25249" y="3544"/>
                    <a:pt x="25427" y="3782"/>
                  </a:cubicBezTo>
                  <a:lnTo>
                    <a:pt x="25487" y="3871"/>
                  </a:lnTo>
                  <a:lnTo>
                    <a:pt x="23224" y="5926"/>
                  </a:lnTo>
                  <a:lnTo>
                    <a:pt x="11672" y="9231"/>
                  </a:lnTo>
                  <a:lnTo>
                    <a:pt x="0" y="7921"/>
                  </a:lnTo>
                  <a:lnTo>
                    <a:pt x="0" y="18133"/>
                  </a:lnTo>
                  <a:lnTo>
                    <a:pt x="0" y="18223"/>
                  </a:lnTo>
                  <a:lnTo>
                    <a:pt x="0" y="18491"/>
                  </a:lnTo>
                  <a:lnTo>
                    <a:pt x="536" y="18818"/>
                  </a:lnTo>
                  <a:lnTo>
                    <a:pt x="7205" y="22629"/>
                  </a:lnTo>
                  <a:lnTo>
                    <a:pt x="7414" y="22748"/>
                  </a:lnTo>
                  <a:cubicBezTo>
                    <a:pt x="8509" y="23385"/>
                    <a:pt x="9965" y="23705"/>
                    <a:pt x="11427" y="23705"/>
                  </a:cubicBezTo>
                  <a:cubicBezTo>
                    <a:pt x="12905" y="23705"/>
                    <a:pt x="14389" y="23377"/>
                    <a:pt x="15512" y="22718"/>
                  </a:cubicBezTo>
                  <a:lnTo>
                    <a:pt x="22599" y="18639"/>
                  </a:lnTo>
                  <a:cubicBezTo>
                    <a:pt x="23373" y="18193"/>
                    <a:pt x="23909" y="17419"/>
                    <a:pt x="24058" y="16555"/>
                  </a:cubicBezTo>
                  <a:cubicBezTo>
                    <a:pt x="24206" y="15751"/>
                    <a:pt x="24713" y="15037"/>
                    <a:pt x="25427" y="14620"/>
                  </a:cubicBezTo>
                  <a:lnTo>
                    <a:pt x="25695" y="14471"/>
                  </a:lnTo>
                  <a:cubicBezTo>
                    <a:pt x="25877" y="14364"/>
                    <a:pt x="26074" y="14314"/>
                    <a:pt x="26268" y="14314"/>
                  </a:cubicBezTo>
                  <a:cubicBezTo>
                    <a:pt x="26776" y="14314"/>
                    <a:pt x="27263" y="14656"/>
                    <a:pt x="27392" y="15215"/>
                  </a:cubicBezTo>
                  <a:cubicBezTo>
                    <a:pt x="27436" y="15433"/>
                    <a:pt x="27623" y="15572"/>
                    <a:pt x="27814" y="15572"/>
                  </a:cubicBezTo>
                  <a:cubicBezTo>
                    <a:pt x="27883" y="15572"/>
                    <a:pt x="27954" y="15553"/>
                    <a:pt x="28018" y="15513"/>
                  </a:cubicBezTo>
                  <a:lnTo>
                    <a:pt x="30191" y="14263"/>
                  </a:lnTo>
                  <a:lnTo>
                    <a:pt x="35669" y="11077"/>
                  </a:lnTo>
                  <a:cubicBezTo>
                    <a:pt x="35997" y="10898"/>
                    <a:pt x="36265" y="10690"/>
                    <a:pt x="36503" y="10481"/>
                  </a:cubicBezTo>
                  <a:cubicBezTo>
                    <a:pt x="36890" y="10124"/>
                    <a:pt x="37128" y="9737"/>
                    <a:pt x="37277" y="9350"/>
                  </a:cubicBezTo>
                  <a:cubicBezTo>
                    <a:pt x="37337" y="9141"/>
                    <a:pt x="37367" y="8933"/>
                    <a:pt x="37367" y="8725"/>
                  </a:cubicBezTo>
                  <a:lnTo>
                    <a:pt x="373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869;p74">
              <a:extLst>
                <a:ext uri="{FF2B5EF4-FFF2-40B4-BE49-F238E27FC236}">
                  <a16:creationId xmlns:a16="http://schemas.microsoft.com/office/drawing/2014/main" id="{B397A67B-87F0-6EBB-DBB1-8EF1D4D9C5BD}"/>
                </a:ext>
              </a:extLst>
            </p:cNvPr>
            <p:cNvSpPr/>
            <p:nvPr/>
          </p:nvSpPr>
          <p:spPr>
            <a:xfrm>
              <a:off x="5947400" y="2343875"/>
              <a:ext cx="68500" cy="302975"/>
            </a:xfrm>
            <a:custGeom>
              <a:avLst/>
              <a:gdLst/>
              <a:ahLst/>
              <a:cxnLst/>
              <a:rect l="l" t="t" r="r" b="b"/>
              <a:pathLst>
                <a:path w="2740" h="12119" extrusionOk="0">
                  <a:moveTo>
                    <a:pt x="0" y="1"/>
                  </a:moveTo>
                  <a:lnTo>
                    <a:pt x="0" y="11643"/>
                  </a:lnTo>
                  <a:lnTo>
                    <a:pt x="1935" y="12119"/>
                  </a:lnTo>
                  <a:lnTo>
                    <a:pt x="2739" y="686"/>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870;p74">
              <a:extLst>
                <a:ext uri="{FF2B5EF4-FFF2-40B4-BE49-F238E27FC236}">
                  <a16:creationId xmlns:a16="http://schemas.microsoft.com/office/drawing/2014/main" id="{B23B6B19-BACF-0A1A-83A6-D8FC10E31ABE}"/>
                </a:ext>
              </a:extLst>
            </p:cNvPr>
            <p:cNvSpPr/>
            <p:nvPr/>
          </p:nvSpPr>
          <p:spPr>
            <a:xfrm>
              <a:off x="5984600" y="2394500"/>
              <a:ext cx="75950" cy="287350"/>
            </a:xfrm>
            <a:custGeom>
              <a:avLst/>
              <a:gdLst/>
              <a:ahLst/>
              <a:cxnLst/>
              <a:rect l="l" t="t" r="r" b="b"/>
              <a:pathLst>
                <a:path w="3038" h="11494" extrusionOk="0">
                  <a:moveTo>
                    <a:pt x="1" y="1"/>
                  </a:moveTo>
                  <a:lnTo>
                    <a:pt x="1" y="9737"/>
                  </a:lnTo>
                  <a:lnTo>
                    <a:pt x="3038" y="11493"/>
                  </a:lnTo>
                  <a:lnTo>
                    <a:pt x="3038" y="175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871;p74">
              <a:extLst>
                <a:ext uri="{FF2B5EF4-FFF2-40B4-BE49-F238E27FC236}">
                  <a16:creationId xmlns:a16="http://schemas.microsoft.com/office/drawing/2014/main" id="{329244B9-28EC-EEB3-1F21-1743C4A1FCEE}"/>
                </a:ext>
              </a:extLst>
            </p:cNvPr>
            <p:cNvSpPr/>
            <p:nvPr/>
          </p:nvSpPr>
          <p:spPr>
            <a:xfrm>
              <a:off x="5955575" y="2579100"/>
              <a:ext cx="81175" cy="46175"/>
            </a:xfrm>
            <a:custGeom>
              <a:avLst/>
              <a:gdLst/>
              <a:ahLst/>
              <a:cxnLst/>
              <a:rect l="l" t="t" r="r" b="b"/>
              <a:pathLst>
                <a:path w="3247" h="1847" extrusionOk="0">
                  <a:moveTo>
                    <a:pt x="1" y="0"/>
                  </a:moveTo>
                  <a:lnTo>
                    <a:pt x="1" y="120"/>
                  </a:lnTo>
                  <a:lnTo>
                    <a:pt x="2680" y="1668"/>
                  </a:lnTo>
                  <a:lnTo>
                    <a:pt x="3246" y="184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872;p74">
              <a:extLst>
                <a:ext uri="{FF2B5EF4-FFF2-40B4-BE49-F238E27FC236}">
                  <a16:creationId xmlns:a16="http://schemas.microsoft.com/office/drawing/2014/main" id="{C5607EEE-0D5F-DC3B-A755-D53D4AD2C1BC}"/>
                </a:ext>
              </a:extLst>
            </p:cNvPr>
            <p:cNvSpPr/>
            <p:nvPr/>
          </p:nvSpPr>
          <p:spPr>
            <a:xfrm>
              <a:off x="5944425" y="2062525"/>
              <a:ext cx="951300" cy="468225"/>
            </a:xfrm>
            <a:custGeom>
              <a:avLst/>
              <a:gdLst/>
              <a:ahLst/>
              <a:cxnLst/>
              <a:rect l="l" t="t" r="r" b="b"/>
              <a:pathLst>
                <a:path w="38052" h="18729" extrusionOk="0">
                  <a:moveTo>
                    <a:pt x="35818" y="1102"/>
                  </a:moveTo>
                  <a:lnTo>
                    <a:pt x="33913" y="0"/>
                  </a:lnTo>
                  <a:cubicBezTo>
                    <a:pt x="32811" y="953"/>
                    <a:pt x="31709" y="1876"/>
                    <a:pt x="30667" y="2918"/>
                  </a:cubicBezTo>
                  <a:cubicBezTo>
                    <a:pt x="28940" y="4645"/>
                    <a:pt x="27392" y="6491"/>
                    <a:pt x="25159" y="7593"/>
                  </a:cubicBezTo>
                  <a:lnTo>
                    <a:pt x="25040" y="7622"/>
                  </a:lnTo>
                  <a:cubicBezTo>
                    <a:pt x="24623" y="8010"/>
                    <a:pt x="24147" y="8367"/>
                    <a:pt x="23581" y="8665"/>
                  </a:cubicBezTo>
                  <a:lnTo>
                    <a:pt x="20961" y="10213"/>
                  </a:lnTo>
                  <a:cubicBezTo>
                    <a:pt x="16525" y="12744"/>
                    <a:pt x="8486" y="12714"/>
                    <a:pt x="3007" y="11493"/>
                  </a:cubicBezTo>
                  <a:cubicBezTo>
                    <a:pt x="2561" y="11404"/>
                    <a:pt x="2054" y="11463"/>
                    <a:pt x="1727" y="11642"/>
                  </a:cubicBezTo>
                  <a:lnTo>
                    <a:pt x="476" y="12386"/>
                  </a:lnTo>
                  <a:cubicBezTo>
                    <a:pt x="0" y="12654"/>
                    <a:pt x="0" y="13071"/>
                    <a:pt x="447" y="13339"/>
                  </a:cubicBezTo>
                  <a:lnTo>
                    <a:pt x="7533" y="17418"/>
                  </a:lnTo>
                  <a:cubicBezTo>
                    <a:pt x="9736" y="18728"/>
                    <a:pt x="13398" y="18698"/>
                    <a:pt x="15631" y="17418"/>
                  </a:cubicBezTo>
                  <a:lnTo>
                    <a:pt x="35788" y="5776"/>
                  </a:lnTo>
                  <a:cubicBezTo>
                    <a:pt x="38022" y="4496"/>
                    <a:pt x="38051" y="2382"/>
                    <a:pt x="35818" y="1102"/>
                  </a:cubicBezTo>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873;p74">
              <a:extLst>
                <a:ext uri="{FF2B5EF4-FFF2-40B4-BE49-F238E27FC236}">
                  <a16:creationId xmlns:a16="http://schemas.microsoft.com/office/drawing/2014/main" id="{9D3BAADC-68AF-F532-8C3D-E69374D923E0}"/>
                </a:ext>
              </a:extLst>
            </p:cNvPr>
            <p:cNvSpPr/>
            <p:nvPr/>
          </p:nvSpPr>
          <p:spPr>
            <a:xfrm>
              <a:off x="5944425" y="1946575"/>
              <a:ext cx="951300" cy="539225"/>
            </a:xfrm>
            <a:custGeom>
              <a:avLst/>
              <a:gdLst/>
              <a:ahLst/>
              <a:cxnLst/>
              <a:rect l="l" t="t" r="r" b="b"/>
              <a:pathLst>
                <a:path w="38052" h="21569" extrusionOk="0">
                  <a:moveTo>
                    <a:pt x="27913" y="1"/>
                  </a:moveTo>
                  <a:cubicBezTo>
                    <a:pt x="27608" y="1"/>
                    <a:pt x="27303" y="68"/>
                    <a:pt x="27065" y="202"/>
                  </a:cubicBezTo>
                  <a:lnTo>
                    <a:pt x="25814" y="917"/>
                  </a:lnTo>
                  <a:cubicBezTo>
                    <a:pt x="25487" y="1125"/>
                    <a:pt x="25278" y="1482"/>
                    <a:pt x="25546" y="1661"/>
                  </a:cubicBezTo>
                  <a:cubicBezTo>
                    <a:pt x="30578" y="5383"/>
                    <a:pt x="25487" y="10355"/>
                    <a:pt x="23551" y="11725"/>
                  </a:cubicBezTo>
                  <a:lnTo>
                    <a:pt x="20931" y="13243"/>
                  </a:lnTo>
                  <a:cubicBezTo>
                    <a:pt x="18875" y="14372"/>
                    <a:pt x="15248" y="16116"/>
                    <a:pt x="10503" y="16116"/>
                  </a:cubicBezTo>
                  <a:cubicBezTo>
                    <a:pt x="8242" y="16116"/>
                    <a:pt x="5727" y="15720"/>
                    <a:pt x="3007" y="14672"/>
                  </a:cubicBezTo>
                  <a:cubicBezTo>
                    <a:pt x="2875" y="14625"/>
                    <a:pt x="2731" y="14605"/>
                    <a:pt x="2586" y="14605"/>
                  </a:cubicBezTo>
                  <a:cubicBezTo>
                    <a:pt x="2272" y="14605"/>
                    <a:pt x="1951" y="14699"/>
                    <a:pt x="1727" y="14821"/>
                  </a:cubicBezTo>
                  <a:lnTo>
                    <a:pt x="476" y="15565"/>
                  </a:lnTo>
                  <a:cubicBezTo>
                    <a:pt x="0" y="15833"/>
                    <a:pt x="0" y="16250"/>
                    <a:pt x="447" y="16518"/>
                  </a:cubicBezTo>
                  <a:lnTo>
                    <a:pt x="7533" y="20597"/>
                  </a:lnTo>
                  <a:cubicBezTo>
                    <a:pt x="8628" y="21248"/>
                    <a:pt x="10084" y="21569"/>
                    <a:pt x="11546" y="21569"/>
                  </a:cubicBezTo>
                  <a:cubicBezTo>
                    <a:pt x="13024" y="21569"/>
                    <a:pt x="14509" y="21241"/>
                    <a:pt x="15631" y="20597"/>
                  </a:cubicBezTo>
                  <a:lnTo>
                    <a:pt x="35788" y="8956"/>
                  </a:lnTo>
                  <a:cubicBezTo>
                    <a:pt x="38022" y="7675"/>
                    <a:pt x="38051" y="5561"/>
                    <a:pt x="35818" y="4281"/>
                  </a:cubicBezTo>
                  <a:lnTo>
                    <a:pt x="28762" y="202"/>
                  </a:lnTo>
                  <a:cubicBezTo>
                    <a:pt x="28524" y="68"/>
                    <a:pt x="28218" y="1"/>
                    <a:pt x="279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874;p74">
              <a:extLst>
                <a:ext uri="{FF2B5EF4-FFF2-40B4-BE49-F238E27FC236}">
                  <a16:creationId xmlns:a16="http://schemas.microsoft.com/office/drawing/2014/main" id="{D0B7ACBF-602B-0810-EB2B-2A9E6B88494F}"/>
                </a:ext>
              </a:extLst>
            </p:cNvPr>
            <p:cNvSpPr/>
            <p:nvPr/>
          </p:nvSpPr>
          <p:spPr>
            <a:xfrm>
              <a:off x="5953350" y="1947900"/>
              <a:ext cx="922275" cy="527025"/>
            </a:xfrm>
            <a:custGeom>
              <a:avLst/>
              <a:gdLst/>
              <a:ahLst/>
              <a:cxnLst/>
              <a:rect l="l" t="t" r="r" b="b"/>
              <a:pathLst>
                <a:path w="36891" h="21081" extrusionOk="0">
                  <a:moveTo>
                    <a:pt x="27571" y="0"/>
                  </a:moveTo>
                  <a:cubicBezTo>
                    <a:pt x="27273" y="0"/>
                    <a:pt x="27035" y="60"/>
                    <a:pt x="26827" y="179"/>
                  </a:cubicBezTo>
                  <a:lnTo>
                    <a:pt x="25576" y="893"/>
                  </a:lnTo>
                  <a:cubicBezTo>
                    <a:pt x="25368" y="1012"/>
                    <a:pt x="25308" y="1161"/>
                    <a:pt x="25338" y="1221"/>
                  </a:cubicBezTo>
                  <a:cubicBezTo>
                    <a:pt x="26857" y="2322"/>
                    <a:pt x="27601" y="3662"/>
                    <a:pt x="27601" y="5181"/>
                  </a:cubicBezTo>
                  <a:cubicBezTo>
                    <a:pt x="27571" y="7950"/>
                    <a:pt x="24802" y="10659"/>
                    <a:pt x="23313" y="11701"/>
                  </a:cubicBezTo>
                  <a:lnTo>
                    <a:pt x="20693" y="13220"/>
                  </a:lnTo>
                  <a:cubicBezTo>
                    <a:pt x="19383" y="13934"/>
                    <a:pt x="15423" y="16108"/>
                    <a:pt x="10153" y="16108"/>
                  </a:cubicBezTo>
                  <a:cubicBezTo>
                    <a:pt x="7623" y="16108"/>
                    <a:pt x="5062" y="15631"/>
                    <a:pt x="2561" y="14649"/>
                  </a:cubicBezTo>
                  <a:cubicBezTo>
                    <a:pt x="2442" y="14619"/>
                    <a:pt x="2353" y="14589"/>
                    <a:pt x="2204" y="14589"/>
                  </a:cubicBezTo>
                  <a:cubicBezTo>
                    <a:pt x="1965" y="14589"/>
                    <a:pt x="1697" y="14679"/>
                    <a:pt x="1489" y="14798"/>
                  </a:cubicBezTo>
                  <a:lnTo>
                    <a:pt x="239" y="15512"/>
                  </a:lnTo>
                  <a:cubicBezTo>
                    <a:pt x="90" y="15602"/>
                    <a:pt x="0" y="15721"/>
                    <a:pt x="0" y="15810"/>
                  </a:cubicBezTo>
                  <a:cubicBezTo>
                    <a:pt x="0" y="15899"/>
                    <a:pt x="90" y="15989"/>
                    <a:pt x="239" y="16078"/>
                  </a:cubicBezTo>
                  <a:lnTo>
                    <a:pt x="7295" y="20157"/>
                  </a:lnTo>
                  <a:cubicBezTo>
                    <a:pt x="8337" y="20753"/>
                    <a:pt x="9707" y="21080"/>
                    <a:pt x="11195" y="21080"/>
                  </a:cubicBezTo>
                  <a:cubicBezTo>
                    <a:pt x="12714" y="21080"/>
                    <a:pt x="14113" y="20753"/>
                    <a:pt x="15155" y="20127"/>
                  </a:cubicBezTo>
                  <a:lnTo>
                    <a:pt x="35312" y="8515"/>
                  </a:lnTo>
                  <a:cubicBezTo>
                    <a:pt x="36325" y="7920"/>
                    <a:pt x="36890" y="7146"/>
                    <a:pt x="36890" y="6372"/>
                  </a:cubicBezTo>
                  <a:cubicBezTo>
                    <a:pt x="36890" y="5568"/>
                    <a:pt x="36325" y="4823"/>
                    <a:pt x="35342" y="4228"/>
                  </a:cubicBezTo>
                  <a:lnTo>
                    <a:pt x="28286" y="149"/>
                  </a:lnTo>
                  <a:cubicBezTo>
                    <a:pt x="28077" y="60"/>
                    <a:pt x="27839" y="0"/>
                    <a:pt x="275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875;p74">
              <a:extLst>
                <a:ext uri="{FF2B5EF4-FFF2-40B4-BE49-F238E27FC236}">
                  <a16:creationId xmlns:a16="http://schemas.microsoft.com/office/drawing/2014/main" id="{4DB1F116-0F74-E08F-C0DD-EC849BF44A13}"/>
                </a:ext>
              </a:extLst>
            </p:cNvPr>
            <p:cNvSpPr/>
            <p:nvPr/>
          </p:nvSpPr>
          <p:spPr>
            <a:xfrm>
              <a:off x="5955575" y="2395250"/>
              <a:ext cx="81175" cy="53625"/>
            </a:xfrm>
            <a:custGeom>
              <a:avLst/>
              <a:gdLst/>
              <a:ahLst/>
              <a:cxnLst/>
              <a:rect l="l" t="t" r="r" b="b"/>
              <a:pathLst>
                <a:path w="3247" h="2145" extrusionOk="0">
                  <a:moveTo>
                    <a:pt x="566" y="0"/>
                  </a:moveTo>
                  <a:lnTo>
                    <a:pt x="1" y="596"/>
                  </a:lnTo>
                  <a:lnTo>
                    <a:pt x="2680" y="2144"/>
                  </a:lnTo>
                  <a:lnTo>
                    <a:pt x="3246" y="1578"/>
                  </a:lnTo>
                  <a:lnTo>
                    <a:pt x="5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876;p74">
              <a:extLst>
                <a:ext uri="{FF2B5EF4-FFF2-40B4-BE49-F238E27FC236}">
                  <a16:creationId xmlns:a16="http://schemas.microsoft.com/office/drawing/2014/main" id="{5EED0CD8-B20C-ACF3-2BC3-AB60568BCEE5}"/>
                </a:ext>
              </a:extLst>
            </p:cNvPr>
            <p:cNvSpPr/>
            <p:nvPr/>
          </p:nvSpPr>
          <p:spPr>
            <a:xfrm>
              <a:off x="5955575" y="2410125"/>
              <a:ext cx="67025" cy="238975"/>
            </a:xfrm>
            <a:custGeom>
              <a:avLst/>
              <a:gdLst/>
              <a:ahLst/>
              <a:cxnLst/>
              <a:rect l="l" t="t" r="r" b="b"/>
              <a:pathLst>
                <a:path w="2681" h="9559" extrusionOk="0">
                  <a:moveTo>
                    <a:pt x="1" y="1"/>
                  </a:moveTo>
                  <a:lnTo>
                    <a:pt x="1" y="7980"/>
                  </a:lnTo>
                  <a:lnTo>
                    <a:pt x="2680" y="9558"/>
                  </a:lnTo>
                  <a:lnTo>
                    <a:pt x="2680" y="154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877;p74">
              <a:extLst>
                <a:ext uri="{FF2B5EF4-FFF2-40B4-BE49-F238E27FC236}">
                  <a16:creationId xmlns:a16="http://schemas.microsoft.com/office/drawing/2014/main" id="{D25055CE-7974-B43B-6729-81A1F5934938}"/>
                </a:ext>
              </a:extLst>
            </p:cNvPr>
            <p:cNvSpPr/>
            <p:nvPr/>
          </p:nvSpPr>
          <p:spPr>
            <a:xfrm>
              <a:off x="5962275" y="2422775"/>
              <a:ext cx="49900" cy="212925"/>
            </a:xfrm>
            <a:custGeom>
              <a:avLst/>
              <a:gdLst/>
              <a:ahLst/>
              <a:cxnLst/>
              <a:rect l="l" t="t" r="r" b="b"/>
              <a:pathLst>
                <a:path w="1996" h="8517" extrusionOk="0">
                  <a:moveTo>
                    <a:pt x="1" y="1"/>
                  </a:moveTo>
                  <a:lnTo>
                    <a:pt x="1" y="7385"/>
                  </a:lnTo>
                  <a:lnTo>
                    <a:pt x="1996" y="8516"/>
                  </a:lnTo>
                  <a:lnTo>
                    <a:pt x="1996" y="1132"/>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878;p74">
              <a:extLst>
                <a:ext uri="{FF2B5EF4-FFF2-40B4-BE49-F238E27FC236}">
                  <a16:creationId xmlns:a16="http://schemas.microsoft.com/office/drawing/2014/main" id="{E95CC4C8-6C08-E4B5-DDAD-F1F2A5889B6F}"/>
                </a:ext>
              </a:extLst>
            </p:cNvPr>
            <p:cNvSpPr/>
            <p:nvPr/>
          </p:nvSpPr>
          <p:spPr>
            <a:xfrm>
              <a:off x="5971200" y="2429475"/>
              <a:ext cx="38750" cy="195050"/>
            </a:xfrm>
            <a:custGeom>
              <a:avLst/>
              <a:gdLst/>
              <a:ahLst/>
              <a:cxnLst/>
              <a:rect l="l" t="t" r="r" b="b"/>
              <a:pathLst>
                <a:path w="1550" h="7802" extrusionOk="0">
                  <a:moveTo>
                    <a:pt x="1" y="1"/>
                  </a:moveTo>
                  <a:lnTo>
                    <a:pt x="1" y="6908"/>
                  </a:lnTo>
                  <a:lnTo>
                    <a:pt x="1549" y="7802"/>
                  </a:lnTo>
                  <a:lnTo>
                    <a:pt x="1549" y="894"/>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879;p74">
              <a:extLst>
                <a:ext uri="{FF2B5EF4-FFF2-40B4-BE49-F238E27FC236}">
                  <a16:creationId xmlns:a16="http://schemas.microsoft.com/office/drawing/2014/main" id="{C6E8E34D-8B4B-F02B-463F-5539D8F43770}"/>
                </a:ext>
              </a:extLst>
            </p:cNvPr>
            <p:cNvSpPr/>
            <p:nvPr/>
          </p:nvSpPr>
          <p:spPr>
            <a:xfrm>
              <a:off x="6022575" y="2434700"/>
              <a:ext cx="14175" cy="218850"/>
            </a:xfrm>
            <a:custGeom>
              <a:avLst/>
              <a:gdLst/>
              <a:ahLst/>
              <a:cxnLst/>
              <a:rect l="l" t="t" r="r" b="b"/>
              <a:pathLst>
                <a:path w="567" h="8754" extrusionOk="0">
                  <a:moveTo>
                    <a:pt x="566" y="0"/>
                  </a:moveTo>
                  <a:lnTo>
                    <a:pt x="0" y="566"/>
                  </a:lnTo>
                  <a:lnTo>
                    <a:pt x="0" y="8575"/>
                  </a:lnTo>
                  <a:lnTo>
                    <a:pt x="566" y="8754"/>
                  </a:lnTo>
                  <a:lnTo>
                    <a:pt x="5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880;p74">
              <a:extLst>
                <a:ext uri="{FF2B5EF4-FFF2-40B4-BE49-F238E27FC236}">
                  <a16:creationId xmlns:a16="http://schemas.microsoft.com/office/drawing/2014/main" id="{EFB5A753-9AA6-148D-992B-EDD178DEADC0}"/>
                </a:ext>
              </a:extLst>
            </p:cNvPr>
            <p:cNvSpPr/>
            <p:nvPr/>
          </p:nvSpPr>
          <p:spPr>
            <a:xfrm>
              <a:off x="5680175" y="2010025"/>
              <a:ext cx="900675" cy="589200"/>
            </a:xfrm>
            <a:custGeom>
              <a:avLst/>
              <a:gdLst/>
              <a:ahLst/>
              <a:cxnLst/>
              <a:rect l="l" t="t" r="r" b="b"/>
              <a:pathLst>
                <a:path w="36027" h="23568" extrusionOk="0">
                  <a:moveTo>
                    <a:pt x="28650" y="0"/>
                  </a:moveTo>
                  <a:cubicBezTo>
                    <a:pt x="25871" y="0"/>
                    <a:pt x="23098" y="611"/>
                    <a:pt x="20991" y="1832"/>
                  </a:cubicBezTo>
                  <a:lnTo>
                    <a:pt x="5449" y="10794"/>
                  </a:lnTo>
                  <a:lnTo>
                    <a:pt x="4794" y="11181"/>
                  </a:lnTo>
                  <a:lnTo>
                    <a:pt x="4228" y="11479"/>
                  </a:lnTo>
                  <a:cubicBezTo>
                    <a:pt x="0" y="13921"/>
                    <a:pt x="30" y="17910"/>
                    <a:pt x="4288" y="20382"/>
                  </a:cubicBezTo>
                  <a:lnTo>
                    <a:pt x="8099" y="22585"/>
                  </a:lnTo>
                  <a:cubicBezTo>
                    <a:pt x="9081" y="23151"/>
                    <a:pt x="10362" y="23508"/>
                    <a:pt x="11731" y="23567"/>
                  </a:cubicBezTo>
                  <a:lnTo>
                    <a:pt x="11821" y="23031"/>
                  </a:lnTo>
                  <a:cubicBezTo>
                    <a:pt x="10659" y="22972"/>
                    <a:pt x="9588" y="22674"/>
                    <a:pt x="8784" y="22198"/>
                  </a:cubicBezTo>
                  <a:lnTo>
                    <a:pt x="4973" y="19995"/>
                  </a:lnTo>
                  <a:cubicBezTo>
                    <a:pt x="1072" y="17761"/>
                    <a:pt x="1072" y="14099"/>
                    <a:pt x="4913" y="11896"/>
                  </a:cubicBezTo>
                  <a:lnTo>
                    <a:pt x="5479" y="11568"/>
                  </a:lnTo>
                  <a:lnTo>
                    <a:pt x="6134" y="11181"/>
                  </a:lnTo>
                  <a:lnTo>
                    <a:pt x="21676" y="2219"/>
                  </a:lnTo>
                  <a:cubicBezTo>
                    <a:pt x="23590" y="1107"/>
                    <a:pt x="26118" y="548"/>
                    <a:pt x="28651" y="548"/>
                  </a:cubicBezTo>
                  <a:cubicBezTo>
                    <a:pt x="31202" y="548"/>
                    <a:pt x="33758" y="1114"/>
                    <a:pt x="35699" y="2249"/>
                  </a:cubicBezTo>
                  <a:lnTo>
                    <a:pt x="36027" y="2428"/>
                  </a:lnTo>
                  <a:lnTo>
                    <a:pt x="36027" y="1654"/>
                  </a:lnTo>
                  <a:cubicBezTo>
                    <a:pt x="33938" y="551"/>
                    <a:pt x="31291" y="0"/>
                    <a:pt x="286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1881;p74">
              <a:extLst>
                <a:ext uri="{FF2B5EF4-FFF2-40B4-BE49-F238E27FC236}">
                  <a16:creationId xmlns:a16="http://schemas.microsoft.com/office/drawing/2014/main" id="{8224D098-9948-119D-FCA9-F7A32F728FCE}"/>
                </a:ext>
              </a:extLst>
            </p:cNvPr>
            <p:cNvSpPr/>
            <p:nvPr/>
          </p:nvSpPr>
          <p:spPr>
            <a:xfrm>
              <a:off x="5706975" y="2256050"/>
              <a:ext cx="266500" cy="343175"/>
            </a:xfrm>
            <a:custGeom>
              <a:avLst/>
              <a:gdLst/>
              <a:ahLst/>
              <a:cxnLst/>
              <a:rect l="l" t="t" r="r" b="b"/>
              <a:pathLst>
                <a:path w="10660" h="13727" extrusionOk="0">
                  <a:moveTo>
                    <a:pt x="0" y="1"/>
                  </a:moveTo>
                  <a:lnTo>
                    <a:pt x="0" y="6283"/>
                  </a:lnTo>
                  <a:cubicBezTo>
                    <a:pt x="0" y="6283"/>
                    <a:pt x="893" y="8397"/>
                    <a:pt x="1638" y="9052"/>
                  </a:cubicBezTo>
                  <a:cubicBezTo>
                    <a:pt x="2412" y="9707"/>
                    <a:pt x="7890" y="12863"/>
                    <a:pt x="7890" y="12863"/>
                  </a:cubicBezTo>
                  <a:lnTo>
                    <a:pt x="10659" y="13726"/>
                  </a:lnTo>
                  <a:lnTo>
                    <a:pt x="10659" y="7623"/>
                  </a:lnTo>
                  <a:lnTo>
                    <a:pt x="8545" y="7057"/>
                  </a:lnTo>
                  <a:lnTo>
                    <a:pt x="1876" y="3276"/>
                  </a:lnTo>
                  <a:lnTo>
                    <a:pt x="864" y="134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1882;p74">
              <a:extLst>
                <a:ext uri="{FF2B5EF4-FFF2-40B4-BE49-F238E27FC236}">
                  <a16:creationId xmlns:a16="http://schemas.microsoft.com/office/drawing/2014/main" id="{BDF8DD3E-1E5C-E5B5-D2BE-CD387D803469}"/>
                </a:ext>
              </a:extLst>
            </p:cNvPr>
            <p:cNvSpPr/>
            <p:nvPr/>
          </p:nvSpPr>
          <p:spPr>
            <a:xfrm>
              <a:off x="5950375" y="2433200"/>
              <a:ext cx="40225" cy="166025"/>
            </a:xfrm>
            <a:custGeom>
              <a:avLst/>
              <a:gdLst/>
              <a:ahLst/>
              <a:cxnLst/>
              <a:rect l="l" t="t" r="r" b="b"/>
              <a:pathLst>
                <a:path w="1609" h="6641" extrusionOk="0">
                  <a:moveTo>
                    <a:pt x="1013" y="1"/>
                  </a:moveTo>
                  <a:lnTo>
                    <a:pt x="655" y="388"/>
                  </a:lnTo>
                  <a:lnTo>
                    <a:pt x="0" y="6492"/>
                  </a:lnTo>
                  <a:lnTo>
                    <a:pt x="923" y="6640"/>
                  </a:lnTo>
                  <a:lnTo>
                    <a:pt x="1608" y="6640"/>
                  </a:lnTo>
                  <a:lnTo>
                    <a:pt x="1608" y="328"/>
                  </a:lnTo>
                  <a:lnTo>
                    <a:pt x="10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1883;p74">
              <a:extLst>
                <a:ext uri="{FF2B5EF4-FFF2-40B4-BE49-F238E27FC236}">
                  <a16:creationId xmlns:a16="http://schemas.microsoft.com/office/drawing/2014/main" id="{7BA0EAFC-A7BD-99D4-FDEA-C90CAC1691F1}"/>
                </a:ext>
              </a:extLst>
            </p:cNvPr>
            <p:cNvSpPr/>
            <p:nvPr/>
          </p:nvSpPr>
          <p:spPr>
            <a:xfrm>
              <a:off x="5680175" y="1857550"/>
              <a:ext cx="1041375" cy="589075"/>
            </a:xfrm>
            <a:custGeom>
              <a:avLst/>
              <a:gdLst/>
              <a:ahLst/>
              <a:cxnLst/>
              <a:rect l="l" t="t" r="r" b="b"/>
              <a:pathLst>
                <a:path w="41655" h="23563" extrusionOk="0">
                  <a:moveTo>
                    <a:pt x="28651" y="0"/>
                  </a:moveTo>
                  <a:cubicBezTo>
                    <a:pt x="25872" y="0"/>
                    <a:pt x="23099" y="611"/>
                    <a:pt x="20991" y="1828"/>
                  </a:cubicBezTo>
                  <a:lnTo>
                    <a:pt x="4228" y="11474"/>
                  </a:lnTo>
                  <a:cubicBezTo>
                    <a:pt x="0" y="13916"/>
                    <a:pt x="30" y="17906"/>
                    <a:pt x="4288" y="20377"/>
                  </a:cubicBezTo>
                  <a:lnTo>
                    <a:pt x="4794" y="20675"/>
                  </a:lnTo>
                  <a:lnTo>
                    <a:pt x="5479" y="21062"/>
                  </a:lnTo>
                  <a:lnTo>
                    <a:pt x="8099" y="22580"/>
                  </a:lnTo>
                  <a:cubicBezTo>
                    <a:pt x="9081" y="23146"/>
                    <a:pt x="10362" y="23473"/>
                    <a:pt x="11731" y="23563"/>
                  </a:cubicBezTo>
                  <a:lnTo>
                    <a:pt x="11821" y="23027"/>
                  </a:lnTo>
                  <a:cubicBezTo>
                    <a:pt x="10659" y="22937"/>
                    <a:pt x="9588" y="22669"/>
                    <a:pt x="8784" y="22193"/>
                  </a:cubicBezTo>
                  <a:lnTo>
                    <a:pt x="6134" y="20675"/>
                  </a:lnTo>
                  <a:lnTo>
                    <a:pt x="5449" y="20258"/>
                  </a:lnTo>
                  <a:lnTo>
                    <a:pt x="4973" y="19990"/>
                  </a:lnTo>
                  <a:cubicBezTo>
                    <a:pt x="1072" y="17727"/>
                    <a:pt x="1072" y="14095"/>
                    <a:pt x="4913" y="11861"/>
                  </a:cubicBezTo>
                  <a:lnTo>
                    <a:pt x="21676" y="2215"/>
                  </a:lnTo>
                  <a:cubicBezTo>
                    <a:pt x="23590" y="1102"/>
                    <a:pt x="26118" y="544"/>
                    <a:pt x="28651" y="544"/>
                  </a:cubicBezTo>
                  <a:cubicBezTo>
                    <a:pt x="31202" y="544"/>
                    <a:pt x="33758" y="1109"/>
                    <a:pt x="35699" y="2244"/>
                  </a:cubicBezTo>
                  <a:lnTo>
                    <a:pt x="38081" y="3614"/>
                  </a:lnTo>
                  <a:cubicBezTo>
                    <a:pt x="38225" y="3583"/>
                    <a:pt x="38376" y="3567"/>
                    <a:pt x="38527" y="3567"/>
                  </a:cubicBezTo>
                  <a:cubicBezTo>
                    <a:pt x="38813" y="3567"/>
                    <a:pt x="39098" y="3626"/>
                    <a:pt x="39332" y="3763"/>
                  </a:cubicBezTo>
                  <a:lnTo>
                    <a:pt x="41654" y="5103"/>
                  </a:lnTo>
                  <a:cubicBezTo>
                    <a:pt x="41535" y="4894"/>
                    <a:pt x="41356" y="4716"/>
                    <a:pt x="41118" y="4567"/>
                  </a:cubicBezTo>
                  <a:lnTo>
                    <a:pt x="36384" y="1857"/>
                  </a:lnTo>
                  <a:cubicBezTo>
                    <a:pt x="34249" y="618"/>
                    <a:pt x="31447" y="0"/>
                    <a:pt x="286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1884;p74">
              <a:extLst>
                <a:ext uri="{FF2B5EF4-FFF2-40B4-BE49-F238E27FC236}">
                  <a16:creationId xmlns:a16="http://schemas.microsoft.com/office/drawing/2014/main" id="{70BA690F-F621-395D-18BB-57EE412EB4BD}"/>
                </a:ext>
              </a:extLst>
            </p:cNvPr>
            <p:cNvSpPr/>
            <p:nvPr/>
          </p:nvSpPr>
          <p:spPr>
            <a:xfrm>
              <a:off x="5966750" y="2433200"/>
              <a:ext cx="23850" cy="13425"/>
            </a:xfrm>
            <a:custGeom>
              <a:avLst/>
              <a:gdLst/>
              <a:ahLst/>
              <a:cxnLst/>
              <a:rect l="l" t="t" r="r" b="b"/>
              <a:pathLst>
                <a:path w="954" h="537" extrusionOk="0">
                  <a:moveTo>
                    <a:pt x="358" y="1"/>
                  </a:moveTo>
                  <a:lnTo>
                    <a:pt x="0" y="299"/>
                  </a:lnTo>
                  <a:lnTo>
                    <a:pt x="268" y="537"/>
                  </a:lnTo>
                  <a:cubicBezTo>
                    <a:pt x="268" y="537"/>
                    <a:pt x="864" y="537"/>
                    <a:pt x="953" y="328"/>
                  </a:cubicBezTo>
                  <a:lnTo>
                    <a:pt x="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1885;p74">
              <a:extLst>
                <a:ext uri="{FF2B5EF4-FFF2-40B4-BE49-F238E27FC236}">
                  <a16:creationId xmlns:a16="http://schemas.microsoft.com/office/drawing/2014/main" id="{961EFB51-E648-A29E-9DE1-449F891360CA}"/>
                </a:ext>
              </a:extLst>
            </p:cNvPr>
            <p:cNvSpPr/>
            <p:nvPr/>
          </p:nvSpPr>
          <p:spPr>
            <a:xfrm>
              <a:off x="5990575" y="2446600"/>
              <a:ext cx="18625" cy="163325"/>
            </a:xfrm>
            <a:custGeom>
              <a:avLst/>
              <a:gdLst/>
              <a:ahLst/>
              <a:cxnLst/>
              <a:rect l="l" t="t" r="r" b="b"/>
              <a:pathLst>
                <a:path w="745" h="6533" extrusionOk="0">
                  <a:moveTo>
                    <a:pt x="0" y="1"/>
                  </a:moveTo>
                  <a:lnTo>
                    <a:pt x="0" y="6283"/>
                  </a:lnTo>
                  <a:cubicBezTo>
                    <a:pt x="0" y="6343"/>
                    <a:pt x="60" y="6402"/>
                    <a:pt x="149" y="6462"/>
                  </a:cubicBezTo>
                  <a:cubicBezTo>
                    <a:pt x="231" y="6511"/>
                    <a:pt x="340" y="6533"/>
                    <a:pt x="456" y="6533"/>
                  </a:cubicBezTo>
                  <a:cubicBezTo>
                    <a:pt x="551" y="6533"/>
                    <a:pt x="651" y="6518"/>
                    <a:pt x="744" y="6491"/>
                  </a:cubicBezTo>
                  <a:lnTo>
                    <a:pt x="744" y="209"/>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1886;p74">
              <a:extLst>
                <a:ext uri="{FF2B5EF4-FFF2-40B4-BE49-F238E27FC236}">
                  <a16:creationId xmlns:a16="http://schemas.microsoft.com/office/drawing/2014/main" id="{1DB3FEDA-1EF4-4AE4-1CEB-3ACEE24BC87D}"/>
                </a:ext>
              </a:extLst>
            </p:cNvPr>
            <p:cNvSpPr/>
            <p:nvPr/>
          </p:nvSpPr>
          <p:spPr>
            <a:xfrm>
              <a:off x="5989075" y="2442150"/>
              <a:ext cx="20125" cy="11050"/>
            </a:xfrm>
            <a:custGeom>
              <a:avLst/>
              <a:gdLst/>
              <a:ahLst/>
              <a:cxnLst/>
              <a:rect l="l" t="t" r="r" b="b"/>
              <a:pathLst>
                <a:path w="805" h="442" extrusionOk="0">
                  <a:moveTo>
                    <a:pt x="120" y="0"/>
                  </a:moveTo>
                  <a:cubicBezTo>
                    <a:pt x="1" y="119"/>
                    <a:pt x="30" y="268"/>
                    <a:pt x="209" y="357"/>
                  </a:cubicBezTo>
                  <a:cubicBezTo>
                    <a:pt x="295" y="409"/>
                    <a:pt x="412" y="441"/>
                    <a:pt x="536" y="441"/>
                  </a:cubicBezTo>
                  <a:cubicBezTo>
                    <a:pt x="625" y="441"/>
                    <a:pt x="717" y="425"/>
                    <a:pt x="804" y="387"/>
                  </a:cubicBezTo>
                  <a:lnTo>
                    <a:pt x="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33"/>
        <p:cNvGrpSpPr/>
        <p:nvPr/>
      </p:nvGrpSpPr>
      <p:grpSpPr>
        <a:xfrm>
          <a:off x="0" y="0"/>
          <a:ext cx="0" cy="0"/>
          <a:chOff x="0" y="0"/>
          <a:chExt cx="0" cy="0"/>
        </a:xfrm>
      </p:grpSpPr>
      <p:cxnSp>
        <p:nvCxnSpPr>
          <p:cNvPr id="1236" name="Google Shape;1236;p67"/>
          <p:cNvCxnSpPr/>
          <p:nvPr/>
        </p:nvCxnSpPr>
        <p:spPr>
          <a:xfrm>
            <a:off x="1497192" y="3823484"/>
            <a:ext cx="4210800" cy="0"/>
          </a:xfrm>
          <a:prstGeom prst="straightConnector1">
            <a:avLst/>
          </a:prstGeom>
          <a:noFill/>
          <a:ln w="28575" cap="flat" cmpd="sng">
            <a:solidFill>
              <a:schemeClr val="dk1"/>
            </a:solidFill>
            <a:prstDash val="solid"/>
            <a:round/>
            <a:headEnd type="none" w="med" len="med"/>
            <a:tailEnd type="none" w="med" len="med"/>
          </a:ln>
        </p:spPr>
      </p:cxnSp>
      <p:grpSp>
        <p:nvGrpSpPr>
          <p:cNvPr id="1237" name="Google Shape;1237;p67"/>
          <p:cNvGrpSpPr/>
          <p:nvPr/>
        </p:nvGrpSpPr>
        <p:grpSpPr>
          <a:xfrm>
            <a:off x="6645732" y="1597702"/>
            <a:ext cx="2053416" cy="1803972"/>
            <a:chOff x="2867350" y="3087300"/>
            <a:chExt cx="828625" cy="870475"/>
          </a:xfrm>
        </p:grpSpPr>
        <p:sp>
          <p:nvSpPr>
            <p:cNvPr id="1238" name="Google Shape;1238;p67"/>
            <p:cNvSpPr/>
            <p:nvPr/>
          </p:nvSpPr>
          <p:spPr>
            <a:xfrm>
              <a:off x="3414175" y="3395600"/>
              <a:ext cx="281800" cy="552425"/>
            </a:xfrm>
            <a:custGeom>
              <a:avLst/>
              <a:gdLst/>
              <a:ahLst/>
              <a:cxnLst/>
              <a:rect l="l" t="t" r="r" b="b"/>
              <a:pathLst>
                <a:path w="11272" h="22097" extrusionOk="0">
                  <a:moveTo>
                    <a:pt x="11272" y="0"/>
                  </a:moveTo>
                  <a:lnTo>
                    <a:pt x="28" y="6529"/>
                  </a:lnTo>
                  <a:lnTo>
                    <a:pt x="0" y="22096"/>
                  </a:lnTo>
                  <a:lnTo>
                    <a:pt x="11216" y="15568"/>
                  </a:lnTo>
                  <a:lnTo>
                    <a:pt x="1127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7"/>
            <p:cNvSpPr/>
            <p:nvPr/>
          </p:nvSpPr>
          <p:spPr>
            <a:xfrm>
              <a:off x="2882000" y="3087300"/>
              <a:ext cx="813975" cy="471525"/>
            </a:xfrm>
            <a:custGeom>
              <a:avLst/>
              <a:gdLst/>
              <a:ahLst/>
              <a:cxnLst/>
              <a:rect l="l" t="t" r="r" b="b"/>
              <a:pathLst>
                <a:path w="32559" h="18861" extrusionOk="0">
                  <a:moveTo>
                    <a:pt x="11244" y="1"/>
                  </a:moveTo>
                  <a:lnTo>
                    <a:pt x="0" y="6529"/>
                  </a:lnTo>
                  <a:lnTo>
                    <a:pt x="21315" y="18861"/>
                  </a:lnTo>
                  <a:lnTo>
                    <a:pt x="32559" y="12332"/>
                  </a:lnTo>
                  <a:lnTo>
                    <a:pt x="112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7"/>
            <p:cNvSpPr/>
            <p:nvPr/>
          </p:nvSpPr>
          <p:spPr>
            <a:xfrm>
              <a:off x="2881300" y="3250525"/>
              <a:ext cx="533600" cy="697500"/>
            </a:xfrm>
            <a:custGeom>
              <a:avLst/>
              <a:gdLst/>
              <a:ahLst/>
              <a:cxnLst/>
              <a:rect l="l" t="t" r="r" b="b"/>
              <a:pathLst>
                <a:path w="21344" h="27900" extrusionOk="0">
                  <a:moveTo>
                    <a:pt x="28" y="0"/>
                  </a:moveTo>
                  <a:lnTo>
                    <a:pt x="0" y="15568"/>
                  </a:lnTo>
                  <a:lnTo>
                    <a:pt x="21315" y="27899"/>
                  </a:lnTo>
                  <a:lnTo>
                    <a:pt x="21343" y="12332"/>
                  </a:lnTo>
                  <a:lnTo>
                    <a:pt x="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7"/>
            <p:cNvSpPr/>
            <p:nvPr/>
          </p:nvSpPr>
          <p:spPr>
            <a:xfrm>
              <a:off x="2906400" y="3358625"/>
              <a:ext cx="357825" cy="475000"/>
            </a:xfrm>
            <a:custGeom>
              <a:avLst/>
              <a:gdLst/>
              <a:ahLst/>
              <a:cxnLst/>
              <a:rect l="l" t="t" r="r" b="b"/>
              <a:pathLst>
                <a:path w="14313" h="19000" extrusionOk="0">
                  <a:moveTo>
                    <a:pt x="1" y="0"/>
                  </a:moveTo>
                  <a:lnTo>
                    <a:pt x="1" y="10742"/>
                  </a:lnTo>
                  <a:lnTo>
                    <a:pt x="14313" y="19000"/>
                  </a:lnTo>
                  <a:lnTo>
                    <a:pt x="14313" y="14954"/>
                  </a:lnTo>
                  <a:lnTo>
                    <a:pt x="14313" y="8287"/>
                  </a:lnTo>
                  <a:lnTo>
                    <a:pt x="7003" y="404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7"/>
            <p:cNvSpPr/>
            <p:nvPr/>
          </p:nvSpPr>
          <p:spPr>
            <a:xfrm>
              <a:off x="2937800" y="3459750"/>
              <a:ext cx="326425" cy="272750"/>
            </a:xfrm>
            <a:custGeom>
              <a:avLst/>
              <a:gdLst/>
              <a:ahLst/>
              <a:cxnLst/>
              <a:rect l="l" t="t" r="r" b="b"/>
              <a:pathLst>
                <a:path w="13057" h="10910" extrusionOk="0">
                  <a:moveTo>
                    <a:pt x="5747" y="1"/>
                  </a:moveTo>
                  <a:lnTo>
                    <a:pt x="0" y="3349"/>
                  </a:lnTo>
                  <a:lnTo>
                    <a:pt x="13057" y="10909"/>
                  </a:lnTo>
                  <a:lnTo>
                    <a:pt x="13057" y="4242"/>
                  </a:lnTo>
                  <a:lnTo>
                    <a:pt x="57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7"/>
            <p:cNvSpPr/>
            <p:nvPr/>
          </p:nvSpPr>
          <p:spPr>
            <a:xfrm>
              <a:off x="2907100" y="3620175"/>
              <a:ext cx="368300" cy="213450"/>
            </a:xfrm>
            <a:custGeom>
              <a:avLst/>
              <a:gdLst/>
              <a:ahLst/>
              <a:cxnLst/>
              <a:rect l="l" t="t" r="r" b="b"/>
              <a:pathLst>
                <a:path w="14732" h="8538" extrusionOk="0">
                  <a:moveTo>
                    <a:pt x="447" y="1"/>
                  </a:moveTo>
                  <a:lnTo>
                    <a:pt x="1" y="280"/>
                  </a:lnTo>
                  <a:lnTo>
                    <a:pt x="14285" y="8538"/>
                  </a:lnTo>
                  <a:lnTo>
                    <a:pt x="14731" y="8287"/>
                  </a:lnTo>
                  <a:lnTo>
                    <a:pt x="4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7"/>
            <p:cNvSpPr/>
            <p:nvPr/>
          </p:nvSpPr>
          <p:spPr>
            <a:xfrm>
              <a:off x="2906400" y="3352350"/>
              <a:ext cx="11900" cy="274825"/>
            </a:xfrm>
            <a:custGeom>
              <a:avLst/>
              <a:gdLst/>
              <a:ahLst/>
              <a:cxnLst/>
              <a:rect l="l" t="t" r="r" b="b"/>
              <a:pathLst>
                <a:path w="476" h="10993" extrusionOk="0">
                  <a:moveTo>
                    <a:pt x="447" y="0"/>
                  </a:moveTo>
                  <a:lnTo>
                    <a:pt x="1" y="251"/>
                  </a:lnTo>
                  <a:lnTo>
                    <a:pt x="29" y="10993"/>
                  </a:lnTo>
                  <a:lnTo>
                    <a:pt x="475" y="10714"/>
                  </a:lnTo>
                  <a:lnTo>
                    <a:pt x="4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7"/>
            <p:cNvSpPr/>
            <p:nvPr/>
          </p:nvSpPr>
          <p:spPr>
            <a:xfrm>
              <a:off x="2867350" y="3258200"/>
              <a:ext cx="436650" cy="643775"/>
            </a:xfrm>
            <a:custGeom>
              <a:avLst/>
              <a:gdLst/>
              <a:ahLst/>
              <a:cxnLst/>
              <a:rect l="l" t="t" r="r" b="b"/>
              <a:pathLst>
                <a:path w="17466" h="25751" extrusionOk="0">
                  <a:moveTo>
                    <a:pt x="1116" y="3236"/>
                  </a:moveTo>
                  <a:lnTo>
                    <a:pt x="16321" y="12052"/>
                  </a:lnTo>
                  <a:lnTo>
                    <a:pt x="16321" y="23798"/>
                  </a:lnTo>
                  <a:lnTo>
                    <a:pt x="1116" y="15010"/>
                  </a:lnTo>
                  <a:lnTo>
                    <a:pt x="1116" y="3236"/>
                  </a:lnTo>
                  <a:close/>
                  <a:moveTo>
                    <a:pt x="0" y="0"/>
                  </a:moveTo>
                  <a:lnTo>
                    <a:pt x="0" y="15651"/>
                  </a:lnTo>
                  <a:lnTo>
                    <a:pt x="17465" y="25751"/>
                  </a:lnTo>
                  <a:lnTo>
                    <a:pt x="17465" y="10099"/>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7"/>
            <p:cNvSpPr/>
            <p:nvPr/>
          </p:nvSpPr>
          <p:spPr>
            <a:xfrm>
              <a:off x="2895250" y="3339100"/>
              <a:ext cx="380150" cy="514050"/>
            </a:xfrm>
            <a:custGeom>
              <a:avLst/>
              <a:gdLst/>
              <a:ahLst/>
              <a:cxnLst/>
              <a:rect l="l" t="t" r="r" b="b"/>
              <a:pathLst>
                <a:path w="15206" h="20562" extrusionOk="0">
                  <a:moveTo>
                    <a:pt x="447" y="781"/>
                  </a:moveTo>
                  <a:lnTo>
                    <a:pt x="14759" y="9068"/>
                  </a:lnTo>
                  <a:lnTo>
                    <a:pt x="14759" y="19781"/>
                  </a:lnTo>
                  <a:lnTo>
                    <a:pt x="475" y="11523"/>
                  </a:lnTo>
                  <a:lnTo>
                    <a:pt x="447" y="781"/>
                  </a:lnTo>
                  <a:close/>
                  <a:moveTo>
                    <a:pt x="0" y="0"/>
                  </a:moveTo>
                  <a:lnTo>
                    <a:pt x="0" y="11774"/>
                  </a:lnTo>
                  <a:lnTo>
                    <a:pt x="15205" y="20562"/>
                  </a:lnTo>
                  <a:lnTo>
                    <a:pt x="15205" y="8816"/>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7"/>
            <p:cNvSpPr/>
            <p:nvPr/>
          </p:nvSpPr>
          <p:spPr>
            <a:xfrm>
              <a:off x="2867350" y="3251900"/>
              <a:ext cx="447800" cy="258800"/>
            </a:xfrm>
            <a:custGeom>
              <a:avLst/>
              <a:gdLst/>
              <a:ahLst/>
              <a:cxnLst/>
              <a:rect l="l" t="t" r="r" b="b"/>
              <a:pathLst>
                <a:path w="17912" h="10352" extrusionOk="0">
                  <a:moveTo>
                    <a:pt x="447" y="1"/>
                  </a:moveTo>
                  <a:lnTo>
                    <a:pt x="0" y="252"/>
                  </a:lnTo>
                  <a:lnTo>
                    <a:pt x="17465" y="10351"/>
                  </a:lnTo>
                  <a:lnTo>
                    <a:pt x="17912" y="10100"/>
                  </a:lnTo>
                  <a:lnTo>
                    <a:pt x="4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7"/>
            <p:cNvSpPr/>
            <p:nvPr/>
          </p:nvSpPr>
          <p:spPr>
            <a:xfrm>
              <a:off x="3303975" y="3504400"/>
              <a:ext cx="11175" cy="397575"/>
            </a:xfrm>
            <a:custGeom>
              <a:avLst/>
              <a:gdLst/>
              <a:ahLst/>
              <a:cxnLst/>
              <a:rect l="l" t="t" r="r" b="b"/>
              <a:pathLst>
                <a:path w="447" h="15903" extrusionOk="0">
                  <a:moveTo>
                    <a:pt x="447" y="0"/>
                  </a:moveTo>
                  <a:lnTo>
                    <a:pt x="0" y="251"/>
                  </a:lnTo>
                  <a:lnTo>
                    <a:pt x="0" y="15903"/>
                  </a:lnTo>
                  <a:lnTo>
                    <a:pt x="447" y="15652"/>
                  </a:lnTo>
                  <a:lnTo>
                    <a:pt x="44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7"/>
            <p:cNvSpPr/>
            <p:nvPr/>
          </p:nvSpPr>
          <p:spPr>
            <a:xfrm>
              <a:off x="3305375" y="3505100"/>
              <a:ext cx="106725" cy="62100"/>
            </a:xfrm>
            <a:custGeom>
              <a:avLst/>
              <a:gdLst/>
              <a:ahLst/>
              <a:cxnLst/>
              <a:rect l="l" t="t" r="r" b="b"/>
              <a:pathLst>
                <a:path w="4269" h="2484" extrusionOk="0">
                  <a:moveTo>
                    <a:pt x="446" y="0"/>
                  </a:moveTo>
                  <a:lnTo>
                    <a:pt x="0" y="279"/>
                  </a:lnTo>
                  <a:lnTo>
                    <a:pt x="3822" y="2483"/>
                  </a:lnTo>
                  <a:lnTo>
                    <a:pt x="4269" y="2204"/>
                  </a:lnTo>
                  <a:lnTo>
                    <a:pt x="44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7"/>
            <p:cNvSpPr/>
            <p:nvPr/>
          </p:nvSpPr>
          <p:spPr>
            <a:xfrm>
              <a:off x="3400225" y="3560200"/>
              <a:ext cx="11875" cy="397575"/>
            </a:xfrm>
            <a:custGeom>
              <a:avLst/>
              <a:gdLst/>
              <a:ahLst/>
              <a:cxnLst/>
              <a:rect l="l" t="t" r="r" b="b"/>
              <a:pathLst>
                <a:path w="475" h="15903" extrusionOk="0">
                  <a:moveTo>
                    <a:pt x="475" y="0"/>
                  </a:moveTo>
                  <a:lnTo>
                    <a:pt x="28" y="279"/>
                  </a:lnTo>
                  <a:lnTo>
                    <a:pt x="0" y="15903"/>
                  </a:lnTo>
                  <a:lnTo>
                    <a:pt x="0" y="15903"/>
                  </a:lnTo>
                  <a:lnTo>
                    <a:pt x="447" y="15652"/>
                  </a:lnTo>
                  <a:lnTo>
                    <a:pt x="4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7"/>
            <p:cNvSpPr/>
            <p:nvPr/>
          </p:nvSpPr>
          <p:spPr>
            <a:xfrm>
              <a:off x="3305375" y="3512075"/>
              <a:ext cx="95575" cy="445700"/>
            </a:xfrm>
            <a:custGeom>
              <a:avLst/>
              <a:gdLst/>
              <a:ahLst/>
              <a:cxnLst/>
              <a:rect l="l" t="t" r="r" b="b"/>
              <a:pathLst>
                <a:path w="3823" h="17828" extrusionOk="0">
                  <a:moveTo>
                    <a:pt x="0" y="0"/>
                  </a:moveTo>
                  <a:lnTo>
                    <a:pt x="0" y="15652"/>
                  </a:lnTo>
                  <a:lnTo>
                    <a:pt x="3794" y="17828"/>
                  </a:lnTo>
                  <a:lnTo>
                    <a:pt x="3822" y="2204"/>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7"/>
            <p:cNvSpPr/>
            <p:nvPr/>
          </p:nvSpPr>
          <p:spPr>
            <a:xfrm>
              <a:off x="2895250" y="3298650"/>
              <a:ext cx="7700" cy="22325"/>
            </a:xfrm>
            <a:custGeom>
              <a:avLst/>
              <a:gdLst/>
              <a:ahLst/>
              <a:cxnLst/>
              <a:rect l="l" t="t" r="r" b="b"/>
              <a:pathLst>
                <a:path w="308" h="893" extrusionOk="0">
                  <a:moveTo>
                    <a:pt x="307" y="0"/>
                  </a:moveTo>
                  <a:lnTo>
                    <a:pt x="0" y="195"/>
                  </a:lnTo>
                  <a:lnTo>
                    <a:pt x="0" y="893"/>
                  </a:lnTo>
                  <a:lnTo>
                    <a:pt x="307" y="726"/>
                  </a:lnTo>
                  <a:lnTo>
                    <a:pt x="3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7"/>
            <p:cNvSpPr/>
            <p:nvPr/>
          </p:nvSpPr>
          <p:spPr>
            <a:xfrm>
              <a:off x="2879900" y="3303525"/>
              <a:ext cx="397600" cy="246225"/>
            </a:xfrm>
            <a:custGeom>
              <a:avLst/>
              <a:gdLst/>
              <a:ahLst/>
              <a:cxnLst/>
              <a:rect l="l" t="t" r="r" b="b"/>
              <a:pathLst>
                <a:path w="15904" h="9849" extrusionOk="0">
                  <a:moveTo>
                    <a:pt x="1" y="0"/>
                  </a:moveTo>
                  <a:lnTo>
                    <a:pt x="1" y="698"/>
                  </a:lnTo>
                  <a:lnTo>
                    <a:pt x="15903" y="9849"/>
                  </a:lnTo>
                  <a:lnTo>
                    <a:pt x="15903" y="912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7"/>
            <p:cNvSpPr/>
            <p:nvPr/>
          </p:nvSpPr>
          <p:spPr>
            <a:xfrm>
              <a:off x="3277475" y="3522525"/>
              <a:ext cx="15350" cy="27225"/>
            </a:xfrm>
            <a:custGeom>
              <a:avLst/>
              <a:gdLst/>
              <a:ahLst/>
              <a:cxnLst/>
              <a:rect l="l" t="t" r="r" b="b"/>
              <a:pathLst>
                <a:path w="614" h="1089" extrusionOk="0">
                  <a:moveTo>
                    <a:pt x="614" y="1"/>
                  </a:moveTo>
                  <a:lnTo>
                    <a:pt x="0" y="363"/>
                  </a:lnTo>
                  <a:lnTo>
                    <a:pt x="0" y="1089"/>
                  </a:lnTo>
                  <a:lnTo>
                    <a:pt x="614" y="726"/>
                  </a:lnTo>
                  <a:lnTo>
                    <a:pt x="61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7"/>
            <p:cNvSpPr/>
            <p:nvPr/>
          </p:nvSpPr>
          <p:spPr>
            <a:xfrm>
              <a:off x="2879900" y="3294450"/>
              <a:ext cx="412925" cy="237175"/>
            </a:xfrm>
            <a:custGeom>
              <a:avLst/>
              <a:gdLst/>
              <a:ahLst/>
              <a:cxnLst/>
              <a:rect l="l" t="t" r="r" b="b"/>
              <a:pathLst>
                <a:path w="16517" h="9487" extrusionOk="0">
                  <a:moveTo>
                    <a:pt x="614" y="1"/>
                  </a:moveTo>
                  <a:lnTo>
                    <a:pt x="1" y="363"/>
                  </a:lnTo>
                  <a:lnTo>
                    <a:pt x="15903" y="9486"/>
                  </a:lnTo>
                  <a:lnTo>
                    <a:pt x="16517" y="9124"/>
                  </a:lnTo>
                  <a:lnTo>
                    <a:pt x="16210" y="8956"/>
                  </a:lnTo>
                  <a:lnTo>
                    <a:pt x="15903" y="9124"/>
                  </a:lnTo>
                  <a:lnTo>
                    <a:pt x="614" y="363"/>
                  </a:lnTo>
                  <a:lnTo>
                    <a:pt x="921" y="168"/>
                  </a:lnTo>
                  <a:lnTo>
                    <a:pt x="6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7"/>
            <p:cNvSpPr/>
            <p:nvPr/>
          </p:nvSpPr>
          <p:spPr>
            <a:xfrm>
              <a:off x="3320700" y="3579025"/>
              <a:ext cx="65600" cy="79550"/>
            </a:xfrm>
            <a:custGeom>
              <a:avLst/>
              <a:gdLst/>
              <a:ahLst/>
              <a:cxnLst/>
              <a:rect l="l" t="t" r="r" b="b"/>
              <a:pathLst>
                <a:path w="2624" h="3182" extrusionOk="0">
                  <a:moveTo>
                    <a:pt x="1" y="1"/>
                  </a:moveTo>
                  <a:lnTo>
                    <a:pt x="1" y="1675"/>
                  </a:lnTo>
                  <a:lnTo>
                    <a:pt x="2623" y="3181"/>
                  </a:lnTo>
                  <a:lnTo>
                    <a:pt x="2623" y="1507"/>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7"/>
            <p:cNvSpPr/>
            <p:nvPr/>
          </p:nvSpPr>
          <p:spPr>
            <a:xfrm>
              <a:off x="3335350" y="3690625"/>
              <a:ext cx="36300" cy="43975"/>
            </a:xfrm>
            <a:custGeom>
              <a:avLst/>
              <a:gdLst/>
              <a:ahLst/>
              <a:cxnLst/>
              <a:rect l="l" t="t" r="r" b="b"/>
              <a:pathLst>
                <a:path w="1452" h="1759" extrusionOk="0">
                  <a:moveTo>
                    <a:pt x="531" y="0"/>
                  </a:moveTo>
                  <a:lnTo>
                    <a:pt x="475" y="28"/>
                  </a:lnTo>
                  <a:lnTo>
                    <a:pt x="447" y="28"/>
                  </a:lnTo>
                  <a:lnTo>
                    <a:pt x="391" y="56"/>
                  </a:lnTo>
                  <a:lnTo>
                    <a:pt x="1" y="279"/>
                  </a:lnTo>
                  <a:lnTo>
                    <a:pt x="1" y="279"/>
                  </a:lnTo>
                  <a:lnTo>
                    <a:pt x="84" y="252"/>
                  </a:lnTo>
                  <a:lnTo>
                    <a:pt x="112" y="252"/>
                  </a:lnTo>
                  <a:lnTo>
                    <a:pt x="196" y="224"/>
                  </a:lnTo>
                  <a:lnTo>
                    <a:pt x="308" y="252"/>
                  </a:lnTo>
                  <a:cubicBezTo>
                    <a:pt x="363" y="279"/>
                    <a:pt x="391" y="279"/>
                    <a:pt x="447" y="307"/>
                  </a:cubicBezTo>
                  <a:cubicBezTo>
                    <a:pt x="531" y="363"/>
                    <a:pt x="614" y="419"/>
                    <a:pt x="670" y="503"/>
                  </a:cubicBezTo>
                  <a:cubicBezTo>
                    <a:pt x="754" y="586"/>
                    <a:pt x="810" y="670"/>
                    <a:pt x="866" y="782"/>
                  </a:cubicBezTo>
                  <a:cubicBezTo>
                    <a:pt x="921" y="865"/>
                    <a:pt x="977" y="977"/>
                    <a:pt x="1005" y="1061"/>
                  </a:cubicBezTo>
                  <a:cubicBezTo>
                    <a:pt x="1033" y="1172"/>
                    <a:pt x="1061" y="1284"/>
                    <a:pt x="1061" y="1368"/>
                  </a:cubicBezTo>
                  <a:cubicBezTo>
                    <a:pt x="1061" y="1479"/>
                    <a:pt x="1033" y="1563"/>
                    <a:pt x="1005" y="1619"/>
                  </a:cubicBezTo>
                  <a:cubicBezTo>
                    <a:pt x="981" y="1666"/>
                    <a:pt x="937" y="1714"/>
                    <a:pt x="890" y="1744"/>
                  </a:cubicBezTo>
                  <a:lnTo>
                    <a:pt x="890" y="1744"/>
                  </a:lnTo>
                  <a:lnTo>
                    <a:pt x="1256" y="1535"/>
                  </a:lnTo>
                  <a:cubicBezTo>
                    <a:pt x="1312" y="1535"/>
                    <a:pt x="1340" y="1479"/>
                    <a:pt x="1368" y="1451"/>
                  </a:cubicBezTo>
                  <a:lnTo>
                    <a:pt x="1396" y="1395"/>
                  </a:lnTo>
                  <a:lnTo>
                    <a:pt x="1396" y="1368"/>
                  </a:lnTo>
                  <a:lnTo>
                    <a:pt x="1424" y="1340"/>
                  </a:lnTo>
                  <a:lnTo>
                    <a:pt x="1424" y="1312"/>
                  </a:lnTo>
                  <a:lnTo>
                    <a:pt x="1424" y="1284"/>
                  </a:lnTo>
                  <a:lnTo>
                    <a:pt x="1424" y="1228"/>
                  </a:lnTo>
                  <a:lnTo>
                    <a:pt x="1424" y="1200"/>
                  </a:lnTo>
                  <a:lnTo>
                    <a:pt x="1451" y="1172"/>
                  </a:lnTo>
                  <a:lnTo>
                    <a:pt x="1451" y="1144"/>
                  </a:lnTo>
                  <a:lnTo>
                    <a:pt x="1451" y="1116"/>
                  </a:lnTo>
                  <a:lnTo>
                    <a:pt x="1451" y="1089"/>
                  </a:lnTo>
                  <a:lnTo>
                    <a:pt x="1424" y="1061"/>
                  </a:lnTo>
                  <a:lnTo>
                    <a:pt x="1424" y="1033"/>
                  </a:lnTo>
                  <a:lnTo>
                    <a:pt x="1424" y="1005"/>
                  </a:lnTo>
                  <a:lnTo>
                    <a:pt x="1424" y="977"/>
                  </a:lnTo>
                  <a:lnTo>
                    <a:pt x="1424" y="949"/>
                  </a:lnTo>
                  <a:lnTo>
                    <a:pt x="1396" y="921"/>
                  </a:lnTo>
                  <a:lnTo>
                    <a:pt x="1396" y="865"/>
                  </a:lnTo>
                  <a:lnTo>
                    <a:pt x="1396" y="837"/>
                  </a:lnTo>
                  <a:lnTo>
                    <a:pt x="1368" y="810"/>
                  </a:lnTo>
                  <a:lnTo>
                    <a:pt x="1368" y="782"/>
                  </a:lnTo>
                  <a:lnTo>
                    <a:pt x="1368" y="754"/>
                  </a:lnTo>
                  <a:lnTo>
                    <a:pt x="1340" y="726"/>
                  </a:lnTo>
                  <a:lnTo>
                    <a:pt x="1340" y="698"/>
                  </a:lnTo>
                  <a:lnTo>
                    <a:pt x="1312" y="670"/>
                  </a:lnTo>
                  <a:lnTo>
                    <a:pt x="1312" y="642"/>
                  </a:lnTo>
                  <a:lnTo>
                    <a:pt x="1284" y="586"/>
                  </a:lnTo>
                  <a:lnTo>
                    <a:pt x="1256" y="558"/>
                  </a:lnTo>
                  <a:lnTo>
                    <a:pt x="1256" y="531"/>
                  </a:lnTo>
                  <a:lnTo>
                    <a:pt x="1200" y="475"/>
                  </a:lnTo>
                  <a:lnTo>
                    <a:pt x="1172" y="419"/>
                  </a:lnTo>
                  <a:lnTo>
                    <a:pt x="1145" y="363"/>
                  </a:lnTo>
                  <a:lnTo>
                    <a:pt x="1117" y="335"/>
                  </a:lnTo>
                  <a:lnTo>
                    <a:pt x="1089" y="307"/>
                  </a:lnTo>
                  <a:lnTo>
                    <a:pt x="1061" y="279"/>
                  </a:lnTo>
                  <a:lnTo>
                    <a:pt x="1061" y="252"/>
                  </a:lnTo>
                  <a:lnTo>
                    <a:pt x="1033" y="252"/>
                  </a:lnTo>
                  <a:lnTo>
                    <a:pt x="1005" y="224"/>
                  </a:lnTo>
                  <a:lnTo>
                    <a:pt x="977" y="196"/>
                  </a:lnTo>
                  <a:lnTo>
                    <a:pt x="949" y="168"/>
                  </a:lnTo>
                  <a:lnTo>
                    <a:pt x="921" y="140"/>
                  </a:lnTo>
                  <a:lnTo>
                    <a:pt x="893" y="140"/>
                  </a:lnTo>
                  <a:lnTo>
                    <a:pt x="866" y="112"/>
                  </a:lnTo>
                  <a:lnTo>
                    <a:pt x="838" y="84"/>
                  </a:lnTo>
                  <a:lnTo>
                    <a:pt x="810" y="84"/>
                  </a:lnTo>
                  <a:lnTo>
                    <a:pt x="782" y="56"/>
                  </a:lnTo>
                  <a:lnTo>
                    <a:pt x="726" y="56"/>
                  </a:lnTo>
                  <a:lnTo>
                    <a:pt x="698" y="28"/>
                  </a:lnTo>
                  <a:lnTo>
                    <a:pt x="642" y="28"/>
                  </a:lnTo>
                  <a:lnTo>
                    <a:pt x="614" y="0"/>
                  </a:lnTo>
                  <a:close/>
                  <a:moveTo>
                    <a:pt x="890" y="1744"/>
                  </a:moveTo>
                  <a:lnTo>
                    <a:pt x="866" y="1758"/>
                  </a:lnTo>
                  <a:cubicBezTo>
                    <a:pt x="874" y="1754"/>
                    <a:pt x="882" y="1749"/>
                    <a:pt x="890" y="174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7"/>
            <p:cNvSpPr/>
            <p:nvPr/>
          </p:nvSpPr>
          <p:spPr>
            <a:xfrm>
              <a:off x="3331175" y="3696250"/>
              <a:ext cx="30700" cy="39700"/>
            </a:xfrm>
            <a:custGeom>
              <a:avLst/>
              <a:gdLst/>
              <a:ahLst/>
              <a:cxnLst/>
              <a:rect l="l" t="t" r="r" b="b"/>
              <a:pathLst>
                <a:path w="1228" h="1588" extrusionOk="0">
                  <a:moveTo>
                    <a:pt x="347" y="1"/>
                  </a:moveTo>
                  <a:cubicBezTo>
                    <a:pt x="143" y="1"/>
                    <a:pt x="0" y="166"/>
                    <a:pt x="0" y="445"/>
                  </a:cubicBezTo>
                  <a:cubicBezTo>
                    <a:pt x="0" y="836"/>
                    <a:pt x="279" y="1310"/>
                    <a:pt x="614" y="1505"/>
                  </a:cubicBezTo>
                  <a:cubicBezTo>
                    <a:pt x="709" y="1561"/>
                    <a:pt x="800" y="1587"/>
                    <a:pt x="881" y="1587"/>
                  </a:cubicBezTo>
                  <a:cubicBezTo>
                    <a:pt x="1085" y="1587"/>
                    <a:pt x="1228" y="1422"/>
                    <a:pt x="1228" y="1143"/>
                  </a:cubicBezTo>
                  <a:cubicBezTo>
                    <a:pt x="1228" y="752"/>
                    <a:pt x="949" y="278"/>
                    <a:pt x="614" y="82"/>
                  </a:cubicBezTo>
                  <a:cubicBezTo>
                    <a:pt x="519" y="27"/>
                    <a:pt x="428"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7"/>
            <p:cNvSpPr/>
            <p:nvPr/>
          </p:nvSpPr>
          <p:spPr>
            <a:xfrm>
              <a:off x="3335350" y="3760375"/>
              <a:ext cx="36300" cy="43950"/>
            </a:xfrm>
            <a:custGeom>
              <a:avLst/>
              <a:gdLst/>
              <a:ahLst/>
              <a:cxnLst/>
              <a:rect l="l" t="t" r="r" b="b"/>
              <a:pathLst>
                <a:path w="1452" h="1758" extrusionOk="0">
                  <a:moveTo>
                    <a:pt x="475" y="0"/>
                  </a:moveTo>
                  <a:lnTo>
                    <a:pt x="475" y="28"/>
                  </a:lnTo>
                  <a:lnTo>
                    <a:pt x="447" y="28"/>
                  </a:lnTo>
                  <a:lnTo>
                    <a:pt x="391" y="56"/>
                  </a:lnTo>
                  <a:lnTo>
                    <a:pt x="1" y="279"/>
                  </a:lnTo>
                  <a:lnTo>
                    <a:pt x="1" y="279"/>
                  </a:lnTo>
                  <a:lnTo>
                    <a:pt x="84" y="251"/>
                  </a:lnTo>
                  <a:lnTo>
                    <a:pt x="112" y="251"/>
                  </a:lnTo>
                  <a:lnTo>
                    <a:pt x="196" y="224"/>
                  </a:lnTo>
                  <a:lnTo>
                    <a:pt x="308" y="251"/>
                  </a:lnTo>
                  <a:cubicBezTo>
                    <a:pt x="363" y="279"/>
                    <a:pt x="391" y="279"/>
                    <a:pt x="447" y="307"/>
                  </a:cubicBezTo>
                  <a:cubicBezTo>
                    <a:pt x="531" y="363"/>
                    <a:pt x="614" y="419"/>
                    <a:pt x="670" y="503"/>
                  </a:cubicBezTo>
                  <a:cubicBezTo>
                    <a:pt x="754" y="586"/>
                    <a:pt x="810" y="670"/>
                    <a:pt x="866" y="782"/>
                  </a:cubicBezTo>
                  <a:cubicBezTo>
                    <a:pt x="921" y="865"/>
                    <a:pt x="977" y="977"/>
                    <a:pt x="1005" y="1061"/>
                  </a:cubicBezTo>
                  <a:cubicBezTo>
                    <a:pt x="1033" y="1172"/>
                    <a:pt x="1061" y="1284"/>
                    <a:pt x="1061" y="1367"/>
                  </a:cubicBezTo>
                  <a:cubicBezTo>
                    <a:pt x="1061" y="1479"/>
                    <a:pt x="1033" y="1563"/>
                    <a:pt x="1005" y="1619"/>
                  </a:cubicBezTo>
                  <a:cubicBezTo>
                    <a:pt x="981" y="1666"/>
                    <a:pt x="937" y="1714"/>
                    <a:pt x="890" y="1744"/>
                  </a:cubicBezTo>
                  <a:lnTo>
                    <a:pt x="890" y="1744"/>
                  </a:lnTo>
                  <a:lnTo>
                    <a:pt x="1256" y="1535"/>
                  </a:lnTo>
                  <a:cubicBezTo>
                    <a:pt x="1312" y="1507"/>
                    <a:pt x="1340" y="1479"/>
                    <a:pt x="1368" y="1451"/>
                  </a:cubicBezTo>
                  <a:lnTo>
                    <a:pt x="1396" y="1395"/>
                  </a:lnTo>
                  <a:lnTo>
                    <a:pt x="1396" y="1367"/>
                  </a:lnTo>
                  <a:lnTo>
                    <a:pt x="1424" y="1340"/>
                  </a:lnTo>
                  <a:lnTo>
                    <a:pt x="1424" y="1312"/>
                  </a:lnTo>
                  <a:lnTo>
                    <a:pt x="1424" y="1284"/>
                  </a:lnTo>
                  <a:lnTo>
                    <a:pt x="1424" y="1228"/>
                  </a:lnTo>
                  <a:lnTo>
                    <a:pt x="1424" y="1200"/>
                  </a:lnTo>
                  <a:lnTo>
                    <a:pt x="1451" y="1172"/>
                  </a:lnTo>
                  <a:lnTo>
                    <a:pt x="1451" y="1144"/>
                  </a:lnTo>
                  <a:lnTo>
                    <a:pt x="1451" y="1116"/>
                  </a:lnTo>
                  <a:lnTo>
                    <a:pt x="1451" y="1088"/>
                  </a:lnTo>
                  <a:lnTo>
                    <a:pt x="1424" y="1061"/>
                  </a:lnTo>
                  <a:lnTo>
                    <a:pt x="1424" y="1033"/>
                  </a:lnTo>
                  <a:lnTo>
                    <a:pt x="1424" y="1005"/>
                  </a:lnTo>
                  <a:lnTo>
                    <a:pt x="1424" y="977"/>
                  </a:lnTo>
                  <a:lnTo>
                    <a:pt x="1424" y="949"/>
                  </a:lnTo>
                  <a:lnTo>
                    <a:pt x="1396" y="921"/>
                  </a:lnTo>
                  <a:lnTo>
                    <a:pt x="1396" y="865"/>
                  </a:lnTo>
                  <a:lnTo>
                    <a:pt x="1396" y="837"/>
                  </a:lnTo>
                  <a:lnTo>
                    <a:pt x="1368" y="809"/>
                  </a:lnTo>
                  <a:lnTo>
                    <a:pt x="1368" y="782"/>
                  </a:lnTo>
                  <a:lnTo>
                    <a:pt x="1368" y="754"/>
                  </a:lnTo>
                  <a:lnTo>
                    <a:pt x="1340" y="726"/>
                  </a:lnTo>
                  <a:lnTo>
                    <a:pt x="1340" y="698"/>
                  </a:lnTo>
                  <a:lnTo>
                    <a:pt x="1312" y="670"/>
                  </a:lnTo>
                  <a:lnTo>
                    <a:pt x="1312" y="642"/>
                  </a:lnTo>
                  <a:lnTo>
                    <a:pt x="1284" y="586"/>
                  </a:lnTo>
                  <a:lnTo>
                    <a:pt x="1256" y="558"/>
                  </a:lnTo>
                  <a:lnTo>
                    <a:pt x="1256" y="530"/>
                  </a:lnTo>
                  <a:lnTo>
                    <a:pt x="1200" y="475"/>
                  </a:lnTo>
                  <a:lnTo>
                    <a:pt x="1172" y="419"/>
                  </a:lnTo>
                  <a:lnTo>
                    <a:pt x="1145" y="363"/>
                  </a:lnTo>
                  <a:lnTo>
                    <a:pt x="1117" y="335"/>
                  </a:lnTo>
                  <a:lnTo>
                    <a:pt x="1089" y="307"/>
                  </a:lnTo>
                  <a:lnTo>
                    <a:pt x="1061" y="279"/>
                  </a:lnTo>
                  <a:lnTo>
                    <a:pt x="1061" y="251"/>
                  </a:lnTo>
                  <a:lnTo>
                    <a:pt x="1033" y="251"/>
                  </a:lnTo>
                  <a:lnTo>
                    <a:pt x="1005" y="224"/>
                  </a:lnTo>
                  <a:lnTo>
                    <a:pt x="977" y="196"/>
                  </a:lnTo>
                  <a:lnTo>
                    <a:pt x="949" y="168"/>
                  </a:lnTo>
                  <a:lnTo>
                    <a:pt x="921" y="140"/>
                  </a:lnTo>
                  <a:lnTo>
                    <a:pt x="893" y="140"/>
                  </a:lnTo>
                  <a:lnTo>
                    <a:pt x="866" y="112"/>
                  </a:lnTo>
                  <a:lnTo>
                    <a:pt x="838" y="84"/>
                  </a:lnTo>
                  <a:lnTo>
                    <a:pt x="810" y="84"/>
                  </a:lnTo>
                  <a:lnTo>
                    <a:pt x="782" y="56"/>
                  </a:lnTo>
                  <a:lnTo>
                    <a:pt x="726" y="56"/>
                  </a:lnTo>
                  <a:lnTo>
                    <a:pt x="698" y="28"/>
                  </a:lnTo>
                  <a:lnTo>
                    <a:pt x="642" y="28"/>
                  </a:lnTo>
                  <a:lnTo>
                    <a:pt x="614" y="0"/>
                  </a:lnTo>
                  <a:close/>
                  <a:moveTo>
                    <a:pt x="890" y="1744"/>
                  </a:moveTo>
                  <a:lnTo>
                    <a:pt x="866" y="1758"/>
                  </a:lnTo>
                  <a:cubicBezTo>
                    <a:pt x="874" y="1754"/>
                    <a:pt x="882" y="1749"/>
                    <a:pt x="890" y="174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7"/>
            <p:cNvSpPr/>
            <p:nvPr/>
          </p:nvSpPr>
          <p:spPr>
            <a:xfrm>
              <a:off x="3331175" y="3766000"/>
              <a:ext cx="30700" cy="39675"/>
            </a:xfrm>
            <a:custGeom>
              <a:avLst/>
              <a:gdLst/>
              <a:ahLst/>
              <a:cxnLst/>
              <a:rect l="l" t="t" r="r" b="b"/>
              <a:pathLst>
                <a:path w="1228" h="1587" extrusionOk="0">
                  <a:moveTo>
                    <a:pt x="347" y="0"/>
                  </a:moveTo>
                  <a:cubicBezTo>
                    <a:pt x="143" y="0"/>
                    <a:pt x="0" y="166"/>
                    <a:pt x="0" y="445"/>
                  </a:cubicBezTo>
                  <a:cubicBezTo>
                    <a:pt x="0" y="836"/>
                    <a:pt x="279" y="1310"/>
                    <a:pt x="614" y="1505"/>
                  </a:cubicBezTo>
                  <a:cubicBezTo>
                    <a:pt x="709" y="1561"/>
                    <a:pt x="800" y="1587"/>
                    <a:pt x="881" y="1587"/>
                  </a:cubicBezTo>
                  <a:cubicBezTo>
                    <a:pt x="1085" y="1587"/>
                    <a:pt x="1228" y="1422"/>
                    <a:pt x="1228" y="1142"/>
                  </a:cubicBezTo>
                  <a:cubicBezTo>
                    <a:pt x="1228" y="752"/>
                    <a:pt x="949" y="278"/>
                    <a:pt x="614" y="82"/>
                  </a:cubicBezTo>
                  <a:cubicBezTo>
                    <a:pt x="519" y="27"/>
                    <a:pt x="42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7"/>
            <p:cNvSpPr/>
            <p:nvPr/>
          </p:nvSpPr>
          <p:spPr>
            <a:xfrm>
              <a:off x="3331175" y="3830125"/>
              <a:ext cx="50925" cy="62800"/>
            </a:xfrm>
            <a:custGeom>
              <a:avLst/>
              <a:gdLst/>
              <a:ahLst/>
              <a:cxnLst/>
              <a:rect l="l" t="t" r="r" b="b"/>
              <a:pathLst>
                <a:path w="2037" h="2512" extrusionOk="0">
                  <a:moveTo>
                    <a:pt x="74" y="345"/>
                  </a:moveTo>
                  <a:lnTo>
                    <a:pt x="74" y="345"/>
                  </a:lnTo>
                  <a:cubicBezTo>
                    <a:pt x="47" y="355"/>
                    <a:pt x="18" y="373"/>
                    <a:pt x="0" y="391"/>
                  </a:cubicBezTo>
                  <a:lnTo>
                    <a:pt x="74" y="345"/>
                  </a:lnTo>
                  <a:close/>
                  <a:moveTo>
                    <a:pt x="726" y="0"/>
                  </a:moveTo>
                  <a:lnTo>
                    <a:pt x="670" y="28"/>
                  </a:lnTo>
                  <a:lnTo>
                    <a:pt x="614" y="28"/>
                  </a:lnTo>
                  <a:lnTo>
                    <a:pt x="530" y="56"/>
                  </a:lnTo>
                  <a:lnTo>
                    <a:pt x="74" y="345"/>
                  </a:lnTo>
                  <a:lnTo>
                    <a:pt x="74" y="345"/>
                  </a:lnTo>
                  <a:cubicBezTo>
                    <a:pt x="88" y="339"/>
                    <a:pt x="102" y="335"/>
                    <a:pt x="112" y="335"/>
                  </a:cubicBezTo>
                  <a:lnTo>
                    <a:pt x="279" y="335"/>
                  </a:lnTo>
                  <a:cubicBezTo>
                    <a:pt x="335" y="335"/>
                    <a:pt x="391" y="335"/>
                    <a:pt x="447" y="363"/>
                  </a:cubicBezTo>
                  <a:cubicBezTo>
                    <a:pt x="502" y="391"/>
                    <a:pt x="558" y="419"/>
                    <a:pt x="614" y="447"/>
                  </a:cubicBezTo>
                  <a:cubicBezTo>
                    <a:pt x="726" y="502"/>
                    <a:pt x="837" y="614"/>
                    <a:pt x="949" y="726"/>
                  </a:cubicBezTo>
                  <a:cubicBezTo>
                    <a:pt x="1060" y="837"/>
                    <a:pt x="1144" y="949"/>
                    <a:pt x="1228" y="1088"/>
                  </a:cubicBezTo>
                  <a:cubicBezTo>
                    <a:pt x="1312" y="1228"/>
                    <a:pt x="1367" y="1367"/>
                    <a:pt x="1423" y="1535"/>
                  </a:cubicBezTo>
                  <a:cubicBezTo>
                    <a:pt x="1451" y="1674"/>
                    <a:pt x="1479" y="1814"/>
                    <a:pt x="1479" y="1953"/>
                  </a:cubicBezTo>
                  <a:cubicBezTo>
                    <a:pt x="1479" y="2093"/>
                    <a:pt x="1451" y="2204"/>
                    <a:pt x="1423" y="2316"/>
                  </a:cubicBezTo>
                  <a:cubicBezTo>
                    <a:pt x="1383" y="2376"/>
                    <a:pt x="1343" y="2436"/>
                    <a:pt x="1292" y="2476"/>
                  </a:cubicBezTo>
                  <a:lnTo>
                    <a:pt x="1292" y="2476"/>
                  </a:lnTo>
                  <a:lnTo>
                    <a:pt x="1786" y="2204"/>
                  </a:lnTo>
                  <a:cubicBezTo>
                    <a:pt x="1842" y="2176"/>
                    <a:pt x="1897" y="2121"/>
                    <a:pt x="1925" y="2037"/>
                  </a:cubicBezTo>
                  <a:lnTo>
                    <a:pt x="1953" y="1981"/>
                  </a:lnTo>
                  <a:lnTo>
                    <a:pt x="1981" y="1953"/>
                  </a:lnTo>
                  <a:lnTo>
                    <a:pt x="2009" y="1897"/>
                  </a:lnTo>
                  <a:lnTo>
                    <a:pt x="2009" y="1842"/>
                  </a:lnTo>
                  <a:lnTo>
                    <a:pt x="2009" y="1814"/>
                  </a:lnTo>
                  <a:lnTo>
                    <a:pt x="2037" y="1758"/>
                  </a:lnTo>
                  <a:lnTo>
                    <a:pt x="2037" y="1730"/>
                  </a:lnTo>
                  <a:lnTo>
                    <a:pt x="2037" y="1674"/>
                  </a:lnTo>
                  <a:lnTo>
                    <a:pt x="2037" y="1646"/>
                  </a:lnTo>
                  <a:lnTo>
                    <a:pt x="2037" y="1591"/>
                  </a:lnTo>
                  <a:lnTo>
                    <a:pt x="2037" y="1563"/>
                  </a:lnTo>
                  <a:lnTo>
                    <a:pt x="2037" y="1507"/>
                  </a:lnTo>
                  <a:lnTo>
                    <a:pt x="2037" y="1479"/>
                  </a:lnTo>
                  <a:lnTo>
                    <a:pt x="2009" y="1423"/>
                  </a:lnTo>
                  <a:lnTo>
                    <a:pt x="2009" y="1395"/>
                  </a:lnTo>
                  <a:lnTo>
                    <a:pt x="2009" y="1339"/>
                  </a:lnTo>
                  <a:lnTo>
                    <a:pt x="1981" y="1284"/>
                  </a:lnTo>
                  <a:lnTo>
                    <a:pt x="1981" y="1256"/>
                  </a:lnTo>
                  <a:lnTo>
                    <a:pt x="1981" y="1200"/>
                  </a:lnTo>
                  <a:lnTo>
                    <a:pt x="1953" y="1200"/>
                  </a:lnTo>
                  <a:lnTo>
                    <a:pt x="1953" y="1144"/>
                  </a:lnTo>
                  <a:lnTo>
                    <a:pt x="1925" y="1116"/>
                  </a:lnTo>
                  <a:lnTo>
                    <a:pt x="1925" y="1060"/>
                  </a:lnTo>
                  <a:lnTo>
                    <a:pt x="1897" y="1033"/>
                  </a:lnTo>
                  <a:lnTo>
                    <a:pt x="1897" y="977"/>
                  </a:lnTo>
                  <a:lnTo>
                    <a:pt x="1870" y="949"/>
                  </a:lnTo>
                  <a:lnTo>
                    <a:pt x="1842" y="893"/>
                  </a:lnTo>
                  <a:lnTo>
                    <a:pt x="1814" y="837"/>
                  </a:lnTo>
                  <a:lnTo>
                    <a:pt x="1786" y="781"/>
                  </a:lnTo>
                  <a:lnTo>
                    <a:pt x="1786" y="754"/>
                  </a:lnTo>
                  <a:lnTo>
                    <a:pt x="1702" y="670"/>
                  </a:lnTo>
                  <a:lnTo>
                    <a:pt x="1646" y="586"/>
                  </a:lnTo>
                  <a:lnTo>
                    <a:pt x="1618" y="530"/>
                  </a:lnTo>
                  <a:lnTo>
                    <a:pt x="1591" y="475"/>
                  </a:lnTo>
                  <a:lnTo>
                    <a:pt x="1535" y="447"/>
                  </a:lnTo>
                  <a:lnTo>
                    <a:pt x="1507" y="419"/>
                  </a:lnTo>
                  <a:lnTo>
                    <a:pt x="1507" y="391"/>
                  </a:lnTo>
                  <a:lnTo>
                    <a:pt x="1479" y="363"/>
                  </a:lnTo>
                  <a:lnTo>
                    <a:pt x="1451" y="335"/>
                  </a:lnTo>
                  <a:lnTo>
                    <a:pt x="1395" y="307"/>
                  </a:lnTo>
                  <a:lnTo>
                    <a:pt x="1367" y="279"/>
                  </a:lnTo>
                  <a:lnTo>
                    <a:pt x="1312" y="223"/>
                  </a:lnTo>
                  <a:lnTo>
                    <a:pt x="1284" y="196"/>
                  </a:lnTo>
                  <a:lnTo>
                    <a:pt x="1256" y="168"/>
                  </a:lnTo>
                  <a:lnTo>
                    <a:pt x="1200" y="168"/>
                  </a:lnTo>
                  <a:lnTo>
                    <a:pt x="1172" y="140"/>
                  </a:lnTo>
                  <a:lnTo>
                    <a:pt x="1144" y="112"/>
                  </a:lnTo>
                  <a:lnTo>
                    <a:pt x="1088" y="84"/>
                  </a:lnTo>
                  <a:lnTo>
                    <a:pt x="1060" y="84"/>
                  </a:lnTo>
                  <a:lnTo>
                    <a:pt x="1033" y="56"/>
                  </a:lnTo>
                  <a:lnTo>
                    <a:pt x="977" y="56"/>
                  </a:lnTo>
                  <a:lnTo>
                    <a:pt x="949" y="28"/>
                  </a:lnTo>
                  <a:lnTo>
                    <a:pt x="893" y="28"/>
                  </a:lnTo>
                  <a:lnTo>
                    <a:pt x="837" y="0"/>
                  </a:lnTo>
                  <a:close/>
                  <a:moveTo>
                    <a:pt x="1292" y="2476"/>
                  </a:moveTo>
                  <a:lnTo>
                    <a:pt x="1228" y="2511"/>
                  </a:lnTo>
                  <a:cubicBezTo>
                    <a:pt x="1251" y="2503"/>
                    <a:pt x="1273" y="2491"/>
                    <a:pt x="1292" y="24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7"/>
            <p:cNvSpPr/>
            <p:nvPr/>
          </p:nvSpPr>
          <p:spPr>
            <a:xfrm>
              <a:off x="3324900" y="3838275"/>
              <a:ext cx="43250" cy="56250"/>
            </a:xfrm>
            <a:custGeom>
              <a:avLst/>
              <a:gdLst/>
              <a:ahLst/>
              <a:cxnLst/>
              <a:rect l="l" t="t" r="r" b="b"/>
              <a:pathLst>
                <a:path w="1730" h="2250" extrusionOk="0">
                  <a:moveTo>
                    <a:pt x="479" y="1"/>
                  </a:moveTo>
                  <a:cubicBezTo>
                    <a:pt x="196" y="1"/>
                    <a:pt x="0" y="228"/>
                    <a:pt x="0" y="623"/>
                  </a:cubicBezTo>
                  <a:cubicBezTo>
                    <a:pt x="0" y="1181"/>
                    <a:pt x="391" y="1850"/>
                    <a:pt x="865" y="2129"/>
                  </a:cubicBezTo>
                  <a:cubicBezTo>
                    <a:pt x="1004" y="2211"/>
                    <a:pt x="1135" y="2250"/>
                    <a:pt x="1251" y="2250"/>
                  </a:cubicBezTo>
                  <a:cubicBezTo>
                    <a:pt x="1534" y="2250"/>
                    <a:pt x="1730" y="2022"/>
                    <a:pt x="1730" y="1627"/>
                  </a:cubicBezTo>
                  <a:cubicBezTo>
                    <a:pt x="1730" y="1069"/>
                    <a:pt x="1339" y="400"/>
                    <a:pt x="865" y="121"/>
                  </a:cubicBezTo>
                  <a:cubicBezTo>
                    <a:pt x="727" y="39"/>
                    <a:pt x="595" y="1"/>
                    <a:pt x="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1182;p65">
            <a:extLst>
              <a:ext uri="{FF2B5EF4-FFF2-40B4-BE49-F238E27FC236}">
                <a16:creationId xmlns:a16="http://schemas.microsoft.com/office/drawing/2014/main" id="{07751442-C3A0-CD58-92C3-CD672A56C6CF}"/>
              </a:ext>
            </a:extLst>
          </p:cNvPr>
          <p:cNvSpPr txBox="1">
            <a:spLocks/>
          </p:cNvSpPr>
          <p:nvPr/>
        </p:nvSpPr>
        <p:spPr>
          <a:xfrm>
            <a:off x="1212258" y="1931669"/>
            <a:ext cx="7134856" cy="1186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2000"/>
              <a:buFont typeface="Lexend Giga"/>
              <a:buNone/>
              <a:defRPr sz="5300" b="0" i="0" u="none" strike="noStrike" cap="none">
                <a:solidFill>
                  <a:schemeClr val="lt1"/>
                </a:solidFill>
                <a:highlight>
                  <a:schemeClr val="dk1"/>
                </a:highlight>
                <a:latin typeface="Lexend Giga"/>
                <a:ea typeface="Lexend Giga"/>
                <a:cs typeface="Lexend Giga"/>
                <a:sym typeface="Lexend Giga"/>
              </a:defRPr>
            </a:lvl1pPr>
            <a:lvl2pPr marR="0" lvl="1" algn="ctr" rtl="0">
              <a:lnSpc>
                <a:spcPct val="100000"/>
              </a:lnSpc>
              <a:spcBef>
                <a:spcPts val="0"/>
              </a:spcBef>
              <a:spcAft>
                <a:spcPts val="0"/>
              </a:spcAft>
              <a:buClr>
                <a:schemeClr val="dk1"/>
              </a:buClr>
              <a:buSzPts val="12000"/>
              <a:buFont typeface="Lexend Giga"/>
              <a:buNone/>
              <a:defRPr sz="12000" b="0" i="0" u="none" strike="noStrike" cap="none">
                <a:solidFill>
                  <a:schemeClr val="dk1"/>
                </a:solidFill>
                <a:latin typeface="Lexend Giga"/>
                <a:ea typeface="Lexend Giga"/>
                <a:cs typeface="Lexend Giga"/>
                <a:sym typeface="Lexend Giga"/>
              </a:defRPr>
            </a:lvl2pPr>
            <a:lvl3pPr marR="0" lvl="2" algn="ctr" rtl="0">
              <a:lnSpc>
                <a:spcPct val="100000"/>
              </a:lnSpc>
              <a:spcBef>
                <a:spcPts val="0"/>
              </a:spcBef>
              <a:spcAft>
                <a:spcPts val="0"/>
              </a:spcAft>
              <a:buClr>
                <a:schemeClr val="dk1"/>
              </a:buClr>
              <a:buSzPts val="12000"/>
              <a:buFont typeface="Lexend Giga"/>
              <a:buNone/>
              <a:defRPr sz="12000" b="0" i="0" u="none" strike="noStrike" cap="none">
                <a:solidFill>
                  <a:schemeClr val="dk1"/>
                </a:solidFill>
                <a:latin typeface="Lexend Giga"/>
                <a:ea typeface="Lexend Giga"/>
                <a:cs typeface="Lexend Giga"/>
                <a:sym typeface="Lexend Giga"/>
              </a:defRPr>
            </a:lvl3pPr>
            <a:lvl4pPr marR="0" lvl="3" algn="ctr" rtl="0">
              <a:lnSpc>
                <a:spcPct val="100000"/>
              </a:lnSpc>
              <a:spcBef>
                <a:spcPts val="0"/>
              </a:spcBef>
              <a:spcAft>
                <a:spcPts val="0"/>
              </a:spcAft>
              <a:buClr>
                <a:schemeClr val="dk1"/>
              </a:buClr>
              <a:buSzPts val="12000"/>
              <a:buFont typeface="Lexend Giga"/>
              <a:buNone/>
              <a:defRPr sz="12000" b="0" i="0" u="none" strike="noStrike" cap="none">
                <a:solidFill>
                  <a:schemeClr val="dk1"/>
                </a:solidFill>
                <a:latin typeface="Lexend Giga"/>
                <a:ea typeface="Lexend Giga"/>
                <a:cs typeface="Lexend Giga"/>
                <a:sym typeface="Lexend Giga"/>
              </a:defRPr>
            </a:lvl4pPr>
            <a:lvl5pPr marR="0" lvl="4" algn="ctr" rtl="0">
              <a:lnSpc>
                <a:spcPct val="100000"/>
              </a:lnSpc>
              <a:spcBef>
                <a:spcPts val="0"/>
              </a:spcBef>
              <a:spcAft>
                <a:spcPts val="0"/>
              </a:spcAft>
              <a:buClr>
                <a:schemeClr val="dk1"/>
              </a:buClr>
              <a:buSzPts val="12000"/>
              <a:buFont typeface="Lexend Giga"/>
              <a:buNone/>
              <a:defRPr sz="12000" b="0" i="0" u="none" strike="noStrike" cap="none">
                <a:solidFill>
                  <a:schemeClr val="dk1"/>
                </a:solidFill>
                <a:latin typeface="Lexend Giga"/>
                <a:ea typeface="Lexend Giga"/>
                <a:cs typeface="Lexend Giga"/>
                <a:sym typeface="Lexend Giga"/>
              </a:defRPr>
            </a:lvl5pPr>
            <a:lvl6pPr marR="0" lvl="5" algn="ctr" rtl="0">
              <a:lnSpc>
                <a:spcPct val="100000"/>
              </a:lnSpc>
              <a:spcBef>
                <a:spcPts val="0"/>
              </a:spcBef>
              <a:spcAft>
                <a:spcPts val="0"/>
              </a:spcAft>
              <a:buClr>
                <a:schemeClr val="dk1"/>
              </a:buClr>
              <a:buSzPts val="12000"/>
              <a:buFont typeface="Lexend Giga"/>
              <a:buNone/>
              <a:defRPr sz="12000" b="0" i="0" u="none" strike="noStrike" cap="none">
                <a:solidFill>
                  <a:schemeClr val="dk1"/>
                </a:solidFill>
                <a:latin typeface="Lexend Giga"/>
                <a:ea typeface="Lexend Giga"/>
                <a:cs typeface="Lexend Giga"/>
                <a:sym typeface="Lexend Giga"/>
              </a:defRPr>
            </a:lvl6pPr>
            <a:lvl7pPr marR="0" lvl="6" algn="ctr" rtl="0">
              <a:lnSpc>
                <a:spcPct val="100000"/>
              </a:lnSpc>
              <a:spcBef>
                <a:spcPts val="0"/>
              </a:spcBef>
              <a:spcAft>
                <a:spcPts val="0"/>
              </a:spcAft>
              <a:buClr>
                <a:schemeClr val="dk1"/>
              </a:buClr>
              <a:buSzPts val="12000"/>
              <a:buFont typeface="Lexend Giga"/>
              <a:buNone/>
              <a:defRPr sz="12000" b="0" i="0" u="none" strike="noStrike" cap="none">
                <a:solidFill>
                  <a:schemeClr val="dk1"/>
                </a:solidFill>
                <a:latin typeface="Lexend Giga"/>
                <a:ea typeface="Lexend Giga"/>
                <a:cs typeface="Lexend Giga"/>
                <a:sym typeface="Lexend Giga"/>
              </a:defRPr>
            </a:lvl7pPr>
            <a:lvl8pPr marR="0" lvl="7" algn="ctr" rtl="0">
              <a:lnSpc>
                <a:spcPct val="100000"/>
              </a:lnSpc>
              <a:spcBef>
                <a:spcPts val="0"/>
              </a:spcBef>
              <a:spcAft>
                <a:spcPts val="0"/>
              </a:spcAft>
              <a:buClr>
                <a:schemeClr val="dk1"/>
              </a:buClr>
              <a:buSzPts val="12000"/>
              <a:buFont typeface="Lexend Giga"/>
              <a:buNone/>
              <a:defRPr sz="12000" b="0" i="0" u="none" strike="noStrike" cap="none">
                <a:solidFill>
                  <a:schemeClr val="dk1"/>
                </a:solidFill>
                <a:latin typeface="Lexend Giga"/>
                <a:ea typeface="Lexend Giga"/>
                <a:cs typeface="Lexend Giga"/>
                <a:sym typeface="Lexend Giga"/>
              </a:defRPr>
            </a:lvl8pPr>
            <a:lvl9pPr marR="0" lvl="8" algn="ctr" rtl="0">
              <a:lnSpc>
                <a:spcPct val="100000"/>
              </a:lnSpc>
              <a:spcBef>
                <a:spcPts val="0"/>
              </a:spcBef>
              <a:spcAft>
                <a:spcPts val="0"/>
              </a:spcAft>
              <a:buClr>
                <a:schemeClr val="dk1"/>
              </a:buClr>
              <a:buSzPts val="12000"/>
              <a:buFont typeface="Lexend Giga"/>
              <a:buNone/>
              <a:defRPr sz="12000" b="0" i="0" u="none" strike="noStrike" cap="none">
                <a:solidFill>
                  <a:schemeClr val="dk1"/>
                </a:solidFill>
                <a:latin typeface="Lexend Giga"/>
                <a:ea typeface="Lexend Giga"/>
                <a:cs typeface="Lexend Giga"/>
                <a:sym typeface="Lexend Giga"/>
              </a:defRPr>
            </a:lvl9pPr>
          </a:lstStyle>
          <a:p>
            <a:pPr marL="0" lvl="0" indent="0" algn="l" rtl="0">
              <a:spcBef>
                <a:spcPts val="0"/>
              </a:spcBef>
              <a:spcAft>
                <a:spcPts val="0"/>
              </a:spcAft>
              <a:buNone/>
            </a:pPr>
            <a:r>
              <a:rPr lang="en-US" dirty="0"/>
              <a:t>Low-fi prototypes</a:t>
            </a:r>
          </a:p>
        </p:txBody>
      </p:sp>
      <p:sp>
        <p:nvSpPr>
          <p:cNvPr id="4" name="Google Shape;1184;p65">
            <a:extLst>
              <a:ext uri="{FF2B5EF4-FFF2-40B4-BE49-F238E27FC236}">
                <a16:creationId xmlns:a16="http://schemas.microsoft.com/office/drawing/2014/main" id="{5805AE68-4A54-D923-187C-A04D6F995D16}"/>
              </a:ext>
            </a:extLst>
          </p:cNvPr>
          <p:cNvSpPr txBox="1">
            <a:spLocks/>
          </p:cNvSpPr>
          <p:nvPr/>
        </p:nvSpPr>
        <p:spPr>
          <a:xfrm>
            <a:off x="5355296" y="695856"/>
            <a:ext cx="1656000" cy="1186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ctr">
              <a:buClr>
                <a:schemeClr val="accent6"/>
              </a:buClr>
              <a:buSzPts val="4800"/>
              <a:buFont typeface="Poppins"/>
              <a:buNone/>
              <a:defRPr sz="7300">
                <a:solidFill>
                  <a:schemeClr val="dk1"/>
                </a:solidFill>
                <a:latin typeface="Lexend Giga"/>
                <a:ea typeface="Lexend Giga"/>
                <a:cs typeface="Lexend Giga"/>
                <a:sym typeface="Lexend Giga"/>
              </a:defRPr>
            </a:lvl1pPr>
            <a:lvl2pPr algn="ctr">
              <a:buClr>
                <a:schemeClr val="accent6"/>
              </a:buClr>
              <a:buSzPts val="2000"/>
              <a:buFont typeface="Poppins"/>
              <a:buNone/>
              <a:defRPr sz="2000" b="1">
                <a:solidFill>
                  <a:schemeClr val="accent6"/>
                </a:solidFill>
                <a:latin typeface="Poppins"/>
                <a:ea typeface="Poppins"/>
                <a:cs typeface="Poppins"/>
                <a:sym typeface="Poppins"/>
              </a:defRPr>
            </a:lvl2pPr>
            <a:lvl3pPr algn="ctr">
              <a:buClr>
                <a:schemeClr val="accent6"/>
              </a:buClr>
              <a:buSzPts val="2000"/>
              <a:buFont typeface="Poppins"/>
              <a:buNone/>
              <a:defRPr sz="2000" b="1">
                <a:solidFill>
                  <a:schemeClr val="accent6"/>
                </a:solidFill>
                <a:latin typeface="Poppins"/>
                <a:ea typeface="Poppins"/>
                <a:cs typeface="Poppins"/>
                <a:sym typeface="Poppins"/>
              </a:defRPr>
            </a:lvl3pPr>
            <a:lvl4pPr algn="ctr">
              <a:buClr>
                <a:schemeClr val="accent6"/>
              </a:buClr>
              <a:buSzPts val="2000"/>
              <a:buFont typeface="Poppins"/>
              <a:buNone/>
              <a:defRPr sz="2000" b="1">
                <a:solidFill>
                  <a:schemeClr val="accent6"/>
                </a:solidFill>
                <a:latin typeface="Poppins"/>
                <a:ea typeface="Poppins"/>
                <a:cs typeface="Poppins"/>
                <a:sym typeface="Poppins"/>
              </a:defRPr>
            </a:lvl4pPr>
            <a:lvl5pPr algn="ctr">
              <a:buClr>
                <a:schemeClr val="accent6"/>
              </a:buClr>
              <a:buSzPts val="2000"/>
              <a:buFont typeface="Poppins"/>
              <a:buNone/>
              <a:defRPr sz="2000" b="1">
                <a:solidFill>
                  <a:schemeClr val="accent6"/>
                </a:solidFill>
                <a:latin typeface="Poppins"/>
                <a:ea typeface="Poppins"/>
                <a:cs typeface="Poppins"/>
                <a:sym typeface="Poppins"/>
              </a:defRPr>
            </a:lvl5pPr>
            <a:lvl6pPr algn="ctr">
              <a:buClr>
                <a:schemeClr val="accent6"/>
              </a:buClr>
              <a:buSzPts val="2000"/>
              <a:buFont typeface="Poppins"/>
              <a:buNone/>
              <a:defRPr sz="2000" b="1">
                <a:solidFill>
                  <a:schemeClr val="accent6"/>
                </a:solidFill>
                <a:latin typeface="Poppins"/>
                <a:ea typeface="Poppins"/>
                <a:cs typeface="Poppins"/>
                <a:sym typeface="Poppins"/>
              </a:defRPr>
            </a:lvl6pPr>
            <a:lvl7pPr algn="ctr">
              <a:buClr>
                <a:schemeClr val="accent6"/>
              </a:buClr>
              <a:buSzPts val="2000"/>
              <a:buFont typeface="Poppins"/>
              <a:buNone/>
              <a:defRPr sz="2000" b="1">
                <a:solidFill>
                  <a:schemeClr val="accent6"/>
                </a:solidFill>
                <a:latin typeface="Poppins"/>
                <a:ea typeface="Poppins"/>
                <a:cs typeface="Poppins"/>
                <a:sym typeface="Poppins"/>
              </a:defRPr>
            </a:lvl7pPr>
            <a:lvl8pPr algn="ctr">
              <a:buClr>
                <a:schemeClr val="accent6"/>
              </a:buClr>
              <a:buSzPts val="2000"/>
              <a:buFont typeface="Poppins"/>
              <a:buNone/>
              <a:defRPr sz="2000" b="1">
                <a:solidFill>
                  <a:schemeClr val="accent6"/>
                </a:solidFill>
                <a:latin typeface="Poppins"/>
                <a:ea typeface="Poppins"/>
                <a:cs typeface="Poppins"/>
                <a:sym typeface="Poppins"/>
              </a:defRPr>
            </a:lvl8pPr>
            <a:lvl9pPr algn="ctr">
              <a:buClr>
                <a:schemeClr val="accent6"/>
              </a:buClr>
              <a:buSzPts val="2000"/>
              <a:buFont typeface="Poppins"/>
              <a:buNone/>
              <a:defRPr sz="2000" b="1">
                <a:solidFill>
                  <a:schemeClr val="accent6"/>
                </a:solidFill>
                <a:latin typeface="Poppins"/>
                <a:ea typeface="Poppins"/>
                <a:cs typeface="Poppins"/>
                <a:sym typeface="Poppins"/>
              </a:defRPr>
            </a:lvl9pPr>
          </a:lstStyle>
          <a:p>
            <a:r>
              <a:rPr lang="en" dirty="0"/>
              <a:t>04</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53"/>
          <p:cNvSpPr/>
          <p:nvPr/>
        </p:nvSpPr>
        <p:spPr>
          <a:xfrm rot="-5400000">
            <a:off x="3229838" y="3894728"/>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3"/>
          <p:cNvSpPr txBox="1">
            <a:spLocks noGrp="1"/>
          </p:cNvSpPr>
          <p:nvPr>
            <p:ph type="ctrTitle"/>
          </p:nvPr>
        </p:nvSpPr>
        <p:spPr>
          <a:xfrm>
            <a:off x="65989" y="113122"/>
            <a:ext cx="8904994"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Low-Fi prototype constructions</a:t>
            </a:r>
            <a:endParaRPr dirty="0"/>
          </a:p>
        </p:txBody>
      </p:sp>
      <p:pic>
        <p:nvPicPr>
          <p:cNvPr id="1026" name="Picture 2" descr="Không có mô tả.">
            <a:extLst>
              <a:ext uri="{FF2B5EF4-FFF2-40B4-BE49-F238E27FC236}">
                <a16:creationId xmlns:a16="http://schemas.microsoft.com/office/drawing/2014/main" id="{8015D672-07A3-344F-6BB2-A83ABE2031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3018" y="922822"/>
            <a:ext cx="8820153" cy="388484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40"/>
        <p:cNvGrpSpPr/>
        <p:nvPr/>
      </p:nvGrpSpPr>
      <p:grpSpPr>
        <a:xfrm>
          <a:off x="0" y="0"/>
          <a:ext cx="0" cy="0"/>
          <a:chOff x="0" y="0"/>
          <a:chExt cx="0" cy="0"/>
        </a:xfrm>
      </p:grpSpPr>
      <p:sp>
        <p:nvSpPr>
          <p:cNvPr id="1043" name="Google Shape;1043;p60"/>
          <p:cNvSpPr txBox="1">
            <a:spLocks noGrp="1"/>
          </p:cNvSpPr>
          <p:nvPr>
            <p:ph type="ctrTitle"/>
          </p:nvPr>
        </p:nvSpPr>
        <p:spPr>
          <a:xfrm>
            <a:off x="2254104" y="352718"/>
            <a:ext cx="5187929"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Simple: Chatbot  </a:t>
            </a:r>
            <a:endParaRPr dirty="0"/>
          </a:p>
        </p:txBody>
      </p:sp>
      <p:cxnSp>
        <p:nvCxnSpPr>
          <p:cNvPr id="1066" name="Google Shape;1066;p60"/>
          <p:cNvCxnSpPr/>
          <p:nvPr/>
        </p:nvCxnSpPr>
        <p:spPr>
          <a:xfrm>
            <a:off x="712975" y="1162418"/>
            <a:ext cx="0" cy="3440100"/>
          </a:xfrm>
          <a:prstGeom prst="straightConnector1">
            <a:avLst/>
          </a:prstGeom>
          <a:noFill/>
          <a:ln w="28575" cap="flat" cmpd="sng">
            <a:solidFill>
              <a:schemeClr val="dk1"/>
            </a:solidFill>
            <a:prstDash val="solid"/>
            <a:round/>
            <a:headEnd type="none" w="med" len="med"/>
            <a:tailEnd type="none" w="med" len="med"/>
          </a:ln>
        </p:spPr>
      </p:cxnSp>
      <p:pic>
        <p:nvPicPr>
          <p:cNvPr id="2050" name="Picture 2" descr="Không có mô tả.">
            <a:extLst>
              <a:ext uri="{FF2B5EF4-FFF2-40B4-BE49-F238E27FC236}">
                <a16:creationId xmlns:a16="http://schemas.microsoft.com/office/drawing/2014/main" id="{D629E651-1B62-A7A1-53A6-10D1FE81CE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060" y="1451728"/>
            <a:ext cx="7958019" cy="26112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03269"/>
        </a:solidFill>
        <a:effectLst/>
      </p:bgPr>
    </p:bg>
    <p:spTree>
      <p:nvGrpSpPr>
        <p:cNvPr id="1" name="Shape 301"/>
        <p:cNvGrpSpPr/>
        <p:nvPr/>
      </p:nvGrpSpPr>
      <p:grpSpPr>
        <a:xfrm>
          <a:off x="0" y="0"/>
          <a:ext cx="0" cy="0"/>
          <a:chOff x="0" y="0"/>
          <a:chExt cx="0" cy="0"/>
        </a:xfrm>
      </p:grpSpPr>
      <p:sp>
        <p:nvSpPr>
          <p:cNvPr id="303" name="Google Shape;303;p43"/>
          <p:cNvSpPr txBox="1">
            <a:spLocks noGrp="1"/>
          </p:cNvSpPr>
          <p:nvPr>
            <p:ph type="ctrTitle" idx="3"/>
          </p:nvPr>
        </p:nvSpPr>
        <p:spPr>
          <a:xfrm>
            <a:off x="713250" y="316600"/>
            <a:ext cx="771900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Table of contents</a:t>
            </a:r>
            <a:endParaRPr/>
          </a:p>
        </p:txBody>
      </p:sp>
      <p:sp>
        <p:nvSpPr>
          <p:cNvPr id="304" name="Google Shape;304;p43"/>
          <p:cNvSpPr txBox="1">
            <a:spLocks noGrp="1"/>
          </p:cNvSpPr>
          <p:nvPr>
            <p:ph type="title"/>
          </p:nvPr>
        </p:nvSpPr>
        <p:spPr>
          <a:xfrm>
            <a:off x="788075" y="1220075"/>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305" name="Google Shape;305;p43"/>
          <p:cNvSpPr txBox="1">
            <a:spLocks noGrp="1"/>
          </p:cNvSpPr>
          <p:nvPr>
            <p:ph type="subTitle" idx="2"/>
          </p:nvPr>
        </p:nvSpPr>
        <p:spPr>
          <a:xfrm>
            <a:off x="1672175" y="1381783"/>
            <a:ext cx="2846100" cy="41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307" name="Google Shape;307;p43"/>
          <p:cNvSpPr txBox="1">
            <a:spLocks noGrp="1"/>
          </p:cNvSpPr>
          <p:nvPr>
            <p:ph type="title" idx="5"/>
          </p:nvPr>
        </p:nvSpPr>
        <p:spPr>
          <a:xfrm>
            <a:off x="788075" y="2347100"/>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308" name="Google Shape;308;p43"/>
          <p:cNvSpPr txBox="1">
            <a:spLocks noGrp="1"/>
          </p:cNvSpPr>
          <p:nvPr>
            <p:ph type="subTitle" idx="6"/>
          </p:nvPr>
        </p:nvSpPr>
        <p:spPr>
          <a:xfrm>
            <a:off x="1595976" y="2583500"/>
            <a:ext cx="2846100" cy="41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Sketching Explorations</a:t>
            </a:r>
            <a:endParaRPr/>
          </a:p>
        </p:txBody>
      </p:sp>
      <p:sp>
        <p:nvSpPr>
          <p:cNvPr id="310" name="Google Shape;310;p43"/>
          <p:cNvSpPr txBox="1">
            <a:spLocks noGrp="1"/>
          </p:cNvSpPr>
          <p:nvPr>
            <p:ph type="title" idx="8"/>
          </p:nvPr>
        </p:nvSpPr>
        <p:spPr>
          <a:xfrm>
            <a:off x="788075" y="3474125"/>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311" name="Google Shape;311;p43"/>
          <p:cNvSpPr txBox="1">
            <a:spLocks noGrp="1"/>
          </p:cNvSpPr>
          <p:nvPr>
            <p:ph type="subTitle" idx="9"/>
          </p:nvPr>
        </p:nvSpPr>
        <p:spPr>
          <a:xfrm>
            <a:off x="1591726" y="3816575"/>
            <a:ext cx="3105849" cy="41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Selected interface &amp; Rationale</a:t>
            </a:r>
            <a:endParaRPr dirty="0"/>
          </a:p>
        </p:txBody>
      </p:sp>
      <p:sp>
        <p:nvSpPr>
          <p:cNvPr id="313" name="Google Shape;313;p43"/>
          <p:cNvSpPr txBox="1">
            <a:spLocks noGrp="1"/>
          </p:cNvSpPr>
          <p:nvPr>
            <p:ph type="title" idx="14"/>
          </p:nvPr>
        </p:nvSpPr>
        <p:spPr>
          <a:xfrm>
            <a:off x="4807927" y="1220075"/>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314" name="Google Shape;314;p43"/>
          <p:cNvSpPr txBox="1">
            <a:spLocks noGrp="1"/>
          </p:cNvSpPr>
          <p:nvPr>
            <p:ph type="subTitle" idx="15"/>
          </p:nvPr>
        </p:nvSpPr>
        <p:spPr>
          <a:xfrm>
            <a:off x="5692027" y="1381783"/>
            <a:ext cx="3009435" cy="41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Low-fi prototypes</a:t>
            </a:r>
            <a:endParaRPr dirty="0"/>
          </a:p>
        </p:txBody>
      </p:sp>
      <p:sp>
        <p:nvSpPr>
          <p:cNvPr id="316" name="Google Shape;316;p43"/>
          <p:cNvSpPr txBox="1">
            <a:spLocks noGrp="1"/>
          </p:cNvSpPr>
          <p:nvPr>
            <p:ph type="title" idx="17"/>
          </p:nvPr>
        </p:nvSpPr>
        <p:spPr>
          <a:xfrm>
            <a:off x="4807927" y="2347100"/>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05</a:t>
            </a:r>
            <a:endParaRPr/>
          </a:p>
        </p:txBody>
      </p:sp>
      <p:sp>
        <p:nvSpPr>
          <p:cNvPr id="317" name="Google Shape;317;p43"/>
          <p:cNvSpPr txBox="1">
            <a:spLocks noGrp="1"/>
          </p:cNvSpPr>
          <p:nvPr>
            <p:ph type="subTitle" idx="18"/>
          </p:nvPr>
        </p:nvSpPr>
        <p:spPr>
          <a:xfrm>
            <a:off x="5692027" y="2493134"/>
            <a:ext cx="2846100" cy="41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Testing</a:t>
            </a:r>
            <a:endParaRPr/>
          </a:p>
        </p:txBody>
      </p:sp>
      <p:sp>
        <p:nvSpPr>
          <p:cNvPr id="319" name="Google Shape;319;p43"/>
          <p:cNvSpPr txBox="1">
            <a:spLocks noGrp="1"/>
          </p:cNvSpPr>
          <p:nvPr>
            <p:ph type="title" idx="20"/>
          </p:nvPr>
        </p:nvSpPr>
        <p:spPr>
          <a:xfrm>
            <a:off x="4807927" y="3474125"/>
            <a:ext cx="884100" cy="6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06</a:t>
            </a:r>
            <a:endParaRPr/>
          </a:p>
        </p:txBody>
      </p:sp>
      <p:sp>
        <p:nvSpPr>
          <p:cNvPr id="320" name="Google Shape;320;p43"/>
          <p:cNvSpPr txBox="1">
            <a:spLocks noGrp="1"/>
          </p:cNvSpPr>
          <p:nvPr>
            <p:ph type="subTitle" idx="21"/>
          </p:nvPr>
        </p:nvSpPr>
        <p:spPr>
          <a:xfrm>
            <a:off x="5615927" y="3609425"/>
            <a:ext cx="2846100" cy="414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Discussions</a:t>
            </a:r>
            <a:endParaRPr/>
          </a:p>
        </p:txBody>
      </p:sp>
      <p:cxnSp>
        <p:nvCxnSpPr>
          <p:cNvPr id="322" name="Google Shape;322;p43"/>
          <p:cNvCxnSpPr/>
          <p:nvPr/>
        </p:nvCxnSpPr>
        <p:spPr>
          <a:xfrm>
            <a:off x="4803677" y="1262350"/>
            <a:ext cx="0" cy="3099000"/>
          </a:xfrm>
          <a:prstGeom prst="straightConnector1">
            <a:avLst/>
          </a:prstGeom>
          <a:noFill/>
          <a:ln w="28575" cap="flat" cmpd="sng">
            <a:solidFill>
              <a:schemeClr val="dk1"/>
            </a:solidFill>
            <a:prstDash val="solid"/>
            <a:round/>
            <a:headEnd type="none" w="med" len="med"/>
            <a:tailEnd type="none" w="med" len="med"/>
          </a:ln>
        </p:spPr>
      </p:cxnSp>
      <p:cxnSp>
        <p:nvCxnSpPr>
          <p:cNvPr id="323" name="Google Shape;323;p43"/>
          <p:cNvCxnSpPr/>
          <p:nvPr/>
        </p:nvCxnSpPr>
        <p:spPr>
          <a:xfrm>
            <a:off x="711875" y="1262350"/>
            <a:ext cx="0" cy="309900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40">
          <a:extLst>
            <a:ext uri="{FF2B5EF4-FFF2-40B4-BE49-F238E27FC236}">
              <a16:creationId xmlns:a16="http://schemas.microsoft.com/office/drawing/2014/main" id="{A146BED7-AF59-9830-9A95-FC6CBCC0D5B9}"/>
            </a:ext>
          </a:extLst>
        </p:cNvPr>
        <p:cNvGrpSpPr/>
        <p:nvPr/>
      </p:nvGrpSpPr>
      <p:grpSpPr>
        <a:xfrm>
          <a:off x="0" y="0"/>
          <a:ext cx="0" cy="0"/>
          <a:chOff x="0" y="0"/>
          <a:chExt cx="0" cy="0"/>
        </a:xfrm>
      </p:grpSpPr>
      <p:sp>
        <p:nvSpPr>
          <p:cNvPr id="1043" name="Google Shape;1043;p60">
            <a:extLst>
              <a:ext uri="{FF2B5EF4-FFF2-40B4-BE49-F238E27FC236}">
                <a16:creationId xmlns:a16="http://schemas.microsoft.com/office/drawing/2014/main" id="{49114DF4-03A9-7416-F258-D1445C916862}"/>
              </a:ext>
            </a:extLst>
          </p:cNvPr>
          <p:cNvSpPr txBox="1">
            <a:spLocks noGrp="1"/>
          </p:cNvSpPr>
          <p:nvPr>
            <p:ph type="ctrTitle"/>
          </p:nvPr>
        </p:nvSpPr>
        <p:spPr>
          <a:xfrm>
            <a:off x="2254104" y="352718"/>
            <a:ext cx="5187929"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Simple: Chatbot  </a:t>
            </a:r>
            <a:endParaRPr dirty="0"/>
          </a:p>
        </p:txBody>
      </p:sp>
      <p:cxnSp>
        <p:nvCxnSpPr>
          <p:cNvPr id="1066" name="Google Shape;1066;p60">
            <a:extLst>
              <a:ext uri="{FF2B5EF4-FFF2-40B4-BE49-F238E27FC236}">
                <a16:creationId xmlns:a16="http://schemas.microsoft.com/office/drawing/2014/main" id="{8B934710-17AC-CCCC-375D-3F337AE78C5A}"/>
              </a:ext>
            </a:extLst>
          </p:cNvPr>
          <p:cNvCxnSpPr/>
          <p:nvPr/>
        </p:nvCxnSpPr>
        <p:spPr>
          <a:xfrm>
            <a:off x="712975" y="1162418"/>
            <a:ext cx="0" cy="3440100"/>
          </a:xfrm>
          <a:prstGeom prst="straightConnector1">
            <a:avLst/>
          </a:prstGeom>
          <a:noFill/>
          <a:ln w="28575" cap="flat" cmpd="sng">
            <a:solidFill>
              <a:schemeClr val="dk1"/>
            </a:solidFill>
            <a:prstDash val="solid"/>
            <a:round/>
            <a:headEnd type="none" w="med" len="med"/>
            <a:tailEnd type="none" w="med" len="med"/>
          </a:ln>
        </p:spPr>
      </p:cxnSp>
      <p:pic>
        <p:nvPicPr>
          <p:cNvPr id="2050" name="Picture 2" descr="Không có mô tả.">
            <a:extLst>
              <a:ext uri="{FF2B5EF4-FFF2-40B4-BE49-F238E27FC236}">
                <a16:creationId xmlns:a16="http://schemas.microsoft.com/office/drawing/2014/main" id="{721791AC-26CA-75AD-9710-01D31ED7170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060" y="1451728"/>
            <a:ext cx="7958019" cy="2611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11865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40">
          <a:extLst>
            <a:ext uri="{FF2B5EF4-FFF2-40B4-BE49-F238E27FC236}">
              <a16:creationId xmlns:a16="http://schemas.microsoft.com/office/drawing/2014/main" id="{20E2D9A8-27BF-EA87-F099-8A396DA51D94}"/>
            </a:ext>
          </a:extLst>
        </p:cNvPr>
        <p:cNvGrpSpPr/>
        <p:nvPr/>
      </p:nvGrpSpPr>
      <p:grpSpPr>
        <a:xfrm>
          <a:off x="0" y="0"/>
          <a:ext cx="0" cy="0"/>
          <a:chOff x="0" y="0"/>
          <a:chExt cx="0" cy="0"/>
        </a:xfrm>
      </p:grpSpPr>
      <p:sp>
        <p:nvSpPr>
          <p:cNvPr id="1043" name="Google Shape;1043;p60">
            <a:extLst>
              <a:ext uri="{FF2B5EF4-FFF2-40B4-BE49-F238E27FC236}">
                <a16:creationId xmlns:a16="http://schemas.microsoft.com/office/drawing/2014/main" id="{2630058C-D47A-DF1A-F883-4F5E6F80E955}"/>
              </a:ext>
            </a:extLst>
          </p:cNvPr>
          <p:cNvSpPr txBox="1">
            <a:spLocks noGrp="1"/>
          </p:cNvSpPr>
          <p:nvPr>
            <p:ph type="ctrTitle"/>
          </p:nvPr>
        </p:nvSpPr>
        <p:spPr>
          <a:xfrm>
            <a:off x="1155454" y="130296"/>
            <a:ext cx="7671625"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Moderate: View product</a:t>
            </a:r>
            <a:endParaRPr dirty="0"/>
          </a:p>
        </p:txBody>
      </p:sp>
      <p:cxnSp>
        <p:nvCxnSpPr>
          <p:cNvPr id="1066" name="Google Shape;1066;p60">
            <a:extLst>
              <a:ext uri="{FF2B5EF4-FFF2-40B4-BE49-F238E27FC236}">
                <a16:creationId xmlns:a16="http://schemas.microsoft.com/office/drawing/2014/main" id="{BCC14CD9-501A-2790-B7F8-9A2F633F2EFE}"/>
              </a:ext>
            </a:extLst>
          </p:cNvPr>
          <p:cNvCxnSpPr/>
          <p:nvPr/>
        </p:nvCxnSpPr>
        <p:spPr>
          <a:xfrm>
            <a:off x="712975" y="1162418"/>
            <a:ext cx="0" cy="3440100"/>
          </a:xfrm>
          <a:prstGeom prst="straightConnector1">
            <a:avLst/>
          </a:prstGeom>
          <a:noFill/>
          <a:ln w="28575" cap="flat" cmpd="sng">
            <a:solidFill>
              <a:schemeClr val="dk1"/>
            </a:solidFill>
            <a:prstDash val="solid"/>
            <a:round/>
            <a:headEnd type="none" w="med" len="med"/>
            <a:tailEnd type="none" w="med" len="med"/>
          </a:ln>
        </p:spPr>
      </p:cxnSp>
      <p:pic>
        <p:nvPicPr>
          <p:cNvPr id="3074" name="Picture 2" descr="Không có mô tả.">
            <a:extLst>
              <a:ext uri="{FF2B5EF4-FFF2-40B4-BE49-F238E27FC236}">
                <a16:creationId xmlns:a16="http://schemas.microsoft.com/office/drawing/2014/main" id="{9A6B98A0-58AC-DBF5-06B9-AA09C5BB17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8868" y="939996"/>
            <a:ext cx="5626264" cy="3960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37578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40">
          <a:extLst>
            <a:ext uri="{FF2B5EF4-FFF2-40B4-BE49-F238E27FC236}">
              <a16:creationId xmlns:a16="http://schemas.microsoft.com/office/drawing/2014/main" id="{D51D3207-D25F-9F64-554D-CCF21E61ED16}"/>
            </a:ext>
          </a:extLst>
        </p:cNvPr>
        <p:cNvGrpSpPr/>
        <p:nvPr/>
      </p:nvGrpSpPr>
      <p:grpSpPr>
        <a:xfrm>
          <a:off x="0" y="0"/>
          <a:ext cx="0" cy="0"/>
          <a:chOff x="0" y="0"/>
          <a:chExt cx="0" cy="0"/>
        </a:xfrm>
      </p:grpSpPr>
      <p:sp>
        <p:nvSpPr>
          <p:cNvPr id="1043" name="Google Shape;1043;p60">
            <a:extLst>
              <a:ext uri="{FF2B5EF4-FFF2-40B4-BE49-F238E27FC236}">
                <a16:creationId xmlns:a16="http://schemas.microsoft.com/office/drawing/2014/main" id="{FC17F793-95F6-1780-D6CA-07743FD7E366}"/>
              </a:ext>
            </a:extLst>
          </p:cNvPr>
          <p:cNvSpPr txBox="1">
            <a:spLocks noGrp="1"/>
          </p:cNvSpPr>
          <p:nvPr>
            <p:ph type="ctrTitle"/>
          </p:nvPr>
        </p:nvSpPr>
        <p:spPr>
          <a:xfrm>
            <a:off x="712975" y="136132"/>
            <a:ext cx="871441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Complex: Purchase product</a:t>
            </a:r>
            <a:endParaRPr dirty="0"/>
          </a:p>
        </p:txBody>
      </p:sp>
      <p:cxnSp>
        <p:nvCxnSpPr>
          <p:cNvPr id="1066" name="Google Shape;1066;p60">
            <a:extLst>
              <a:ext uri="{FF2B5EF4-FFF2-40B4-BE49-F238E27FC236}">
                <a16:creationId xmlns:a16="http://schemas.microsoft.com/office/drawing/2014/main" id="{9F2AB602-1BEA-4FFD-CF20-A8896654AF7C}"/>
              </a:ext>
            </a:extLst>
          </p:cNvPr>
          <p:cNvCxnSpPr/>
          <p:nvPr/>
        </p:nvCxnSpPr>
        <p:spPr>
          <a:xfrm>
            <a:off x="712975" y="1162418"/>
            <a:ext cx="0" cy="3440100"/>
          </a:xfrm>
          <a:prstGeom prst="straightConnector1">
            <a:avLst/>
          </a:prstGeom>
          <a:noFill/>
          <a:ln w="28575" cap="flat" cmpd="sng">
            <a:solidFill>
              <a:schemeClr val="dk1"/>
            </a:solidFill>
            <a:prstDash val="solid"/>
            <a:round/>
            <a:headEnd type="none" w="med" len="med"/>
            <a:tailEnd type="none" w="med" len="med"/>
          </a:ln>
        </p:spPr>
      </p:cxnSp>
      <p:pic>
        <p:nvPicPr>
          <p:cNvPr id="4098" name="Picture 2" descr="Không có mô tả.">
            <a:extLst>
              <a:ext uri="{FF2B5EF4-FFF2-40B4-BE49-F238E27FC236}">
                <a16:creationId xmlns:a16="http://schemas.microsoft.com/office/drawing/2014/main" id="{C6E04ED0-8F4D-F91D-8982-E998B2BBBA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25066" y="872406"/>
            <a:ext cx="4693867" cy="40201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43230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p65"/>
          <p:cNvSpPr/>
          <p:nvPr/>
        </p:nvSpPr>
        <p:spPr>
          <a:xfrm rot="5400000">
            <a:off x="1417800" y="574800"/>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5"/>
          <p:cNvSpPr txBox="1">
            <a:spLocks noGrp="1"/>
          </p:cNvSpPr>
          <p:nvPr>
            <p:ph type="title"/>
          </p:nvPr>
        </p:nvSpPr>
        <p:spPr>
          <a:xfrm>
            <a:off x="4174825" y="1909271"/>
            <a:ext cx="3478800" cy="11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Testing</a:t>
            </a:r>
            <a:endParaRPr dirty="0"/>
          </a:p>
        </p:txBody>
      </p:sp>
      <p:sp>
        <p:nvSpPr>
          <p:cNvPr id="1184" name="Google Shape;1184;p65"/>
          <p:cNvSpPr txBox="1">
            <a:spLocks noGrp="1"/>
          </p:cNvSpPr>
          <p:nvPr>
            <p:ph type="title" idx="2"/>
          </p:nvPr>
        </p:nvSpPr>
        <p:spPr>
          <a:xfrm>
            <a:off x="1624800" y="1042800"/>
            <a:ext cx="1656000" cy="118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1185" name="Google Shape;1185;p65"/>
          <p:cNvSpPr/>
          <p:nvPr/>
        </p:nvSpPr>
        <p:spPr>
          <a:xfrm rot="-5400000">
            <a:off x="1417800" y="2972850"/>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6" name="Google Shape;1186;p65"/>
          <p:cNvCxnSpPr/>
          <p:nvPr/>
        </p:nvCxnSpPr>
        <p:spPr>
          <a:xfrm>
            <a:off x="4399375" y="3095471"/>
            <a:ext cx="3029700" cy="0"/>
          </a:xfrm>
          <a:prstGeom prst="straightConnector1">
            <a:avLst/>
          </a:prstGeom>
          <a:noFill/>
          <a:ln w="28575" cap="flat" cmpd="sng">
            <a:solidFill>
              <a:schemeClr val="dk1"/>
            </a:solidFill>
            <a:prstDash val="solid"/>
            <a:round/>
            <a:headEnd type="none" w="med" len="med"/>
            <a:tailEnd type="none" w="med" len="med"/>
          </a:ln>
        </p:spPr>
      </p:cxnSp>
      <p:grpSp>
        <p:nvGrpSpPr>
          <p:cNvPr id="1187" name="Google Shape;1187;p65"/>
          <p:cNvGrpSpPr/>
          <p:nvPr/>
        </p:nvGrpSpPr>
        <p:grpSpPr>
          <a:xfrm flipH="1">
            <a:off x="1677964" y="2462699"/>
            <a:ext cx="1549683" cy="2069980"/>
            <a:chOff x="1551900" y="1720950"/>
            <a:chExt cx="864200" cy="1154350"/>
          </a:xfrm>
        </p:grpSpPr>
        <p:sp>
          <p:nvSpPr>
            <p:cNvPr id="1188" name="Google Shape;1188;p65"/>
            <p:cNvSpPr/>
            <p:nvPr/>
          </p:nvSpPr>
          <p:spPr>
            <a:xfrm>
              <a:off x="2022000" y="1986700"/>
              <a:ext cx="394100" cy="880925"/>
            </a:xfrm>
            <a:custGeom>
              <a:avLst/>
              <a:gdLst/>
              <a:ahLst/>
              <a:cxnLst/>
              <a:rect l="l" t="t" r="r" b="b"/>
              <a:pathLst>
                <a:path w="15764" h="35237" extrusionOk="0">
                  <a:moveTo>
                    <a:pt x="15708" y="0"/>
                  </a:moveTo>
                  <a:lnTo>
                    <a:pt x="1" y="9235"/>
                  </a:lnTo>
                  <a:lnTo>
                    <a:pt x="57" y="35237"/>
                  </a:lnTo>
                  <a:lnTo>
                    <a:pt x="15764" y="26030"/>
                  </a:lnTo>
                  <a:lnTo>
                    <a:pt x="157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5"/>
            <p:cNvSpPr/>
            <p:nvPr/>
          </p:nvSpPr>
          <p:spPr>
            <a:xfrm>
              <a:off x="1567950" y="1958100"/>
              <a:ext cx="455475" cy="909525"/>
            </a:xfrm>
            <a:custGeom>
              <a:avLst/>
              <a:gdLst/>
              <a:ahLst/>
              <a:cxnLst/>
              <a:rect l="l" t="t" r="r" b="b"/>
              <a:pathLst>
                <a:path w="18219" h="36381" extrusionOk="0">
                  <a:moveTo>
                    <a:pt x="0" y="0"/>
                  </a:moveTo>
                  <a:lnTo>
                    <a:pt x="56" y="26030"/>
                  </a:lnTo>
                  <a:lnTo>
                    <a:pt x="18219" y="36381"/>
                  </a:lnTo>
                  <a:lnTo>
                    <a:pt x="18163" y="10379"/>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5"/>
            <p:cNvSpPr/>
            <p:nvPr/>
          </p:nvSpPr>
          <p:spPr>
            <a:xfrm>
              <a:off x="2009450" y="2351475"/>
              <a:ext cx="11875" cy="523825"/>
            </a:xfrm>
            <a:custGeom>
              <a:avLst/>
              <a:gdLst/>
              <a:ahLst/>
              <a:cxnLst/>
              <a:rect l="l" t="t" r="r" b="b"/>
              <a:pathLst>
                <a:path w="475" h="20953" extrusionOk="0">
                  <a:moveTo>
                    <a:pt x="447" y="0"/>
                  </a:moveTo>
                  <a:lnTo>
                    <a:pt x="1" y="279"/>
                  </a:lnTo>
                  <a:lnTo>
                    <a:pt x="28" y="20952"/>
                  </a:lnTo>
                  <a:lnTo>
                    <a:pt x="475" y="20701"/>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5"/>
            <p:cNvSpPr/>
            <p:nvPr/>
          </p:nvSpPr>
          <p:spPr>
            <a:xfrm>
              <a:off x="1554700" y="2092000"/>
              <a:ext cx="465925" cy="266475"/>
            </a:xfrm>
            <a:custGeom>
              <a:avLst/>
              <a:gdLst/>
              <a:ahLst/>
              <a:cxnLst/>
              <a:rect l="l" t="t" r="r" b="b"/>
              <a:pathLst>
                <a:path w="18637" h="10659" extrusionOk="0">
                  <a:moveTo>
                    <a:pt x="475" y="1"/>
                  </a:moveTo>
                  <a:lnTo>
                    <a:pt x="0" y="280"/>
                  </a:lnTo>
                  <a:lnTo>
                    <a:pt x="18191" y="10658"/>
                  </a:lnTo>
                  <a:lnTo>
                    <a:pt x="18637" y="10379"/>
                  </a:lnTo>
                  <a:lnTo>
                    <a:pt x="4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5"/>
            <p:cNvSpPr/>
            <p:nvPr/>
          </p:nvSpPr>
          <p:spPr>
            <a:xfrm>
              <a:off x="1554700" y="2098975"/>
              <a:ext cx="455475" cy="776325"/>
            </a:xfrm>
            <a:custGeom>
              <a:avLst/>
              <a:gdLst/>
              <a:ahLst/>
              <a:cxnLst/>
              <a:rect l="l" t="t" r="r" b="b"/>
              <a:pathLst>
                <a:path w="18219" h="31053" extrusionOk="0">
                  <a:moveTo>
                    <a:pt x="0" y="1"/>
                  </a:moveTo>
                  <a:lnTo>
                    <a:pt x="56" y="20674"/>
                  </a:lnTo>
                  <a:lnTo>
                    <a:pt x="18218" y="31052"/>
                  </a:lnTo>
                  <a:lnTo>
                    <a:pt x="18191" y="1037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5"/>
            <p:cNvSpPr/>
            <p:nvPr/>
          </p:nvSpPr>
          <p:spPr>
            <a:xfrm>
              <a:off x="2008750" y="2218950"/>
              <a:ext cx="11200" cy="136725"/>
            </a:xfrm>
            <a:custGeom>
              <a:avLst/>
              <a:gdLst/>
              <a:ahLst/>
              <a:cxnLst/>
              <a:rect l="l" t="t" r="r" b="b"/>
              <a:pathLst>
                <a:path w="448" h="5469" extrusionOk="0">
                  <a:moveTo>
                    <a:pt x="447" y="0"/>
                  </a:moveTo>
                  <a:lnTo>
                    <a:pt x="1" y="251"/>
                  </a:lnTo>
                  <a:lnTo>
                    <a:pt x="1" y="5469"/>
                  </a:lnTo>
                  <a:lnTo>
                    <a:pt x="447" y="5190"/>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5"/>
            <p:cNvSpPr/>
            <p:nvPr/>
          </p:nvSpPr>
          <p:spPr>
            <a:xfrm>
              <a:off x="1554700" y="1959475"/>
              <a:ext cx="465250" cy="265775"/>
            </a:xfrm>
            <a:custGeom>
              <a:avLst/>
              <a:gdLst/>
              <a:ahLst/>
              <a:cxnLst/>
              <a:rect l="l" t="t" r="r" b="b"/>
              <a:pathLst>
                <a:path w="18610" h="10631" extrusionOk="0">
                  <a:moveTo>
                    <a:pt x="447" y="1"/>
                  </a:moveTo>
                  <a:lnTo>
                    <a:pt x="0" y="252"/>
                  </a:lnTo>
                  <a:lnTo>
                    <a:pt x="18163" y="10630"/>
                  </a:lnTo>
                  <a:lnTo>
                    <a:pt x="18609" y="10379"/>
                  </a:lnTo>
                  <a:lnTo>
                    <a:pt x="4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5"/>
            <p:cNvSpPr/>
            <p:nvPr/>
          </p:nvSpPr>
          <p:spPr>
            <a:xfrm>
              <a:off x="1554700" y="1965775"/>
              <a:ext cx="454075" cy="389900"/>
            </a:xfrm>
            <a:custGeom>
              <a:avLst/>
              <a:gdLst/>
              <a:ahLst/>
              <a:cxnLst/>
              <a:rect l="l" t="t" r="r" b="b"/>
              <a:pathLst>
                <a:path w="18163" h="15596" extrusionOk="0">
                  <a:moveTo>
                    <a:pt x="0" y="0"/>
                  </a:moveTo>
                  <a:lnTo>
                    <a:pt x="0" y="5217"/>
                  </a:lnTo>
                  <a:lnTo>
                    <a:pt x="18163" y="15596"/>
                  </a:lnTo>
                  <a:lnTo>
                    <a:pt x="18163" y="10378"/>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5"/>
            <p:cNvSpPr/>
            <p:nvPr/>
          </p:nvSpPr>
          <p:spPr>
            <a:xfrm>
              <a:off x="1828100" y="2174300"/>
              <a:ext cx="46750" cy="57925"/>
            </a:xfrm>
            <a:custGeom>
              <a:avLst/>
              <a:gdLst/>
              <a:ahLst/>
              <a:cxnLst/>
              <a:rect l="l" t="t" r="r" b="b"/>
              <a:pathLst>
                <a:path w="1870" h="2317" extrusionOk="0">
                  <a:moveTo>
                    <a:pt x="531" y="1"/>
                  </a:moveTo>
                  <a:lnTo>
                    <a:pt x="503" y="29"/>
                  </a:lnTo>
                  <a:lnTo>
                    <a:pt x="475" y="29"/>
                  </a:lnTo>
                  <a:lnTo>
                    <a:pt x="447" y="57"/>
                  </a:lnTo>
                  <a:lnTo>
                    <a:pt x="1" y="308"/>
                  </a:lnTo>
                  <a:lnTo>
                    <a:pt x="57" y="280"/>
                  </a:lnTo>
                  <a:lnTo>
                    <a:pt x="84" y="280"/>
                  </a:lnTo>
                  <a:lnTo>
                    <a:pt x="112" y="252"/>
                  </a:lnTo>
                  <a:lnTo>
                    <a:pt x="336" y="252"/>
                  </a:lnTo>
                  <a:lnTo>
                    <a:pt x="363" y="280"/>
                  </a:lnTo>
                  <a:lnTo>
                    <a:pt x="391" y="280"/>
                  </a:lnTo>
                  <a:lnTo>
                    <a:pt x="475" y="308"/>
                  </a:lnTo>
                  <a:lnTo>
                    <a:pt x="503" y="308"/>
                  </a:lnTo>
                  <a:lnTo>
                    <a:pt x="587" y="364"/>
                  </a:lnTo>
                  <a:cubicBezTo>
                    <a:pt x="642" y="391"/>
                    <a:pt x="698" y="419"/>
                    <a:pt x="754" y="475"/>
                  </a:cubicBezTo>
                  <a:lnTo>
                    <a:pt x="810" y="503"/>
                  </a:lnTo>
                  <a:lnTo>
                    <a:pt x="921" y="615"/>
                  </a:lnTo>
                  <a:lnTo>
                    <a:pt x="949" y="643"/>
                  </a:lnTo>
                  <a:cubicBezTo>
                    <a:pt x="977" y="670"/>
                    <a:pt x="1033" y="726"/>
                    <a:pt x="1061" y="782"/>
                  </a:cubicBezTo>
                  <a:cubicBezTo>
                    <a:pt x="1117" y="838"/>
                    <a:pt x="1145" y="922"/>
                    <a:pt x="1173" y="977"/>
                  </a:cubicBezTo>
                  <a:lnTo>
                    <a:pt x="1200" y="977"/>
                  </a:lnTo>
                  <a:cubicBezTo>
                    <a:pt x="1228" y="1033"/>
                    <a:pt x="1256" y="1117"/>
                    <a:pt x="1284" y="1173"/>
                  </a:cubicBezTo>
                  <a:cubicBezTo>
                    <a:pt x="1312" y="1228"/>
                    <a:pt x="1340" y="1312"/>
                    <a:pt x="1368" y="1368"/>
                  </a:cubicBezTo>
                  <a:lnTo>
                    <a:pt x="1368" y="1396"/>
                  </a:lnTo>
                  <a:cubicBezTo>
                    <a:pt x="1396" y="1452"/>
                    <a:pt x="1396" y="1507"/>
                    <a:pt x="1396" y="1563"/>
                  </a:cubicBezTo>
                  <a:lnTo>
                    <a:pt x="1424" y="1591"/>
                  </a:lnTo>
                  <a:cubicBezTo>
                    <a:pt x="1424" y="1647"/>
                    <a:pt x="1424" y="1731"/>
                    <a:pt x="1424" y="1786"/>
                  </a:cubicBezTo>
                  <a:cubicBezTo>
                    <a:pt x="1424" y="2031"/>
                    <a:pt x="1344" y="2223"/>
                    <a:pt x="1210" y="2310"/>
                  </a:cubicBezTo>
                  <a:lnTo>
                    <a:pt x="1210" y="2310"/>
                  </a:lnTo>
                  <a:lnTo>
                    <a:pt x="1647" y="2037"/>
                  </a:lnTo>
                  <a:cubicBezTo>
                    <a:pt x="1786" y="1954"/>
                    <a:pt x="1870" y="1786"/>
                    <a:pt x="1870" y="1507"/>
                  </a:cubicBezTo>
                  <a:cubicBezTo>
                    <a:pt x="1870" y="1480"/>
                    <a:pt x="1870" y="1424"/>
                    <a:pt x="1870" y="1368"/>
                  </a:cubicBezTo>
                  <a:lnTo>
                    <a:pt x="1870" y="1340"/>
                  </a:lnTo>
                  <a:lnTo>
                    <a:pt x="1842" y="1312"/>
                  </a:lnTo>
                  <a:lnTo>
                    <a:pt x="1842" y="1256"/>
                  </a:lnTo>
                  <a:lnTo>
                    <a:pt x="1814" y="1145"/>
                  </a:lnTo>
                  <a:lnTo>
                    <a:pt x="1814" y="1117"/>
                  </a:lnTo>
                  <a:lnTo>
                    <a:pt x="1786" y="1061"/>
                  </a:lnTo>
                  <a:lnTo>
                    <a:pt x="1758" y="977"/>
                  </a:lnTo>
                  <a:lnTo>
                    <a:pt x="1731" y="922"/>
                  </a:lnTo>
                  <a:lnTo>
                    <a:pt x="1731" y="894"/>
                  </a:lnTo>
                  <a:lnTo>
                    <a:pt x="1703" y="838"/>
                  </a:lnTo>
                  <a:lnTo>
                    <a:pt x="1675" y="782"/>
                  </a:lnTo>
                  <a:lnTo>
                    <a:pt x="1647" y="726"/>
                  </a:lnTo>
                  <a:lnTo>
                    <a:pt x="1619" y="698"/>
                  </a:lnTo>
                  <a:lnTo>
                    <a:pt x="1591" y="643"/>
                  </a:lnTo>
                  <a:lnTo>
                    <a:pt x="1535" y="559"/>
                  </a:lnTo>
                  <a:lnTo>
                    <a:pt x="1507" y="531"/>
                  </a:lnTo>
                  <a:lnTo>
                    <a:pt x="1479" y="475"/>
                  </a:lnTo>
                  <a:lnTo>
                    <a:pt x="1424" y="419"/>
                  </a:lnTo>
                  <a:lnTo>
                    <a:pt x="1396" y="364"/>
                  </a:lnTo>
                  <a:lnTo>
                    <a:pt x="1368" y="336"/>
                  </a:lnTo>
                  <a:lnTo>
                    <a:pt x="1312" y="308"/>
                  </a:lnTo>
                  <a:lnTo>
                    <a:pt x="1256" y="252"/>
                  </a:lnTo>
                  <a:lnTo>
                    <a:pt x="1200" y="196"/>
                  </a:lnTo>
                  <a:cubicBezTo>
                    <a:pt x="1145" y="168"/>
                    <a:pt x="1089" y="140"/>
                    <a:pt x="1033" y="85"/>
                  </a:cubicBezTo>
                  <a:lnTo>
                    <a:pt x="949" y="57"/>
                  </a:lnTo>
                  <a:lnTo>
                    <a:pt x="921" y="29"/>
                  </a:lnTo>
                  <a:lnTo>
                    <a:pt x="838" y="1"/>
                  </a:lnTo>
                  <a:close/>
                  <a:moveTo>
                    <a:pt x="1210" y="2310"/>
                  </a:moveTo>
                  <a:lnTo>
                    <a:pt x="1200" y="2316"/>
                  </a:lnTo>
                  <a:cubicBezTo>
                    <a:pt x="1204" y="2314"/>
                    <a:pt x="1207" y="2312"/>
                    <a:pt x="1210" y="23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5"/>
            <p:cNvSpPr/>
            <p:nvPr/>
          </p:nvSpPr>
          <p:spPr>
            <a:xfrm>
              <a:off x="1822525" y="2180650"/>
              <a:ext cx="41175" cy="52900"/>
            </a:xfrm>
            <a:custGeom>
              <a:avLst/>
              <a:gdLst/>
              <a:ahLst/>
              <a:cxnLst/>
              <a:rect l="l" t="t" r="r" b="b"/>
              <a:pathLst>
                <a:path w="1647" h="2116" extrusionOk="0">
                  <a:moveTo>
                    <a:pt x="447" y="1"/>
                  </a:moveTo>
                  <a:cubicBezTo>
                    <a:pt x="182" y="1"/>
                    <a:pt x="1" y="208"/>
                    <a:pt x="1" y="584"/>
                  </a:cubicBezTo>
                  <a:cubicBezTo>
                    <a:pt x="1" y="1114"/>
                    <a:pt x="363" y="1756"/>
                    <a:pt x="838" y="2007"/>
                  </a:cubicBezTo>
                  <a:cubicBezTo>
                    <a:pt x="968" y="2080"/>
                    <a:pt x="1091" y="2115"/>
                    <a:pt x="1200" y="2115"/>
                  </a:cubicBezTo>
                  <a:cubicBezTo>
                    <a:pt x="1465" y="2115"/>
                    <a:pt x="1647" y="1908"/>
                    <a:pt x="1647" y="1532"/>
                  </a:cubicBezTo>
                  <a:cubicBezTo>
                    <a:pt x="1647" y="1002"/>
                    <a:pt x="1284" y="361"/>
                    <a:pt x="810" y="110"/>
                  </a:cubicBezTo>
                  <a:cubicBezTo>
                    <a:pt x="679" y="36"/>
                    <a:pt x="556" y="1"/>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5"/>
            <p:cNvSpPr/>
            <p:nvPr/>
          </p:nvSpPr>
          <p:spPr>
            <a:xfrm>
              <a:off x="1904125" y="2217550"/>
              <a:ext cx="46750" cy="58625"/>
            </a:xfrm>
            <a:custGeom>
              <a:avLst/>
              <a:gdLst/>
              <a:ahLst/>
              <a:cxnLst/>
              <a:rect l="l" t="t" r="r" b="b"/>
              <a:pathLst>
                <a:path w="1870" h="2345" extrusionOk="0">
                  <a:moveTo>
                    <a:pt x="84" y="280"/>
                  </a:moveTo>
                  <a:lnTo>
                    <a:pt x="75" y="289"/>
                  </a:lnTo>
                  <a:lnTo>
                    <a:pt x="75" y="289"/>
                  </a:lnTo>
                  <a:lnTo>
                    <a:pt x="90" y="280"/>
                  </a:lnTo>
                  <a:close/>
                  <a:moveTo>
                    <a:pt x="75" y="289"/>
                  </a:moveTo>
                  <a:lnTo>
                    <a:pt x="1" y="335"/>
                  </a:lnTo>
                  <a:lnTo>
                    <a:pt x="57" y="307"/>
                  </a:lnTo>
                  <a:lnTo>
                    <a:pt x="75" y="289"/>
                  </a:lnTo>
                  <a:close/>
                  <a:moveTo>
                    <a:pt x="587" y="1"/>
                  </a:moveTo>
                  <a:lnTo>
                    <a:pt x="559" y="28"/>
                  </a:lnTo>
                  <a:lnTo>
                    <a:pt x="503" y="28"/>
                  </a:lnTo>
                  <a:lnTo>
                    <a:pt x="447" y="56"/>
                  </a:lnTo>
                  <a:lnTo>
                    <a:pt x="90" y="280"/>
                  </a:lnTo>
                  <a:lnTo>
                    <a:pt x="363" y="280"/>
                  </a:lnTo>
                  <a:lnTo>
                    <a:pt x="391" y="307"/>
                  </a:lnTo>
                  <a:lnTo>
                    <a:pt x="447" y="307"/>
                  </a:lnTo>
                  <a:lnTo>
                    <a:pt x="475" y="335"/>
                  </a:lnTo>
                  <a:lnTo>
                    <a:pt x="587" y="391"/>
                  </a:lnTo>
                  <a:cubicBezTo>
                    <a:pt x="642" y="419"/>
                    <a:pt x="698" y="447"/>
                    <a:pt x="754" y="475"/>
                  </a:cubicBezTo>
                  <a:lnTo>
                    <a:pt x="810" y="531"/>
                  </a:lnTo>
                  <a:lnTo>
                    <a:pt x="894" y="614"/>
                  </a:lnTo>
                  <a:lnTo>
                    <a:pt x="921" y="642"/>
                  </a:lnTo>
                  <a:cubicBezTo>
                    <a:pt x="977" y="698"/>
                    <a:pt x="1005" y="754"/>
                    <a:pt x="1061" y="810"/>
                  </a:cubicBezTo>
                  <a:cubicBezTo>
                    <a:pt x="1117" y="865"/>
                    <a:pt x="1145" y="921"/>
                    <a:pt x="1173" y="977"/>
                  </a:cubicBezTo>
                  <a:lnTo>
                    <a:pt x="1173" y="1005"/>
                  </a:lnTo>
                  <a:cubicBezTo>
                    <a:pt x="1228" y="1061"/>
                    <a:pt x="1256" y="1117"/>
                    <a:pt x="1284" y="1200"/>
                  </a:cubicBezTo>
                  <a:cubicBezTo>
                    <a:pt x="1312" y="1256"/>
                    <a:pt x="1340" y="1312"/>
                    <a:pt x="1340" y="1396"/>
                  </a:cubicBezTo>
                  <a:lnTo>
                    <a:pt x="1368" y="1396"/>
                  </a:lnTo>
                  <a:cubicBezTo>
                    <a:pt x="1368" y="1451"/>
                    <a:pt x="1396" y="1535"/>
                    <a:pt x="1396" y="1591"/>
                  </a:cubicBezTo>
                  <a:lnTo>
                    <a:pt x="1396" y="1619"/>
                  </a:lnTo>
                  <a:cubicBezTo>
                    <a:pt x="1424" y="1675"/>
                    <a:pt x="1424" y="1730"/>
                    <a:pt x="1424" y="1814"/>
                  </a:cubicBezTo>
                  <a:cubicBezTo>
                    <a:pt x="1424" y="2065"/>
                    <a:pt x="1340" y="2233"/>
                    <a:pt x="1173" y="2344"/>
                  </a:cubicBezTo>
                  <a:lnTo>
                    <a:pt x="1619" y="2065"/>
                  </a:lnTo>
                  <a:cubicBezTo>
                    <a:pt x="1786" y="1981"/>
                    <a:pt x="1870" y="1786"/>
                    <a:pt x="1870" y="1535"/>
                  </a:cubicBezTo>
                  <a:cubicBezTo>
                    <a:pt x="1870" y="1479"/>
                    <a:pt x="1870" y="1423"/>
                    <a:pt x="1870" y="1368"/>
                  </a:cubicBezTo>
                  <a:lnTo>
                    <a:pt x="1842" y="1340"/>
                  </a:lnTo>
                  <a:lnTo>
                    <a:pt x="1842" y="1312"/>
                  </a:lnTo>
                  <a:lnTo>
                    <a:pt x="1842" y="1256"/>
                  </a:lnTo>
                  <a:lnTo>
                    <a:pt x="1814" y="1172"/>
                  </a:lnTo>
                  <a:lnTo>
                    <a:pt x="1814" y="1144"/>
                  </a:lnTo>
                  <a:lnTo>
                    <a:pt x="1786" y="1117"/>
                  </a:lnTo>
                  <a:lnTo>
                    <a:pt x="1786" y="1089"/>
                  </a:lnTo>
                  <a:lnTo>
                    <a:pt x="1758" y="1005"/>
                  </a:lnTo>
                  <a:lnTo>
                    <a:pt x="1731" y="921"/>
                  </a:lnTo>
                  <a:lnTo>
                    <a:pt x="1703" y="865"/>
                  </a:lnTo>
                  <a:lnTo>
                    <a:pt x="1647" y="782"/>
                  </a:lnTo>
                  <a:lnTo>
                    <a:pt x="1619" y="726"/>
                  </a:lnTo>
                  <a:lnTo>
                    <a:pt x="1591" y="642"/>
                  </a:lnTo>
                  <a:lnTo>
                    <a:pt x="1535" y="586"/>
                  </a:lnTo>
                  <a:lnTo>
                    <a:pt x="1507" y="559"/>
                  </a:lnTo>
                  <a:lnTo>
                    <a:pt x="1507" y="531"/>
                  </a:lnTo>
                  <a:lnTo>
                    <a:pt x="1479" y="503"/>
                  </a:lnTo>
                  <a:lnTo>
                    <a:pt x="1396" y="419"/>
                  </a:lnTo>
                  <a:lnTo>
                    <a:pt x="1368" y="391"/>
                  </a:lnTo>
                  <a:lnTo>
                    <a:pt x="1340" y="363"/>
                  </a:lnTo>
                  <a:lnTo>
                    <a:pt x="1312" y="335"/>
                  </a:lnTo>
                  <a:lnTo>
                    <a:pt x="1256" y="252"/>
                  </a:lnTo>
                  <a:lnTo>
                    <a:pt x="1200" y="224"/>
                  </a:lnTo>
                  <a:cubicBezTo>
                    <a:pt x="1145" y="196"/>
                    <a:pt x="1089" y="140"/>
                    <a:pt x="1033" y="112"/>
                  </a:cubicBezTo>
                  <a:lnTo>
                    <a:pt x="921" y="56"/>
                  </a:lnTo>
                  <a:lnTo>
                    <a:pt x="894" y="56"/>
                  </a:lnTo>
                  <a:lnTo>
                    <a:pt x="838" y="28"/>
                  </a:lnTo>
                  <a:lnTo>
                    <a:pt x="782" y="28"/>
                  </a:lnTo>
                  <a:lnTo>
                    <a:pt x="7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5"/>
            <p:cNvSpPr/>
            <p:nvPr/>
          </p:nvSpPr>
          <p:spPr>
            <a:xfrm>
              <a:off x="1898550" y="2224300"/>
              <a:ext cx="41175" cy="53050"/>
            </a:xfrm>
            <a:custGeom>
              <a:avLst/>
              <a:gdLst/>
              <a:ahLst/>
              <a:cxnLst/>
              <a:rect l="l" t="t" r="r" b="b"/>
              <a:pathLst>
                <a:path w="1647" h="2122" extrusionOk="0">
                  <a:moveTo>
                    <a:pt x="444" y="0"/>
                  </a:moveTo>
                  <a:cubicBezTo>
                    <a:pt x="181" y="0"/>
                    <a:pt x="1" y="222"/>
                    <a:pt x="1" y="595"/>
                  </a:cubicBezTo>
                  <a:cubicBezTo>
                    <a:pt x="1" y="1098"/>
                    <a:pt x="363" y="1739"/>
                    <a:pt x="810" y="2018"/>
                  </a:cubicBezTo>
                  <a:cubicBezTo>
                    <a:pt x="943" y="2089"/>
                    <a:pt x="1067" y="2122"/>
                    <a:pt x="1177" y="2122"/>
                  </a:cubicBezTo>
                  <a:cubicBezTo>
                    <a:pt x="1459" y="2122"/>
                    <a:pt x="1647" y="1905"/>
                    <a:pt x="1647" y="1544"/>
                  </a:cubicBezTo>
                  <a:cubicBezTo>
                    <a:pt x="1647" y="1014"/>
                    <a:pt x="1284" y="372"/>
                    <a:pt x="810" y="121"/>
                  </a:cubicBezTo>
                  <a:cubicBezTo>
                    <a:pt x="678" y="39"/>
                    <a:pt x="554"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5"/>
            <p:cNvSpPr/>
            <p:nvPr/>
          </p:nvSpPr>
          <p:spPr>
            <a:xfrm>
              <a:off x="1551900" y="1956700"/>
              <a:ext cx="458275" cy="280400"/>
            </a:xfrm>
            <a:custGeom>
              <a:avLst/>
              <a:gdLst/>
              <a:ahLst/>
              <a:cxnLst/>
              <a:rect l="l" t="t" r="r" b="b"/>
              <a:pathLst>
                <a:path w="18331" h="11216" extrusionOk="0">
                  <a:moveTo>
                    <a:pt x="1" y="0"/>
                  </a:moveTo>
                  <a:lnTo>
                    <a:pt x="1" y="698"/>
                  </a:lnTo>
                  <a:lnTo>
                    <a:pt x="18330" y="11216"/>
                  </a:lnTo>
                  <a:lnTo>
                    <a:pt x="18330" y="1049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5"/>
            <p:cNvSpPr/>
            <p:nvPr/>
          </p:nvSpPr>
          <p:spPr>
            <a:xfrm>
              <a:off x="1551900" y="1720950"/>
              <a:ext cx="864200" cy="498025"/>
            </a:xfrm>
            <a:custGeom>
              <a:avLst/>
              <a:gdLst/>
              <a:ahLst/>
              <a:cxnLst/>
              <a:rect l="l" t="t" r="r" b="b"/>
              <a:pathLst>
                <a:path w="34568" h="19921" extrusionOk="0">
                  <a:moveTo>
                    <a:pt x="15959" y="0"/>
                  </a:moveTo>
                  <a:lnTo>
                    <a:pt x="1" y="9430"/>
                  </a:lnTo>
                  <a:lnTo>
                    <a:pt x="18330" y="19920"/>
                  </a:lnTo>
                  <a:lnTo>
                    <a:pt x="34568" y="10658"/>
                  </a:lnTo>
                  <a:lnTo>
                    <a:pt x="159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5"/>
            <p:cNvSpPr/>
            <p:nvPr/>
          </p:nvSpPr>
          <p:spPr>
            <a:xfrm>
              <a:off x="2010150" y="1987375"/>
              <a:ext cx="405950" cy="249725"/>
            </a:xfrm>
            <a:custGeom>
              <a:avLst/>
              <a:gdLst/>
              <a:ahLst/>
              <a:cxnLst/>
              <a:rect l="l" t="t" r="r" b="b"/>
              <a:pathLst>
                <a:path w="16238" h="9989" extrusionOk="0">
                  <a:moveTo>
                    <a:pt x="16238" y="1"/>
                  </a:moveTo>
                  <a:lnTo>
                    <a:pt x="0" y="9263"/>
                  </a:lnTo>
                  <a:lnTo>
                    <a:pt x="0" y="9989"/>
                  </a:lnTo>
                  <a:lnTo>
                    <a:pt x="16238" y="643"/>
                  </a:lnTo>
                  <a:lnTo>
                    <a:pt x="162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5"/>
            <p:cNvSpPr/>
            <p:nvPr/>
          </p:nvSpPr>
          <p:spPr>
            <a:xfrm>
              <a:off x="1869950" y="2616500"/>
              <a:ext cx="37700" cy="30025"/>
            </a:xfrm>
            <a:custGeom>
              <a:avLst/>
              <a:gdLst/>
              <a:ahLst/>
              <a:cxnLst/>
              <a:rect l="l" t="t" r="r" b="b"/>
              <a:pathLst>
                <a:path w="1508" h="1201" extrusionOk="0">
                  <a:moveTo>
                    <a:pt x="1507" y="1"/>
                  </a:moveTo>
                  <a:lnTo>
                    <a:pt x="949" y="308"/>
                  </a:lnTo>
                  <a:cubicBezTo>
                    <a:pt x="810" y="503"/>
                    <a:pt x="670" y="670"/>
                    <a:pt x="531" y="810"/>
                  </a:cubicBezTo>
                  <a:cubicBezTo>
                    <a:pt x="363" y="977"/>
                    <a:pt x="196" y="1089"/>
                    <a:pt x="1" y="1201"/>
                  </a:cubicBezTo>
                  <a:lnTo>
                    <a:pt x="559" y="894"/>
                  </a:lnTo>
                  <a:cubicBezTo>
                    <a:pt x="921" y="670"/>
                    <a:pt x="1228" y="364"/>
                    <a:pt x="1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5"/>
            <p:cNvSpPr/>
            <p:nvPr/>
          </p:nvSpPr>
          <p:spPr>
            <a:xfrm>
              <a:off x="1655125" y="2325725"/>
              <a:ext cx="225325" cy="289100"/>
            </a:xfrm>
            <a:custGeom>
              <a:avLst/>
              <a:gdLst/>
              <a:ahLst/>
              <a:cxnLst/>
              <a:rect l="l" t="t" r="r" b="b"/>
              <a:pathLst>
                <a:path w="9013" h="11564" extrusionOk="0">
                  <a:moveTo>
                    <a:pt x="2507" y="0"/>
                  </a:moveTo>
                  <a:cubicBezTo>
                    <a:pt x="1035" y="0"/>
                    <a:pt x="21" y="1162"/>
                    <a:pt x="1" y="3178"/>
                  </a:cubicBezTo>
                  <a:cubicBezTo>
                    <a:pt x="1" y="6052"/>
                    <a:pt x="2010" y="9512"/>
                    <a:pt x="4493" y="10934"/>
                  </a:cubicBezTo>
                  <a:cubicBezTo>
                    <a:pt x="5222" y="11361"/>
                    <a:pt x="5911" y="11563"/>
                    <a:pt x="6520" y="11563"/>
                  </a:cubicBezTo>
                  <a:cubicBezTo>
                    <a:pt x="7983" y="11563"/>
                    <a:pt x="8984" y="10397"/>
                    <a:pt x="8984" y="8368"/>
                  </a:cubicBezTo>
                  <a:cubicBezTo>
                    <a:pt x="9012" y="5522"/>
                    <a:pt x="7003" y="2062"/>
                    <a:pt x="4520" y="612"/>
                  </a:cubicBezTo>
                  <a:cubicBezTo>
                    <a:pt x="3797" y="197"/>
                    <a:pt x="3113" y="0"/>
                    <a:pt x="25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5"/>
            <p:cNvSpPr/>
            <p:nvPr/>
          </p:nvSpPr>
          <p:spPr>
            <a:xfrm>
              <a:off x="1664900" y="2276150"/>
              <a:ext cx="242750" cy="185550"/>
            </a:xfrm>
            <a:custGeom>
              <a:avLst/>
              <a:gdLst/>
              <a:ahLst/>
              <a:cxnLst/>
              <a:rect l="l" t="t" r="r" b="b"/>
              <a:pathLst>
                <a:path w="9710" h="7422" extrusionOk="0">
                  <a:moveTo>
                    <a:pt x="1953" y="0"/>
                  </a:moveTo>
                  <a:lnTo>
                    <a:pt x="1870" y="28"/>
                  </a:lnTo>
                  <a:lnTo>
                    <a:pt x="1786" y="28"/>
                  </a:lnTo>
                  <a:cubicBezTo>
                    <a:pt x="1646" y="28"/>
                    <a:pt x="1535" y="56"/>
                    <a:pt x="1451" y="84"/>
                  </a:cubicBezTo>
                  <a:lnTo>
                    <a:pt x="1367" y="84"/>
                  </a:lnTo>
                  <a:cubicBezTo>
                    <a:pt x="1256" y="112"/>
                    <a:pt x="1144" y="140"/>
                    <a:pt x="1033" y="195"/>
                  </a:cubicBezTo>
                  <a:lnTo>
                    <a:pt x="1005" y="195"/>
                  </a:lnTo>
                  <a:cubicBezTo>
                    <a:pt x="865" y="251"/>
                    <a:pt x="698" y="307"/>
                    <a:pt x="558" y="391"/>
                  </a:cubicBezTo>
                  <a:lnTo>
                    <a:pt x="0" y="725"/>
                  </a:lnTo>
                  <a:cubicBezTo>
                    <a:pt x="140" y="642"/>
                    <a:pt x="307" y="558"/>
                    <a:pt x="447" y="502"/>
                  </a:cubicBezTo>
                  <a:cubicBezTo>
                    <a:pt x="558" y="474"/>
                    <a:pt x="698" y="447"/>
                    <a:pt x="809" y="419"/>
                  </a:cubicBezTo>
                  <a:lnTo>
                    <a:pt x="893" y="391"/>
                  </a:lnTo>
                  <a:cubicBezTo>
                    <a:pt x="1033" y="363"/>
                    <a:pt x="1172" y="335"/>
                    <a:pt x="1312" y="335"/>
                  </a:cubicBezTo>
                  <a:lnTo>
                    <a:pt x="1898" y="335"/>
                  </a:lnTo>
                  <a:cubicBezTo>
                    <a:pt x="2065" y="363"/>
                    <a:pt x="2204" y="391"/>
                    <a:pt x="2372" y="419"/>
                  </a:cubicBezTo>
                  <a:lnTo>
                    <a:pt x="2428" y="419"/>
                  </a:lnTo>
                  <a:cubicBezTo>
                    <a:pt x="2595" y="474"/>
                    <a:pt x="2762" y="530"/>
                    <a:pt x="2930" y="586"/>
                  </a:cubicBezTo>
                  <a:lnTo>
                    <a:pt x="2958" y="586"/>
                  </a:lnTo>
                  <a:cubicBezTo>
                    <a:pt x="3153" y="642"/>
                    <a:pt x="3348" y="725"/>
                    <a:pt x="3516" y="809"/>
                  </a:cubicBezTo>
                  <a:lnTo>
                    <a:pt x="3544" y="837"/>
                  </a:lnTo>
                  <a:cubicBezTo>
                    <a:pt x="3739" y="921"/>
                    <a:pt x="3934" y="1004"/>
                    <a:pt x="4129" y="1116"/>
                  </a:cubicBezTo>
                  <a:cubicBezTo>
                    <a:pt x="4408" y="1283"/>
                    <a:pt x="4660" y="1451"/>
                    <a:pt x="4939" y="1646"/>
                  </a:cubicBezTo>
                  <a:cubicBezTo>
                    <a:pt x="5190" y="1841"/>
                    <a:pt x="5441" y="2037"/>
                    <a:pt x="5692" y="2260"/>
                  </a:cubicBezTo>
                  <a:cubicBezTo>
                    <a:pt x="5943" y="2483"/>
                    <a:pt x="6166" y="2734"/>
                    <a:pt x="6417" y="2985"/>
                  </a:cubicBezTo>
                  <a:cubicBezTo>
                    <a:pt x="6640" y="3236"/>
                    <a:pt x="6864" y="3488"/>
                    <a:pt x="7087" y="3766"/>
                  </a:cubicBezTo>
                  <a:cubicBezTo>
                    <a:pt x="7310" y="4045"/>
                    <a:pt x="7505" y="4324"/>
                    <a:pt x="7701" y="4603"/>
                  </a:cubicBezTo>
                  <a:cubicBezTo>
                    <a:pt x="7728" y="4659"/>
                    <a:pt x="7756" y="4687"/>
                    <a:pt x="7784" y="4743"/>
                  </a:cubicBezTo>
                  <a:cubicBezTo>
                    <a:pt x="7952" y="4966"/>
                    <a:pt x="8091" y="5217"/>
                    <a:pt x="8231" y="5468"/>
                  </a:cubicBezTo>
                  <a:cubicBezTo>
                    <a:pt x="8259" y="5524"/>
                    <a:pt x="8286" y="5552"/>
                    <a:pt x="8314" y="5608"/>
                  </a:cubicBezTo>
                  <a:cubicBezTo>
                    <a:pt x="8454" y="5887"/>
                    <a:pt x="8621" y="6166"/>
                    <a:pt x="8761" y="6445"/>
                  </a:cubicBezTo>
                  <a:lnTo>
                    <a:pt x="8761" y="6473"/>
                  </a:lnTo>
                  <a:cubicBezTo>
                    <a:pt x="8900" y="6780"/>
                    <a:pt x="9040" y="7114"/>
                    <a:pt x="9179" y="7421"/>
                  </a:cubicBezTo>
                  <a:lnTo>
                    <a:pt x="9709" y="7114"/>
                  </a:lnTo>
                  <a:lnTo>
                    <a:pt x="9681" y="7003"/>
                  </a:lnTo>
                  <a:cubicBezTo>
                    <a:pt x="9653" y="6919"/>
                    <a:pt x="9598" y="6807"/>
                    <a:pt x="9570" y="6724"/>
                  </a:cubicBezTo>
                  <a:cubicBezTo>
                    <a:pt x="9542" y="6640"/>
                    <a:pt x="9486" y="6529"/>
                    <a:pt x="9458" y="6445"/>
                  </a:cubicBezTo>
                  <a:cubicBezTo>
                    <a:pt x="9402" y="6361"/>
                    <a:pt x="9374" y="6250"/>
                    <a:pt x="9319" y="6166"/>
                  </a:cubicBezTo>
                  <a:lnTo>
                    <a:pt x="9319" y="6138"/>
                  </a:lnTo>
                  <a:lnTo>
                    <a:pt x="9291" y="6138"/>
                  </a:lnTo>
                  <a:cubicBezTo>
                    <a:pt x="9263" y="6054"/>
                    <a:pt x="9235" y="5971"/>
                    <a:pt x="9179" y="5887"/>
                  </a:cubicBezTo>
                  <a:cubicBezTo>
                    <a:pt x="9123" y="5775"/>
                    <a:pt x="9068" y="5664"/>
                    <a:pt x="9012" y="5552"/>
                  </a:cubicBezTo>
                  <a:cubicBezTo>
                    <a:pt x="8956" y="5468"/>
                    <a:pt x="8900" y="5357"/>
                    <a:pt x="8872" y="5273"/>
                  </a:cubicBezTo>
                  <a:cubicBezTo>
                    <a:pt x="8844" y="5245"/>
                    <a:pt x="8816" y="5189"/>
                    <a:pt x="8789" y="5161"/>
                  </a:cubicBezTo>
                  <a:lnTo>
                    <a:pt x="8733" y="5022"/>
                  </a:lnTo>
                  <a:cubicBezTo>
                    <a:pt x="8593" y="4827"/>
                    <a:pt x="8454" y="4603"/>
                    <a:pt x="8342" y="4408"/>
                  </a:cubicBezTo>
                  <a:cubicBezTo>
                    <a:pt x="8314" y="4380"/>
                    <a:pt x="8286" y="4324"/>
                    <a:pt x="8259" y="4297"/>
                  </a:cubicBezTo>
                  <a:lnTo>
                    <a:pt x="8231" y="4269"/>
                  </a:lnTo>
                  <a:cubicBezTo>
                    <a:pt x="8119" y="4101"/>
                    <a:pt x="8007" y="3934"/>
                    <a:pt x="7896" y="3766"/>
                  </a:cubicBezTo>
                  <a:cubicBezTo>
                    <a:pt x="7812" y="3683"/>
                    <a:pt x="7728" y="3571"/>
                    <a:pt x="7645" y="3460"/>
                  </a:cubicBezTo>
                  <a:lnTo>
                    <a:pt x="7645" y="3432"/>
                  </a:lnTo>
                  <a:cubicBezTo>
                    <a:pt x="7561" y="3348"/>
                    <a:pt x="7505" y="3264"/>
                    <a:pt x="7422" y="3181"/>
                  </a:cubicBezTo>
                  <a:cubicBezTo>
                    <a:pt x="7366" y="3097"/>
                    <a:pt x="7282" y="3013"/>
                    <a:pt x="7198" y="2930"/>
                  </a:cubicBezTo>
                  <a:cubicBezTo>
                    <a:pt x="7143" y="2846"/>
                    <a:pt x="7059" y="2762"/>
                    <a:pt x="6975" y="2678"/>
                  </a:cubicBezTo>
                  <a:lnTo>
                    <a:pt x="6975" y="2651"/>
                  </a:lnTo>
                  <a:cubicBezTo>
                    <a:pt x="6891" y="2567"/>
                    <a:pt x="6808" y="2511"/>
                    <a:pt x="6752" y="2427"/>
                  </a:cubicBezTo>
                  <a:cubicBezTo>
                    <a:pt x="6668" y="2344"/>
                    <a:pt x="6585" y="2260"/>
                    <a:pt x="6501" y="2204"/>
                  </a:cubicBezTo>
                  <a:cubicBezTo>
                    <a:pt x="6417" y="2120"/>
                    <a:pt x="6333" y="2037"/>
                    <a:pt x="6250" y="1953"/>
                  </a:cubicBezTo>
                  <a:cubicBezTo>
                    <a:pt x="6166" y="1869"/>
                    <a:pt x="6082" y="1786"/>
                    <a:pt x="5999" y="1730"/>
                  </a:cubicBezTo>
                  <a:cubicBezTo>
                    <a:pt x="5915" y="1646"/>
                    <a:pt x="5831" y="1590"/>
                    <a:pt x="5748" y="1507"/>
                  </a:cubicBezTo>
                  <a:cubicBezTo>
                    <a:pt x="5664" y="1451"/>
                    <a:pt x="5552" y="1395"/>
                    <a:pt x="5469" y="1311"/>
                  </a:cubicBezTo>
                  <a:cubicBezTo>
                    <a:pt x="5385" y="1256"/>
                    <a:pt x="5301" y="1200"/>
                    <a:pt x="5218" y="1144"/>
                  </a:cubicBezTo>
                  <a:cubicBezTo>
                    <a:pt x="5134" y="1088"/>
                    <a:pt x="5078" y="1032"/>
                    <a:pt x="4994" y="977"/>
                  </a:cubicBezTo>
                  <a:cubicBezTo>
                    <a:pt x="4911" y="921"/>
                    <a:pt x="4827" y="893"/>
                    <a:pt x="4743" y="837"/>
                  </a:cubicBezTo>
                  <a:lnTo>
                    <a:pt x="4687" y="809"/>
                  </a:lnTo>
                  <a:cubicBezTo>
                    <a:pt x="4632" y="753"/>
                    <a:pt x="4548" y="725"/>
                    <a:pt x="4492" y="698"/>
                  </a:cubicBezTo>
                  <a:cubicBezTo>
                    <a:pt x="4408" y="642"/>
                    <a:pt x="4353" y="614"/>
                    <a:pt x="4269" y="586"/>
                  </a:cubicBezTo>
                  <a:cubicBezTo>
                    <a:pt x="4213" y="558"/>
                    <a:pt x="4157" y="530"/>
                    <a:pt x="4102" y="502"/>
                  </a:cubicBezTo>
                  <a:lnTo>
                    <a:pt x="4074" y="474"/>
                  </a:lnTo>
                  <a:lnTo>
                    <a:pt x="4018" y="474"/>
                  </a:lnTo>
                  <a:cubicBezTo>
                    <a:pt x="3962" y="419"/>
                    <a:pt x="3878" y="391"/>
                    <a:pt x="3795" y="363"/>
                  </a:cubicBezTo>
                  <a:cubicBezTo>
                    <a:pt x="3711" y="335"/>
                    <a:pt x="3627" y="307"/>
                    <a:pt x="3571" y="279"/>
                  </a:cubicBezTo>
                  <a:lnTo>
                    <a:pt x="3516" y="279"/>
                  </a:lnTo>
                  <a:lnTo>
                    <a:pt x="3488" y="251"/>
                  </a:lnTo>
                  <a:cubicBezTo>
                    <a:pt x="3432" y="223"/>
                    <a:pt x="3376" y="223"/>
                    <a:pt x="3320" y="195"/>
                  </a:cubicBezTo>
                  <a:cubicBezTo>
                    <a:pt x="3265" y="168"/>
                    <a:pt x="3181" y="168"/>
                    <a:pt x="3097" y="140"/>
                  </a:cubicBezTo>
                  <a:lnTo>
                    <a:pt x="2986" y="112"/>
                  </a:lnTo>
                  <a:lnTo>
                    <a:pt x="2930" y="112"/>
                  </a:lnTo>
                  <a:lnTo>
                    <a:pt x="2846" y="84"/>
                  </a:lnTo>
                  <a:cubicBezTo>
                    <a:pt x="2762" y="56"/>
                    <a:pt x="2679" y="56"/>
                    <a:pt x="2595" y="56"/>
                  </a:cubicBezTo>
                  <a:cubicBezTo>
                    <a:pt x="2539" y="28"/>
                    <a:pt x="2511" y="28"/>
                    <a:pt x="2455" y="28"/>
                  </a:cubicBezTo>
                  <a:lnTo>
                    <a:pt x="2344" y="28"/>
                  </a:lnTo>
                  <a:cubicBezTo>
                    <a:pt x="2260" y="0"/>
                    <a:pt x="2149" y="0"/>
                    <a:pt x="20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5"/>
            <p:cNvSpPr/>
            <p:nvPr/>
          </p:nvSpPr>
          <p:spPr>
            <a:xfrm>
              <a:off x="1655125" y="2325650"/>
              <a:ext cx="205800" cy="289500"/>
            </a:xfrm>
            <a:custGeom>
              <a:avLst/>
              <a:gdLst/>
              <a:ahLst/>
              <a:cxnLst/>
              <a:rect l="l" t="t" r="r" b="b"/>
              <a:pathLst>
                <a:path w="8232" h="11580" extrusionOk="0">
                  <a:moveTo>
                    <a:pt x="1870" y="1"/>
                  </a:moveTo>
                  <a:lnTo>
                    <a:pt x="1870" y="1"/>
                  </a:lnTo>
                  <a:cubicBezTo>
                    <a:pt x="1811" y="25"/>
                    <a:pt x="1756" y="59"/>
                    <a:pt x="1705" y="99"/>
                  </a:cubicBezTo>
                  <a:lnTo>
                    <a:pt x="1705" y="99"/>
                  </a:lnTo>
                  <a:lnTo>
                    <a:pt x="1731" y="85"/>
                  </a:lnTo>
                  <a:lnTo>
                    <a:pt x="1870" y="1"/>
                  </a:lnTo>
                  <a:close/>
                  <a:moveTo>
                    <a:pt x="1705" y="99"/>
                  </a:moveTo>
                  <a:lnTo>
                    <a:pt x="1312" y="308"/>
                  </a:lnTo>
                  <a:cubicBezTo>
                    <a:pt x="1173" y="392"/>
                    <a:pt x="1061" y="503"/>
                    <a:pt x="949" y="587"/>
                  </a:cubicBezTo>
                  <a:lnTo>
                    <a:pt x="866" y="671"/>
                  </a:lnTo>
                  <a:cubicBezTo>
                    <a:pt x="754" y="810"/>
                    <a:pt x="642" y="922"/>
                    <a:pt x="559" y="1061"/>
                  </a:cubicBezTo>
                  <a:lnTo>
                    <a:pt x="531" y="1061"/>
                  </a:lnTo>
                  <a:cubicBezTo>
                    <a:pt x="475" y="1173"/>
                    <a:pt x="419" y="1256"/>
                    <a:pt x="363" y="1368"/>
                  </a:cubicBezTo>
                  <a:lnTo>
                    <a:pt x="363" y="1396"/>
                  </a:lnTo>
                  <a:lnTo>
                    <a:pt x="363" y="1424"/>
                  </a:lnTo>
                  <a:cubicBezTo>
                    <a:pt x="336" y="1480"/>
                    <a:pt x="280" y="1563"/>
                    <a:pt x="280" y="1647"/>
                  </a:cubicBezTo>
                  <a:lnTo>
                    <a:pt x="224" y="1759"/>
                  </a:lnTo>
                  <a:lnTo>
                    <a:pt x="196" y="1814"/>
                  </a:lnTo>
                  <a:lnTo>
                    <a:pt x="196" y="1870"/>
                  </a:lnTo>
                  <a:cubicBezTo>
                    <a:pt x="168" y="1954"/>
                    <a:pt x="140" y="2010"/>
                    <a:pt x="140" y="2093"/>
                  </a:cubicBezTo>
                  <a:lnTo>
                    <a:pt x="112" y="2177"/>
                  </a:lnTo>
                  <a:lnTo>
                    <a:pt x="112" y="2233"/>
                  </a:lnTo>
                  <a:lnTo>
                    <a:pt x="84" y="2317"/>
                  </a:lnTo>
                  <a:cubicBezTo>
                    <a:pt x="84" y="2400"/>
                    <a:pt x="57" y="2456"/>
                    <a:pt x="57" y="2540"/>
                  </a:cubicBezTo>
                  <a:lnTo>
                    <a:pt x="29" y="2651"/>
                  </a:lnTo>
                  <a:lnTo>
                    <a:pt x="29" y="2707"/>
                  </a:lnTo>
                  <a:lnTo>
                    <a:pt x="29" y="2763"/>
                  </a:lnTo>
                  <a:cubicBezTo>
                    <a:pt x="29" y="2819"/>
                    <a:pt x="29" y="2902"/>
                    <a:pt x="29" y="2958"/>
                  </a:cubicBezTo>
                  <a:cubicBezTo>
                    <a:pt x="1" y="3042"/>
                    <a:pt x="1" y="3098"/>
                    <a:pt x="1" y="3181"/>
                  </a:cubicBezTo>
                  <a:cubicBezTo>
                    <a:pt x="1" y="3265"/>
                    <a:pt x="1" y="3321"/>
                    <a:pt x="1" y="3405"/>
                  </a:cubicBezTo>
                  <a:cubicBezTo>
                    <a:pt x="29" y="3460"/>
                    <a:pt x="29" y="3544"/>
                    <a:pt x="29" y="3600"/>
                  </a:cubicBezTo>
                  <a:lnTo>
                    <a:pt x="29" y="3712"/>
                  </a:lnTo>
                  <a:lnTo>
                    <a:pt x="29" y="3767"/>
                  </a:lnTo>
                  <a:lnTo>
                    <a:pt x="29" y="3823"/>
                  </a:lnTo>
                  <a:cubicBezTo>
                    <a:pt x="57" y="3907"/>
                    <a:pt x="57" y="3991"/>
                    <a:pt x="57" y="4046"/>
                  </a:cubicBezTo>
                  <a:cubicBezTo>
                    <a:pt x="84" y="4130"/>
                    <a:pt x="84" y="4214"/>
                    <a:pt x="112" y="4270"/>
                  </a:cubicBezTo>
                  <a:lnTo>
                    <a:pt x="112" y="4297"/>
                  </a:lnTo>
                  <a:cubicBezTo>
                    <a:pt x="112" y="4353"/>
                    <a:pt x="112" y="4437"/>
                    <a:pt x="140" y="4493"/>
                  </a:cubicBezTo>
                  <a:cubicBezTo>
                    <a:pt x="140" y="4576"/>
                    <a:pt x="168" y="4660"/>
                    <a:pt x="196" y="4744"/>
                  </a:cubicBezTo>
                  <a:lnTo>
                    <a:pt x="196" y="4827"/>
                  </a:lnTo>
                  <a:lnTo>
                    <a:pt x="224" y="4855"/>
                  </a:lnTo>
                  <a:lnTo>
                    <a:pt x="252" y="4967"/>
                  </a:lnTo>
                  <a:cubicBezTo>
                    <a:pt x="252" y="5051"/>
                    <a:pt x="280" y="5134"/>
                    <a:pt x="308" y="5218"/>
                  </a:cubicBezTo>
                  <a:cubicBezTo>
                    <a:pt x="308" y="5274"/>
                    <a:pt x="336" y="5330"/>
                    <a:pt x="363" y="5385"/>
                  </a:cubicBezTo>
                  <a:lnTo>
                    <a:pt x="363" y="5413"/>
                  </a:lnTo>
                  <a:lnTo>
                    <a:pt x="363" y="5441"/>
                  </a:lnTo>
                  <a:cubicBezTo>
                    <a:pt x="391" y="5525"/>
                    <a:pt x="419" y="5609"/>
                    <a:pt x="447" y="5692"/>
                  </a:cubicBezTo>
                  <a:cubicBezTo>
                    <a:pt x="475" y="5748"/>
                    <a:pt x="503" y="5832"/>
                    <a:pt x="531" y="5916"/>
                  </a:cubicBezTo>
                  <a:lnTo>
                    <a:pt x="531" y="5943"/>
                  </a:lnTo>
                  <a:lnTo>
                    <a:pt x="559" y="5971"/>
                  </a:lnTo>
                  <a:cubicBezTo>
                    <a:pt x="559" y="6027"/>
                    <a:pt x="587" y="6083"/>
                    <a:pt x="615" y="6139"/>
                  </a:cubicBezTo>
                  <a:cubicBezTo>
                    <a:pt x="642" y="6195"/>
                    <a:pt x="670" y="6278"/>
                    <a:pt x="698" y="6362"/>
                  </a:cubicBezTo>
                  <a:cubicBezTo>
                    <a:pt x="726" y="6390"/>
                    <a:pt x="754" y="6446"/>
                    <a:pt x="754" y="6501"/>
                  </a:cubicBezTo>
                  <a:lnTo>
                    <a:pt x="782" y="6529"/>
                  </a:lnTo>
                  <a:lnTo>
                    <a:pt x="782" y="6557"/>
                  </a:lnTo>
                  <a:cubicBezTo>
                    <a:pt x="810" y="6641"/>
                    <a:pt x="866" y="6725"/>
                    <a:pt x="894" y="6780"/>
                  </a:cubicBezTo>
                  <a:cubicBezTo>
                    <a:pt x="921" y="6864"/>
                    <a:pt x="977" y="6948"/>
                    <a:pt x="1005" y="7032"/>
                  </a:cubicBezTo>
                  <a:lnTo>
                    <a:pt x="1033" y="7059"/>
                  </a:lnTo>
                  <a:lnTo>
                    <a:pt x="1033" y="7087"/>
                  </a:lnTo>
                  <a:cubicBezTo>
                    <a:pt x="1089" y="7171"/>
                    <a:pt x="1117" y="7227"/>
                    <a:pt x="1145" y="7283"/>
                  </a:cubicBezTo>
                  <a:cubicBezTo>
                    <a:pt x="1173" y="7366"/>
                    <a:pt x="1228" y="7450"/>
                    <a:pt x="1256" y="7506"/>
                  </a:cubicBezTo>
                  <a:lnTo>
                    <a:pt x="1340" y="7645"/>
                  </a:lnTo>
                  <a:lnTo>
                    <a:pt x="1368" y="7673"/>
                  </a:lnTo>
                  <a:cubicBezTo>
                    <a:pt x="1396" y="7757"/>
                    <a:pt x="1452" y="7813"/>
                    <a:pt x="1479" y="7868"/>
                  </a:cubicBezTo>
                  <a:cubicBezTo>
                    <a:pt x="1535" y="7980"/>
                    <a:pt x="1619" y="8064"/>
                    <a:pt x="1675" y="8175"/>
                  </a:cubicBezTo>
                  <a:lnTo>
                    <a:pt x="1703" y="8203"/>
                  </a:lnTo>
                  <a:cubicBezTo>
                    <a:pt x="1786" y="8343"/>
                    <a:pt x="1870" y="8482"/>
                    <a:pt x="1954" y="8594"/>
                  </a:cubicBezTo>
                  <a:lnTo>
                    <a:pt x="1982" y="8622"/>
                  </a:lnTo>
                  <a:cubicBezTo>
                    <a:pt x="2037" y="8705"/>
                    <a:pt x="2121" y="8789"/>
                    <a:pt x="2177" y="8873"/>
                  </a:cubicBezTo>
                  <a:cubicBezTo>
                    <a:pt x="2233" y="8957"/>
                    <a:pt x="2289" y="9012"/>
                    <a:pt x="2344" y="9096"/>
                  </a:cubicBezTo>
                  <a:cubicBezTo>
                    <a:pt x="2400" y="9152"/>
                    <a:pt x="2456" y="9236"/>
                    <a:pt x="2540" y="9291"/>
                  </a:cubicBezTo>
                  <a:cubicBezTo>
                    <a:pt x="2595" y="9375"/>
                    <a:pt x="2651" y="9431"/>
                    <a:pt x="2707" y="9487"/>
                  </a:cubicBezTo>
                  <a:lnTo>
                    <a:pt x="2735" y="9515"/>
                  </a:lnTo>
                  <a:lnTo>
                    <a:pt x="2763" y="9542"/>
                  </a:lnTo>
                  <a:cubicBezTo>
                    <a:pt x="2791" y="9598"/>
                    <a:pt x="2846" y="9654"/>
                    <a:pt x="2874" y="9682"/>
                  </a:cubicBezTo>
                  <a:cubicBezTo>
                    <a:pt x="2958" y="9738"/>
                    <a:pt x="3014" y="9821"/>
                    <a:pt x="3070" y="9877"/>
                  </a:cubicBezTo>
                  <a:lnTo>
                    <a:pt x="3125" y="9933"/>
                  </a:lnTo>
                  <a:lnTo>
                    <a:pt x="3181" y="9961"/>
                  </a:lnTo>
                  <a:lnTo>
                    <a:pt x="3265" y="10045"/>
                  </a:lnTo>
                  <a:cubicBezTo>
                    <a:pt x="3349" y="10128"/>
                    <a:pt x="3404" y="10184"/>
                    <a:pt x="3460" y="10240"/>
                  </a:cubicBezTo>
                  <a:lnTo>
                    <a:pt x="3572" y="10296"/>
                  </a:lnTo>
                  <a:lnTo>
                    <a:pt x="3600" y="10352"/>
                  </a:lnTo>
                  <a:lnTo>
                    <a:pt x="3683" y="10379"/>
                  </a:lnTo>
                  <a:cubicBezTo>
                    <a:pt x="3739" y="10435"/>
                    <a:pt x="3795" y="10491"/>
                    <a:pt x="3879" y="10547"/>
                  </a:cubicBezTo>
                  <a:cubicBezTo>
                    <a:pt x="3907" y="10575"/>
                    <a:pt x="3962" y="10603"/>
                    <a:pt x="4018" y="10658"/>
                  </a:cubicBezTo>
                  <a:lnTo>
                    <a:pt x="4046" y="10658"/>
                  </a:lnTo>
                  <a:lnTo>
                    <a:pt x="4074" y="10686"/>
                  </a:lnTo>
                  <a:cubicBezTo>
                    <a:pt x="4130" y="10714"/>
                    <a:pt x="4186" y="10770"/>
                    <a:pt x="4241" y="10798"/>
                  </a:cubicBezTo>
                  <a:cubicBezTo>
                    <a:pt x="4325" y="10854"/>
                    <a:pt x="4381" y="10882"/>
                    <a:pt x="4437" y="10937"/>
                  </a:cubicBezTo>
                  <a:lnTo>
                    <a:pt x="4493" y="10937"/>
                  </a:lnTo>
                  <a:cubicBezTo>
                    <a:pt x="4548" y="10965"/>
                    <a:pt x="4576" y="10993"/>
                    <a:pt x="4632" y="11021"/>
                  </a:cubicBezTo>
                  <a:cubicBezTo>
                    <a:pt x="4688" y="11077"/>
                    <a:pt x="4744" y="11105"/>
                    <a:pt x="4827" y="11133"/>
                  </a:cubicBezTo>
                  <a:lnTo>
                    <a:pt x="4939" y="11188"/>
                  </a:lnTo>
                  <a:lnTo>
                    <a:pt x="4967" y="11188"/>
                  </a:lnTo>
                  <a:lnTo>
                    <a:pt x="4995" y="11216"/>
                  </a:lnTo>
                  <a:cubicBezTo>
                    <a:pt x="5051" y="11244"/>
                    <a:pt x="5106" y="11272"/>
                    <a:pt x="5190" y="11300"/>
                  </a:cubicBezTo>
                  <a:cubicBezTo>
                    <a:pt x="5246" y="11300"/>
                    <a:pt x="5302" y="11328"/>
                    <a:pt x="5357" y="11356"/>
                  </a:cubicBezTo>
                  <a:lnTo>
                    <a:pt x="5385" y="11356"/>
                  </a:lnTo>
                  <a:lnTo>
                    <a:pt x="5413" y="11384"/>
                  </a:lnTo>
                  <a:lnTo>
                    <a:pt x="5525" y="11412"/>
                  </a:lnTo>
                  <a:cubicBezTo>
                    <a:pt x="5609" y="11440"/>
                    <a:pt x="5664" y="11440"/>
                    <a:pt x="5720" y="11467"/>
                  </a:cubicBezTo>
                  <a:lnTo>
                    <a:pt x="5804" y="11495"/>
                  </a:lnTo>
                  <a:lnTo>
                    <a:pt x="5915" y="11495"/>
                  </a:lnTo>
                  <a:cubicBezTo>
                    <a:pt x="5971" y="11523"/>
                    <a:pt x="6027" y="11523"/>
                    <a:pt x="6111" y="11551"/>
                  </a:cubicBezTo>
                  <a:lnTo>
                    <a:pt x="6306" y="11551"/>
                  </a:lnTo>
                  <a:cubicBezTo>
                    <a:pt x="6390" y="11551"/>
                    <a:pt x="6445" y="11579"/>
                    <a:pt x="6529" y="11579"/>
                  </a:cubicBezTo>
                  <a:lnTo>
                    <a:pt x="6613" y="11551"/>
                  </a:lnTo>
                  <a:lnTo>
                    <a:pt x="6752" y="11551"/>
                  </a:lnTo>
                  <a:cubicBezTo>
                    <a:pt x="6836" y="11551"/>
                    <a:pt x="6920" y="11523"/>
                    <a:pt x="7003" y="11523"/>
                  </a:cubicBezTo>
                  <a:lnTo>
                    <a:pt x="7059" y="11495"/>
                  </a:lnTo>
                  <a:cubicBezTo>
                    <a:pt x="7143" y="11467"/>
                    <a:pt x="7255" y="11467"/>
                    <a:pt x="7310" y="11440"/>
                  </a:cubicBezTo>
                  <a:lnTo>
                    <a:pt x="7338" y="11412"/>
                  </a:lnTo>
                  <a:cubicBezTo>
                    <a:pt x="7450" y="11384"/>
                    <a:pt x="7589" y="11328"/>
                    <a:pt x="7673" y="11272"/>
                  </a:cubicBezTo>
                  <a:lnTo>
                    <a:pt x="8092" y="11021"/>
                  </a:lnTo>
                  <a:lnTo>
                    <a:pt x="8231" y="10937"/>
                  </a:lnTo>
                  <a:lnTo>
                    <a:pt x="8231" y="10937"/>
                  </a:lnTo>
                  <a:cubicBezTo>
                    <a:pt x="8119" y="10993"/>
                    <a:pt x="8008" y="11049"/>
                    <a:pt x="7896" y="11105"/>
                  </a:cubicBezTo>
                  <a:cubicBezTo>
                    <a:pt x="7813" y="11133"/>
                    <a:pt x="7701" y="11161"/>
                    <a:pt x="7617" y="11188"/>
                  </a:cubicBezTo>
                  <a:lnTo>
                    <a:pt x="7561" y="11188"/>
                  </a:lnTo>
                  <a:cubicBezTo>
                    <a:pt x="7450" y="11216"/>
                    <a:pt x="7338" y="11244"/>
                    <a:pt x="7227" y="11244"/>
                  </a:cubicBezTo>
                  <a:lnTo>
                    <a:pt x="6808" y="11244"/>
                  </a:lnTo>
                  <a:lnTo>
                    <a:pt x="6780" y="11216"/>
                  </a:lnTo>
                  <a:cubicBezTo>
                    <a:pt x="6641" y="11216"/>
                    <a:pt x="6529" y="11188"/>
                    <a:pt x="6390" y="11161"/>
                  </a:cubicBezTo>
                  <a:lnTo>
                    <a:pt x="6362" y="11161"/>
                  </a:lnTo>
                  <a:cubicBezTo>
                    <a:pt x="6222" y="11133"/>
                    <a:pt x="6111" y="11105"/>
                    <a:pt x="5971" y="11049"/>
                  </a:cubicBezTo>
                  <a:lnTo>
                    <a:pt x="5943" y="11049"/>
                  </a:lnTo>
                  <a:cubicBezTo>
                    <a:pt x="5804" y="10993"/>
                    <a:pt x="5664" y="10937"/>
                    <a:pt x="5525" y="10882"/>
                  </a:cubicBezTo>
                  <a:lnTo>
                    <a:pt x="5497" y="10854"/>
                  </a:lnTo>
                  <a:cubicBezTo>
                    <a:pt x="5330" y="10798"/>
                    <a:pt x="5190" y="10714"/>
                    <a:pt x="5051" y="10631"/>
                  </a:cubicBezTo>
                  <a:cubicBezTo>
                    <a:pt x="4883" y="10547"/>
                    <a:pt x="4744" y="10435"/>
                    <a:pt x="4604" y="10352"/>
                  </a:cubicBezTo>
                  <a:lnTo>
                    <a:pt x="4576" y="10324"/>
                  </a:lnTo>
                  <a:cubicBezTo>
                    <a:pt x="4437" y="10240"/>
                    <a:pt x="4297" y="10128"/>
                    <a:pt x="4158" y="10017"/>
                  </a:cubicBezTo>
                  <a:lnTo>
                    <a:pt x="4102" y="9989"/>
                  </a:lnTo>
                  <a:cubicBezTo>
                    <a:pt x="3990" y="9877"/>
                    <a:pt x="3851" y="9766"/>
                    <a:pt x="3739" y="9654"/>
                  </a:cubicBezTo>
                  <a:lnTo>
                    <a:pt x="3683" y="9598"/>
                  </a:lnTo>
                  <a:cubicBezTo>
                    <a:pt x="3544" y="9487"/>
                    <a:pt x="3432" y="9347"/>
                    <a:pt x="3321" y="9236"/>
                  </a:cubicBezTo>
                  <a:lnTo>
                    <a:pt x="3293" y="9208"/>
                  </a:lnTo>
                  <a:cubicBezTo>
                    <a:pt x="3153" y="9068"/>
                    <a:pt x="3014" y="8929"/>
                    <a:pt x="2902" y="8761"/>
                  </a:cubicBezTo>
                  <a:cubicBezTo>
                    <a:pt x="2763" y="8622"/>
                    <a:pt x="2651" y="8454"/>
                    <a:pt x="2540" y="8287"/>
                  </a:cubicBezTo>
                  <a:lnTo>
                    <a:pt x="2512" y="8287"/>
                  </a:lnTo>
                  <a:cubicBezTo>
                    <a:pt x="2428" y="8147"/>
                    <a:pt x="2316" y="7980"/>
                    <a:pt x="2233" y="7841"/>
                  </a:cubicBezTo>
                  <a:cubicBezTo>
                    <a:pt x="2149" y="7757"/>
                    <a:pt x="2093" y="7645"/>
                    <a:pt x="2037" y="7562"/>
                  </a:cubicBezTo>
                  <a:cubicBezTo>
                    <a:pt x="1982" y="7478"/>
                    <a:pt x="1926" y="7394"/>
                    <a:pt x="1898" y="7311"/>
                  </a:cubicBezTo>
                  <a:lnTo>
                    <a:pt x="1814" y="7199"/>
                  </a:lnTo>
                  <a:cubicBezTo>
                    <a:pt x="1731" y="7059"/>
                    <a:pt x="1675" y="6920"/>
                    <a:pt x="1591" y="6780"/>
                  </a:cubicBezTo>
                  <a:lnTo>
                    <a:pt x="1563" y="6725"/>
                  </a:lnTo>
                  <a:cubicBezTo>
                    <a:pt x="1479" y="6557"/>
                    <a:pt x="1396" y="6390"/>
                    <a:pt x="1340" y="6222"/>
                  </a:cubicBezTo>
                  <a:lnTo>
                    <a:pt x="1312" y="6195"/>
                  </a:lnTo>
                  <a:cubicBezTo>
                    <a:pt x="1228" y="5999"/>
                    <a:pt x="1173" y="5832"/>
                    <a:pt x="1117" y="5664"/>
                  </a:cubicBezTo>
                  <a:lnTo>
                    <a:pt x="1089" y="5637"/>
                  </a:lnTo>
                  <a:cubicBezTo>
                    <a:pt x="1033" y="5441"/>
                    <a:pt x="977" y="5274"/>
                    <a:pt x="921" y="5106"/>
                  </a:cubicBezTo>
                  <a:lnTo>
                    <a:pt x="894" y="5051"/>
                  </a:lnTo>
                  <a:cubicBezTo>
                    <a:pt x="866" y="4883"/>
                    <a:pt x="810" y="4716"/>
                    <a:pt x="754" y="4549"/>
                  </a:cubicBezTo>
                  <a:lnTo>
                    <a:pt x="754" y="4493"/>
                  </a:lnTo>
                  <a:cubicBezTo>
                    <a:pt x="726" y="4325"/>
                    <a:pt x="670" y="4158"/>
                    <a:pt x="642" y="3963"/>
                  </a:cubicBezTo>
                  <a:cubicBezTo>
                    <a:pt x="615" y="3795"/>
                    <a:pt x="615" y="3600"/>
                    <a:pt x="587" y="3433"/>
                  </a:cubicBezTo>
                  <a:lnTo>
                    <a:pt x="587" y="3377"/>
                  </a:lnTo>
                  <a:cubicBezTo>
                    <a:pt x="559" y="3209"/>
                    <a:pt x="559" y="3042"/>
                    <a:pt x="559" y="2875"/>
                  </a:cubicBezTo>
                  <a:cubicBezTo>
                    <a:pt x="559" y="2707"/>
                    <a:pt x="559" y="2540"/>
                    <a:pt x="587" y="2372"/>
                  </a:cubicBezTo>
                  <a:lnTo>
                    <a:pt x="587" y="2344"/>
                  </a:lnTo>
                  <a:cubicBezTo>
                    <a:pt x="615" y="2177"/>
                    <a:pt x="615" y="2038"/>
                    <a:pt x="642" y="1926"/>
                  </a:cubicBezTo>
                  <a:lnTo>
                    <a:pt x="670" y="1870"/>
                  </a:lnTo>
                  <a:cubicBezTo>
                    <a:pt x="698" y="1731"/>
                    <a:pt x="726" y="1619"/>
                    <a:pt x="754" y="1480"/>
                  </a:cubicBezTo>
                  <a:lnTo>
                    <a:pt x="782" y="1424"/>
                  </a:lnTo>
                  <a:cubicBezTo>
                    <a:pt x="810" y="1312"/>
                    <a:pt x="866" y="1201"/>
                    <a:pt x="894" y="1117"/>
                  </a:cubicBezTo>
                  <a:lnTo>
                    <a:pt x="921" y="1061"/>
                  </a:lnTo>
                  <a:cubicBezTo>
                    <a:pt x="977" y="950"/>
                    <a:pt x="1033" y="838"/>
                    <a:pt x="1089" y="754"/>
                  </a:cubicBezTo>
                  <a:cubicBezTo>
                    <a:pt x="1200" y="615"/>
                    <a:pt x="1312" y="475"/>
                    <a:pt x="1424" y="364"/>
                  </a:cubicBezTo>
                  <a:lnTo>
                    <a:pt x="1507" y="280"/>
                  </a:lnTo>
                  <a:cubicBezTo>
                    <a:pt x="1571" y="216"/>
                    <a:pt x="1635" y="152"/>
                    <a:pt x="1705"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5"/>
            <p:cNvSpPr/>
            <p:nvPr/>
          </p:nvSpPr>
          <p:spPr>
            <a:xfrm>
              <a:off x="1623050" y="2284250"/>
              <a:ext cx="273425" cy="371875"/>
            </a:xfrm>
            <a:custGeom>
              <a:avLst/>
              <a:gdLst/>
              <a:ahLst/>
              <a:cxnLst/>
              <a:rect l="l" t="t" r="r" b="b"/>
              <a:pathLst>
                <a:path w="10937" h="14875" extrusionOk="0">
                  <a:moveTo>
                    <a:pt x="3790" y="1659"/>
                  </a:moveTo>
                  <a:cubicBezTo>
                    <a:pt x="4396" y="1659"/>
                    <a:pt x="5080" y="1856"/>
                    <a:pt x="5803" y="2271"/>
                  </a:cubicBezTo>
                  <a:cubicBezTo>
                    <a:pt x="8286" y="3721"/>
                    <a:pt x="10295" y="7181"/>
                    <a:pt x="10267" y="10027"/>
                  </a:cubicBezTo>
                  <a:cubicBezTo>
                    <a:pt x="10267" y="12056"/>
                    <a:pt x="9266" y="13222"/>
                    <a:pt x="7803" y="13222"/>
                  </a:cubicBezTo>
                  <a:cubicBezTo>
                    <a:pt x="7194" y="13222"/>
                    <a:pt x="6505" y="13020"/>
                    <a:pt x="5776" y="12593"/>
                  </a:cubicBezTo>
                  <a:cubicBezTo>
                    <a:pt x="3293" y="11171"/>
                    <a:pt x="1284" y="7711"/>
                    <a:pt x="1284" y="4837"/>
                  </a:cubicBezTo>
                  <a:cubicBezTo>
                    <a:pt x="1304" y="2821"/>
                    <a:pt x="2318" y="1659"/>
                    <a:pt x="3790" y="1659"/>
                  </a:cubicBezTo>
                  <a:close/>
                  <a:moveTo>
                    <a:pt x="3215" y="1"/>
                  </a:moveTo>
                  <a:cubicBezTo>
                    <a:pt x="1316" y="1"/>
                    <a:pt x="0" y="1503"/>
                    <a:pt x="0" y="4112"/>
                  </a:cubicBezTo>
                  <a:cubicBezTo>
                    <a:pt x="0" y="7767"/>
                    <a:pt x="2567" y="12259"/>
                    <a:pt x="5776" y="14100"/>
                  </a:cubicBezTo>
                  <a:cubicBezTo>
                    <a:pt x="6694" y="14625"/>
                    <a:pt x="7567" y="14874"/>
                    <a:pt x="8344" y="14874"/>
                  </a:cubicBezTo>
                  <a:cubicBezTo>
                    <a:pt x="9383" y="14874"/>
                    <a:pt x="10251" y="14428"/>
                    <a:pt x="10825" y="13598"/>
                  </a:cubicBezTo>
                  <a:cubicBezTo>
                    <a:pt x="10518" y="13263"/>
                    <a:pt x="10379" y="12761"/>
                    <a:pt x="10518" y="12482"/>
                  </a:cubicBezTo>
                  <a:cubicBezTo>
                    <a:pt x="10797" y="11896"/>
                    <a:pt x="10937" y="11198"/>
                    <a:pt x="10937" y="10417"/>
                  </a:cubicBezTo>
                  <a:cubicBezTo>
                    <a:pt x="10937" y="9608"/>
                    <a:pt x="10797" y="8771"/>
                    <a:pt x="10518" y="7878"/>
                  </a:cubicBezTo>
                  <a:cubicBezTo>
                    <a:pt x="10407" y="7432"/>
                    <a:pt x="10546" y="7097"/>
                    <a:pt x="10853" y="7097"/>
                  </a:cubicBezTo>
                  <a:cubicBezTo>
                    <a:pt x="9849" y="4503"/>
                    <a:pt x="7980" y="2048"/>
                    <a:pt x="5803" y="792"/>
                  </a:cubicBezTo>
                  <a:cubicBezTo>
                    <a:pt x="4876" y="255"/>
                    <a:pt x="3996" y="1"/>
                    <a:pt x="3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5"/>
            <p:cNvSpPr/>
            <p:nvPr/>
          </p:nvSpPr>
          <p:spPr>
            <a:xfrm>
              <a:off x="1889475" y="2454000"/>
              <a:ext cx="53050" cy="177875"/>
            </a:xfrm>
            <a:custGeom>
              <a:avLst/>
              <a:gdLst/>
              <a:ahLst/>
              <a:cxnLst/>
              <a:rect l="l" t="t" r="r" b="b"/>
              <a:pathLst>
                <a:path w="2122" h="7115" extrusionOk="0">
                  <a:moveTo>
                    <a:pt x="615" y="0"/>
                  </a:moveTo>
                  <a:lnTo>
                    <a:pt x="559" y="28"/>
                  </a:lnTo>
                  <a:lnTo>
                    <a:pt x="1" y="363"/>
                  </a:lnTo>
                  <a:cubicBezTo>
                    <a:pt x="57" y="335"/>
                    <a:pt x="112" y="307"/>
                    <a:pt x="196" y="307"/>
                  </a:cubicBezTo>
                  <a:lnTo>
                    <a:pt x="224" y="307"/>
                  </a:lnTo>
                  <a:cubicBezTo>
                    <a:pt x="308" y="335"/>
                    <a:pt x="391" y="363"/>
                    <a:pt x="475" y="391"/>
                  </a:cubicBezTo>
                  <a:cubicBezTo>
                    <a:pt x="531" y="447"/>
                    <a:pt x="587" y="475"/>
                    <a:pt x="643" y="530"/>
                  </a:cubicBezTo>
                  <a:cubicBezTo>
                    <a:pt x="698" y="586"/>
                    <a:pt x="754" y="642"/>
                    <a:pt x="810" y="726"/>
                  </a:cubicBezTo>
                  <a:cubicBezTo>
                    <a:pt x="866" y="782"/>
                    <a:pt x="922" y="865"/>
                    <a:pt x="949" y="949"/>
                  </a:cubicBezTo>
                  <a:cubicBezTo>
                    <a:pt x="1005" y="1033"/>
                    <a:pt x="1033" y="1116"/>
                    <a:pt x="1061" y="1200"/>
                  </a:cubicBezTo>
                  <a:cubicBezTo>
                    <a:pt x="1145" y="1451"/>
                    <a:pt x="1201" y="1730"/>
                    <a:pt x="1284" y="1981"/>
                  </a:cubicBezTo>
                  <a:lnTo>
                    <a:pt x="1284" y="2065"/>
                  </a:lnTo>
                  <a:cubicBezTo>
                    <a:pt x="1340" y="2316"/>
                    <a:pt x="1396" y="2567"/>
                    <a:pt x="1452" y="2818"/>
                  </a:cubicBezTo>
                  <a:cubicBezTo>
                    <a:pt x="1480" y="3069"/>
                    <a:pt x="1507" y="3320"/>
                    <a:pt x="1535" y="3571"/>
                  </a:cubicBezTo>
                  <a:lnTo>
                    <a:pt x="1535" y="3627"/>
                  </a:lnTo>
                  <a:cubicBezTo>
                    <a:pt x="1563" y="3878"/>
                    <a:pt x="1563" y="4129"/>
                    <a:pt x="1563" y="4381"/>
                  </a:cubicBezTo>
                  <a:cubicBezTo>
                    <a:pt x="1563" y="4604"/>
                    <a:pt x="1535" y="4855"/>
                    <a:pt x="1535" y="5078"/>
                  </a:cubicBezTo>
                  <a:lnTo>
                    <a:pt x="1535" y="5134"/>
                  </a:lnTo>
                  <a:cubicBezTo>
                    <a:pt x="1507" y="5329"/>
                    <a:pt x="1480" y="5524"/>
                    <a:pt x="1424" y="5720"/>
                  </a:cubicBezTo>
                  <a:lnTo>
                    <a:pt x="1424" y="5803"/>
                  </a:lnTo>
                  <a:cubicBezTo>
                    <a:pt x="1396" y="5999"/>
                    <a:pt x="1340" y="6166"/>
                    <a:pt x="1284" y="6333"/>
                  </a:cubicBezTo>
                  <a:lnTo>
                    <a:pt x="1256" y="6445"/>
                  </a:lnTo>
                  <a:cubicBezTo>
                    <a:pt x="1201" y="6612"/>
                    <a:pt x="1117" y="6780"/>
                    <a:pt x="1061" y="6947"/>
                  </a:cubicBezTo>
                  <a:cubicBezTo>
                    <a:pt x="1005" y="7031"/>
                    <a:pt x="977" y="7059"/>
                    <a:pt x="922" y="7115"/>
                  </a:cubicBezTo>
                  <a:lnTo>
                    <a:pt x="1452" y="6780"/>
                  </a:lnTo>
                  <a:cubicBezTo>
                    <a:pt x="1507" y="6752"/>
                    <a:pt x="1535" y="6724"/>
                    <a:pt x="1591" y="6668"/>
                  </a:cubicBezTo>
                  <a:lnTo>
                    <a:pt x="1591" y="6640"/>
                  </a:lnTo>
                  <a:cubicBezTo>
                    <a:pt x="1647" y="6501"/>
                    <a:pt x="1703" y="6389"/>
                    <a:pt x="1759" y="6278"/>
                  </a:cubicBezTo>
                  <a:cubicBezTo>
                    <a:pt x="1759" y="6222"/>
                    <a:pt x="1786" y="6166"/>
                    <a:pt x="1814" y="6110"/>
                  </a:cubicBezTo>
                  <a:lnTo>
                    <a:pt x="1842" y="6027"/>
                  </a:lnTo>
                  <a:lnTo>
                    <a:pt x="1870" y="5943"/>
                  </a:lnTo>
                  <a:cubicBezTo>
                    <a:pt x="1898" y="5831"/>
                    <a:pt x="1926" y="5720"/>
                    <a:pt x="1954" y="5608"/>
                  </a:cubicBezTo>
                  <a:lnTo>
                    <a:pt x="1982" y="5469"/>
                  </a:lnTo>
                  <a:lnTo>
                    <a:pt x="1982" y="5413"/>
                  </a:lnTo>
                  <a:lnTo>
                    <a:pt x="2010" y="5301"/>
                  </a:lnTo>
                  <a:cubicBezTo>
                    <a:pt x="2038" y="5190"/>
                    <a:pt x="2038" y="5106"/>
                    <a:pt x="2065" y="4994"/>
                  </a:cubicBezTo>
                  <a:cubicBezTo>
                    <a:pt x="2065" y="4939"/>
                    <a:pt x="2065" y="4855"/>
                    <a:pt x="2065" y="4799"/>
                  </a:cubicBezTo>
                  <a:lnTo>
                    <a:pt x="2093" y="4743"/>
                  </a:lnTo>
                  <a:lnTo>
                    <a:pt x="2093" y="4687"/>
                  </a:lnTo>
                  <a:cubicBezTo>
                    <a:pt x="2093" y="4576"/>
                    <a:pt x="2093" y="4492"/>
                    <a:pt x="2093" y="4381"/>
                  </a:cubicBezTo>
                  <a:cubicBezTo>
                    <a:pt x="2121" y="4269"/>
                    <a:pt x="2121" y="4185"/>
                    <a:pt x="2121" y="4074"/>
                  </a:cubicBezTo>
                  <a:lnTo>
                    <a:pt x="2121" y="4046"/>
                  </a:lnTo>
                  <a:cubicBezTo>
                    <a:pt x="2121" y="3962"/>
                    <a:pt x="2121" y="3850"/>
                    <a:pt x="2121" y="3739"/>
                  </a:cubicBezTo>
                  <a:cubicBezTo>
                    <a:pt x="2093" y="3655"/>
                    <a:pt x="2093" y="3544"/>
                    <a:pt x="2093" y="3432"/>
                  </a:cubicBezTo>
                  <a:lnTo>
                    <a:pt x="2093" y="3320"/>
                  </a:lnTo>
                  <a:lnTo>
                    <a:pt x="2093" y="3265"/>
                  </a:lnTo>
                  <a:cubicBezTo>
                    <a:pt x="2065" y="3209"/>
                    <a:pt x="2065" y="3181"/>
                    <a:pt x="2065" y="3125"/>
                  </a:cubicBezTo>
                  <a:cubicBezTo>
                    <a:pt x="2065" y="3013"/>
                    <a:pt x="2038" y="2930"/>
                    <a:pt x="2038" y="2818"/>
                  </a:cubicBezTo>
                  <a:cubicBezTo>
                    <a:pt x="2010" y="2707"/>
                    <a:pt x="2010" y="2623"/>
                    <a:pt x="1982" y="2511"/>
                  </a:cubicBezTo>
                  <a:lnTo>
                    <a:pt x="1982" y="2483"/>
                  </a:lnTo>
                  <a:cubicBezTo>
                    <a:pt x="1982" y="2372"/>
                    <a:pt x="1954" y="2288"/>
                    <a:pt x="1926" y="2177"/>
                  </a:cubicBezTo>
                  <a:cubicBezTo>
                    <a:pt x="1926" y="2065"/>
                    <a:pt x="1898" y="1953"/>
                    <a:pt x="1870" y="1842"/>
                  </a:cubicBezTo>
                  <a:lnTo>
                    <a:pt x="1842" y="1730"/>
                  </a:lnTo>
                  <a:lnTo>
                    <a:pt x="1814" y="1674"/>
                  </a:lnTo>
                  <a:cubicBezTo>
                    <a:pt x="1814" y="1619"/>
                    <a:pt x="1814" y="1563"/>
                    <a:pt x="1786" y="1507"/>
                  </a:cubicBezTo>
                  <a:cubicBezTo>
                    <a:pt x="1759" y="1395"/>
                    <a:pt x="1731" y="1284"/>
                    <a:pt x="1703" y="1172"/>
                  </a:cubicBezTo>
                  <a:cubicBezTo>
                    <a:pt x="1675" y="1061"/>
                    <a:pt x="1647" y="977"/>
                    <a:pt x="1619" y="893"/>
                  </a:cubicBezTo>
                  <a:lnTo>
                    <a:pt x="1619" y="865"/>
                  </a:lnTo>
                  <a:lnTo>
                    <a:pt x="1619" y="837"/>
                  </a:lnTo>
                  <a:lnTo>
                    <a:pt x="1591" y="809"/>
                  </a:lnTo>
                  <a:lnTo>
                    <a:pt x="1591" y="782"/>
                  </a:lnTo>
                  <a:lnTo>
                    <a:pt x="1563" y="754"/>
                  </a:lnTo>
                  <a:lnTo>
                    <a:pt x="1563" y="726"/>
                  </a:lnTo>
                  <a:lnTo>
                    <a:pt x="1535" y="698"/>
                  </a:lnTo>
                  <a:lnTo>
                    <a:pt x="1535" y="642"/>
                  </a:lnTo>
                  <a:lnTo>
                    <a:pt x="1507" y="642"/>
                  </a:lnTo>
                  <a:lnTo>
                    <a:pt x="1507" y="614"/>
                  </a:lnTo>
                  <a:lnTo>
                    <a:pt x="1480" y="558"/>
                  </a:lnTo>
                  <a:lnTo>
                    <a:pt x="1424" y="475"/>
                  </a:lnTo>
                  <a:lnTo>
                    <a:pt x="1396" y="419"/>
                  </a:lnTo>
                  <a:lnTo>
                    <a:pt x="1368" y="419"/>
                  </a:lnTo>
                  <a:lnTo>
                    <a:pt x="1368" y="391"/>
                  </a:lnTo>
                  <a:lnTo>
                    <a:pt x="1340" y="363"/>
                  </a:lnTo>
                  <a:lnTo>
                    <a:pt x="1312" y="307"/>
                  </a:lnTo>
                  <a:lnTo>
                    <a:pt x="1284" y="279"/>
                  </a:lnTo>
                  <a:lnTo>
                    <a:pt x="1256" y="251"/>
                  </a:lnTo>
                  <a:lnTo>
                    <a:pt x="1228" y="224"/>
                  </a:lnTo>
                  <a:lnTo>
                    <a:pt x="1201" y="224"/>
                  </a:lnTo>
                  <a:lnTo>
                    <a:pt x="1201" y="196"/>
                  </a:lnTo>
                  <a:lnTo>
                    <a:pt x="1173" y="196"/>
                  </a:lnTo>
                  <a:lnTo>
                    <a:pt x="1145" y="168"/>
                  </a:lnTo>
                  <a:lnTo>
                    <a:pt x="1117" y="140"/>
                  </a:lnTo>
                  <a:lnTo>
                    <a:pt x="1089" y="112"/>
                  </a:lnTo>
                  <a:lnTo>
                    <a:pt x="1061" y="112"/>
                  </a:lnTo>
                  <a:lnTo>
                    <a:pt x="1033" y="84"/>
                  </a:lnTo>
                  <a:lnTo>
                    <a:pt x="1005" y="56"/>
                  </a:lnTo>
                  <a:lnTo>
                    <a:pt x="949" y="56"/>
                  </a:lnTo>
                  <a:lnTo>
                    <a:pt x="922" y="28"/>
                  </a:lnTo>
                  <a:lnTo>
                    <a:pt x="866" y="28"/>
                  </a:lnTo>
                  <a:lnTo>
                    <a:pt x="8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5"/>
            <p:cNvSpPr/>
            <p:nvPr/>
          </p:nvSpPr>
          <p:spPr>
            <a:xfrm>
              <a:off x="1882500" y="2461675"/>
              <a:ext cx="46075" cy="170950"/>
            </a:xfrm>
            <a:custGeom>
              <a:avLst/>
              <a:gdLst/>
              <a:ahLst/>
              <a:cxnLst/>
              <a:rect l="l" t="t" r="r" b="b"/>
              <a:pathLst>
                <a:path w="1843" h="6838" extrusionOk="0">
                  <a:moveTo>
                    <a:pt x="475" y="0"/>
                  </a:moveTo>
                  <a:cubicBezTo>
                    <a:pt x="168" y="0"/>
                    <a:pt x="29" y="335"/>
                    <a:pt x="140" y="781"/>
                  </a:cubicBezTo>
                  <a:cubicBezTo>
                    <a:pt x="419" y="1674"/>
                    <a:pt x="559" y="2511"/>
                    <a:pt x="559" y="3320"/>
                  </a:cubicBezTo>
                  <a:cubicBezTo>
                    <a:pt x="559" y="4101"/>
                    <a:pt x="419" y="4799"/>
                    <a:pt x="140" y="5385"/>
                  </a:cubicBezTo>
                  <a:cubicBezTo>
                    <a:pt x="1" y="5664"/>
                    <a:pt x="140" y="6166"/>
                    <a:pt x="447" y="6501"/>
                  </a:cubicBezTo>
                  <a:lnTo>
                    <a:pt x="475" y="6557"/>
                  </a:lnTo>
                  <a:cubicBezTo>
                    <a:pt x="559" y="6640"/>
                    <a:pt x="643" y="6696"/>
                    <a:pt x="726" y="6752"/>
                  </a:cubicBezTo>
                  <a:cubicBezTo>
                    <a:pt x="827" y="6808"/>
                    <a:pt x="929" y="6837"/>
                    <a:pt x="1021" y="6837"/>
                  </a:cubicBezTo>
                  <a:cubicBezTo>
                    <a:pt x="1157" y="6837"/>
                    <a:pt x="1273" y="6773"/>
                    <a:pt x="1340" y="6640"/>
                  </a:cubicBezTo>
                  <a:cubicBezTo>
                    <a:pt x="1675" y="5943"/>
                    <a:pt x="1842" y="5050"/>
                    <a:pt x="1842" y="4074"/>
                  </a:cubicBezTo>
                  <a:cubicBezTo>
                    <a:pt x="1842" y="3069"/>
                    <a:pt x="1675" y="1981"/>
                    <a:pt x="1340" y="893"/>
                  </a:cubicBezTo>
                  <a:cubicBezTo>
                    <a:pt x="1228" y="558"/>
                    <a:pt x="1005" y="251"/>
                    <a:pt x="754" y="84"/>
                  </a:cubicBezTo>
                  <a:cubicBezTo>
                    <a:pt x="670" y="56"/>
                    <a:pt x="587" y="28"/>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5"/>
            <p:cNvSpPr/>
            <p:nvPr/>
          </p:nvSpPr>
          <p:spPr>
            <a:xfrm>
              <a:off x="1742325" y="2123400"/>
              <a:ext cx="65575" cy="79525"/>
            </a:xfrm>
            <a:custGeom>
              <a:avLst/>
              <a:gdLst/>
              <a:ahLst/>
              <a:cxnLst/>
              <a:rect l="l" t="t" r="r" b="b"/>
              <a:pathLst>
                <a:path w="2623" h="3181" extrusionOk="0">
                  <a:moveTo>
                    <a:pt x="0" y="0"/>
                  </a:moveTo>
                  <a:lnTo>
                    <a:pt x="0" y="1674"/>
                  </a:lnTo>
                  <a:lnTo>
                    <a:pt x="2623" y="3181"/>
                  </a:lnTo>
                  <a:lnTo>
                    <a:pt x="2623" y="150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5"/>
            <p:cNvSpPr/>
            <p:nvPr/>
          </p:nvSpPr>
          <p:spPr>
            <a:xfrm>
              <a:off x="2333075" y="2114825"/>
              <a:ext cx="51650" cy="570750"/>
            </a:xfrm>
            <a:custGeom>
              <a:avLst/>
              <a:gdLst/>
              <a:ahLst/>
              <a:cxnLst/>
              <a:rect l="l" t="t" r="r" b="b"/>
              <a:pathLst>
                <a:path w="2066" h="22830" extrusionOk="0">
                  <a:moveTo>
                    <a:pt x="1512" y="0"/>
                  </a:moveTo>
                  <a:cubicBezTo>
                    <a:pt x="1370" y="0"/>
                    <a:pt x="1208" y="48"/>
                    <a:pt x="1033" y="148"/>
                  </a:cubicBezTo>
                  <a:cubicBezTo>
                    <a:pt x="475" y="455"/>
                    <a:pt x="1" y="1264"/>
                    <a:pt x="1" y="1933"/>
                  </a:cubicBezTo>
                  <a:lnTo>
                    <a:pt x="1" y="22830"/>
                  </a:lnTo>
                  <a:lnTo>
                    <a:pt x="2065" y="21630"/>
                  </a:lnTo>
                  <a:lnTo>
                    <a:pt x="2065" y="734"/>
                  </a:lnTo>
                  <a:cubicBezTo>
                    <a:pt x="2065" y="264"/>
                    <a:pt x="1846" y="0"/>
                    <a:pt x="1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5"/>
            <p:cNvSpPr/>
            <p:nvPr/>
          </p:nvSpPr>
          <p:spPr>
            <a:xfrm>
              <a:off x="2243100" y="2166875"/>
              <a:ext cx="51650" cy="572425"/>
            </a:xfrm>
            <a:custGeom>
              <a:avLst/>
              <a:gdLst/>
              <a:ahLst/>
              <a:cxnLst/>
              <a:rect l="l" t="t" r="r" b="b"/>
              <a:pathLst>
                <a:path w="2066" h="22897" extrusionOk="0">
                  <a:moveTo>
                    <a:pt x="1484" y="0"/>
                  </a:moveTo>
                  <a:cubicBezTo>
                    <a:pt x="1347" y="0"/>
                    <a:pt x="1193" y="42"/>
                    <a:pt x="1033" y="130"/>
                  </a:cubicBezTo>
                  <a:cubicBezTo>
                    <a:pt x="447" y="465"/>
                    <a:pt x="1" y="1274"/>
                    <a:pt x="1" y="1916"/>
                  </a:cubicBezTo>
                  <a:lnTo>
                    <a:pt x="1" y="22896"/>
                  </a:lnTo>
                  <a:lnTo>
                    <a:pt x="2065" y="21669"/>
                  </a:lnTo>
                  <a:lnTo>
                    <a:pt x="2065" y="716"/>
                  </a:lnTo>
                  <a:cubicBezTo>
                    <a:pt x="2065" y="259"/>
                    <a:pt x="1824" y="0"/>
                    <a:pt x="14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5"/>
            <p:cNvSpPr/>
            <p:nvPr/>
          </p:nvSpPr>
          <p:spPr>
            <a:xfrm>
              <a:off x="2152425" y="2218875"/>
              <a:ext cx="51650" cy="573425"/>
            </a:xfrm>
            <a:custGeom>
              <a:avLst/>
              <a:gdLst/>
              <a:ahLst/>
              <a:cxnLst/>
              <a:rect l="l" t="t" r="r" b="b"/>
              <a:pathLst>
                <a:path w="2066" h="22937" extrusionOk="0">
                  <a:moveTo>
                    <a:pt x="1500" y="0"/>
                  </a:moveTo>
                  <a:cubicBezTo>
                    <a:pt x="1361" y="0"/>
                    <a:pt x="1203" y="46"/>
                    <a:pt x="1033" y="143"/>
                  </a:cubicBezTo>
                  <a:cubicBezTo>
                    <a:pt x="475" y="478"/>
                    <a:pt x="1" y="1287"/>
                    <a:pt x="1" y="1928"/>
                  </a:cubicBezTo>
                  <a:lnTo>
                    <a:pt x="1" y="22936"/>
                  </a:lnTo>
                  <a:lnTo>
                    <a:pt x="2065" y="21709"/>
                  </a:lnTo>
                  <a:lnTo>
                    <a:pt x="2065" y="729"/>
                  </a:lnTo>
                  <a:cubicBezTo>
                    <a:pt x="2065" y="273"/>
                    <a:pt x="1840" y="0"/>
                    <a:pt x="1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5"/>
            <p:cNvSpPr/>
            <p:nvPr/>
          </p:nvSpPr>
          <p:spPr>
            <a:xfrm>
              <a:off x="2061750" y="2271175"/>
              <a:ext cx="52350" cy="574125"/>
            </a:xfrm>
            <a:custGeom>
              <a:avLst/>
              <a:gdLst/>
              <a:ahLst/>
              <a:cxnLst/>
              <a:rect l="l" t="t" r="r" b="b"/>
              <a:pathLst>
                <a:path w="2094" h="22965" extrusionOk="0">
                  <a:moveTo>
                    <a:pt x="1516" y="1"/>
                  </a:moveTo>
                  <a:cubicBezTo>
                    <a:pt x="1378" y="1"/>
                    <a:pt x="1223" y="46"/>
                    <a:pt x="1061" y="143"/>
                  </a:cubicBezTo>
                  <a:cubicBezTo>
                    <a:pt x="475" y="478"/>
                    <a:pt x="1" y="1287"/>
                    <a:pt x="1" y="1929"/>
                  </a:cubicBezTo>
                  <a:lnTo>
                    <a:pt x="1" y="22965"/>
                  </a:lnTo>
                  <a:lnTo>
                    <a:pt x="2093" y="21737"/>
                  </a:lnTo>
                  <a:lnTo>
                    <a:pt x="2093" y="729"/>
                  </a:lnTo>
                  <a:cubicBezTo>
                    <a:pt x="2093" y="274"/>
                    <a:pt x="1854" y="1"/>
                    <a:pt x="15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2" name="Google Shape;942;p57"/>
          <p:cNvSpPr txBox="1">
            <a:spLocks noGrp="1"/>
          </p:cNvSpPr>
          <p:nvPr>
            <p:ph type="ctrTitle"/>
          </p:nvPr>
        </p:nvSpPr>
        <p:spPr>
          <a:xfrm>
            <a:off x="164610" y="51900"/>
            <a:ext cx="771900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Testing Procedure</a:t>
            </a:r>
            <a:endParaRPr dirty="0"/>
          </a:p>
        </p:txBody>
      </p:sp>
      <p:sp>
        <p:nvSpPr>
          <p:cNvPr id="944" name="Google Shape;944;p57"/>
          <p:cNvSpPr txBox="1"/>
          <p:nvPr/>
        </p:nvSpPr>
        <p:spPr>
          <a:xfrm>
            <a:off x="1846334" y="986181"/>
            <a:ext cx="3030300" cy="497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1. Provide context</a:t>
            </a:r>
            <a:endParaRPr sz="1800" dirty="0">
              <a:solidFill>
                <a:schemeClr val="lt1"/>
              </a:solidFill>
              <a:highlight>
                <a:schemeClr val="dk1"/>
              </a:highlight>
              <a:latin typeface="Lexend Giga"/>
              <a:ea typeface="Lexend Giga"/>
              <a:cs typeface="Lexend Giga"/>
              <a:sym typeface="Lexend Giga"/>
            </a:endParaRPr>
          </a:p>
        </p:txBody>
      </p:sp>
      <p:sp>
        <p:nvSpPr>
          <p:cNvPr id="945" name="Google Shape;945;p57"/>
          <p:cNvSpPr txBox="1"/>
          <p:nvPr/>
        </p:nvSpPr>
        <p:spPr>
          <a:xfrm>
            <a:off x="1857234" y="1751598"/>
            <a:ext cx="3685070" cy="497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2. Do 03 tasks</a:t>
            </a:r>
            <a:endParaRPr sz="1800" dirty="0">
              <a:solidFill>
                <a:schemeClr val="lt1"/>
              </a:solidFill>
              <a:highlight>
                <a:schemeClr val="dk1"/>
              </a:highlight>
              <a:latin typeface="Lexend Giga"/>
              <a:ea typeface="Lexend Giga"/>
              <a:cs typeface="Lexend Giga"/>
              <a:sym typeface="Lexend Giga"/>
            </a:endParaRPr>
          </a:p>
        </p:txBody>
      </p:sp>
      <p:sp>
        <p:nvSpPr>
          <p:cNvPr id="946" name="Google Shape;946;p57"/>
          <p:cNvSpPr txBox="1"/>
          <p:nvPr/>
        </p:nvSpPr>
        <p:spPr>
          <a:xfrm>
            <a:off x="1844953" y="2511857"/>
            <a:ext cx="3399415" cy="497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3. Ask question</a:t>
            </a:r>
            <a:endParaRPr sz="1800" dirty="0">
              <a:solidFill>
                <a:schemeClr val="lt1"/>
              </a:solidFill>
              <a:highlight>
                <a:schemeClr val="dk1"/>
              </a:highlight>
              <a:latin typeface="Lexend Giga"/>
              <a:ea typeface="Lexend Giga"/>
              <a:cs typeface="Lexend Giga"/>
              <a:sym typeface="Lexend Giga"/>
            </a:endParaRPr>
          </a:p>
        </p:txBody>
      </p:sp>
      <p:sp>
        <p:nvSpPr>
          <p:cNvPr id="947" name="Google Shape;947;p57"/>
          <p:cNvSpPr txBox="1"/>
          <p:nvPr/>
        </p:nvSpPr>
        <p:spPr>
          <a:xfrm>
            <a:off x="1814610" y="3264695"/>
            <a:ext cx="3307117" cy="497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4. Ask for feedback</a:t>
            </a:r>
            <a:endParaRPr sz="1800" dirty="0">
              <a:solidFill>
                <a:schemeClr val="lt1"/>
              </a:solidFill>
              <a:highlight>
                <a:schemeClr val="dk1"/>
              </a:highlight>
              <a:latin typeface="Lexend Giga"/>
              <a:ea typeface="Lexend Giga"/>
              <a:cs typeface="Lexend Giga"/>
              <a:sym typeface="Lexend Giga"/>
            </a:endParaRPr>
          </a:p>
        </p:txBody>
      </p:sp>
      <p:sp>
        <p:nvSpPr>
          <p:cNvPr id="948" name="Google Shape;948;p57"/>
          <p:cNvSpPr txBox="1"/>
          <p:nvPr/>
        </p:nvSpPr>
        <p:spPr>
          <a:xfrm>
            <a:off x="5413759" y="1008897"/>
            <a:ext cx="3030300" cy="270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1200"/>
              </a:spcAft>
              <a:buNone/>
            </a:pPr>
            <a:r>
              <a:rPr lang="en" sz="1200" dirty="0">
                <a:solidFill>
                  <a:schemeClr val="dk1"/>
                </a:solidFill>
                <a:latin typeface="Lexend"/>
                <a:ea typeface="Lexend"/>
                <a:cs typeface="Lexend"/>
                <a:sym typeface="Lexend"/>
              </a:rPr>
              <a:t>Give tester the information </a:t>
            </a:r>
            <a:endParaRPr sz="1200" dirty="0">
              <a:solidFill>
                <a:schemeClr val="dk1"/>
              </a:solidFill>
              <a:latin typeface="Lexend"/>
              <a:ea typeface="Lexend"/>
              <a:cs typeface="Lexend"/>
              <a:sym typeface="Lexend"/>
            </a:endParaRPr>
          </a:p>
        </p:txBody>
      </p:sp>
      <p:sp>
        <p:nvSpPr>
          <p:cNvPr id="949" name="Google Shape;949;p57"/>
          <p:cNvSpPr txBox="1"/>
          <p:nvPr/>
        </p:nvSpPr>
        <p:spPr>
          <a:xfrm>
            <a:off x="5413759" y="1320997"/>
            <a:ext cx="3226678" cy="227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1200"/>
              </a:spcAft>
              <a:buNone/>
            </a:pPr>
            <a:r>
              <a:rPr lang="en-US" sz="1200" dirty="0">
                <a:solidFill>
                  <a:schemeClr val="dk1"/>
                </a:solidFill>
                <a:latin typeface="Lexend"/>
                <a:ea typeface="Lexend"/>
                <a:cs typeface="Lexend"/>
                <a:sym typeface="Lexend"/>
              </a:rPr>
              <a:t>Explain purpose, goals &amp; consent forms</a:t>
            </a:r>
            <a:endParaRPr sz="1200" dirty="0">
              <a:solidFill>
                <a:schemeClr val="dk1"/>
              </a:solidFill>
              <a:latin typeface="Lexend"/>
              <a:ea typeface="Lexend"/>
              <a:cs typeface="Lexend"/>
              <a:sym typeface="Lexend"/>
            </a:endParaRPr>
          </a:p>
        </p:txBody>
      </p:sp>
      <p:sp>
        <p:nvSpPr>
          <p:cNvPr id="950" name="Google Shape;950;p57"/>
          <p:cNvSpPr txBox="1"/>
          <p:nvPr/>
        </p:nvSpPr>
        <p:spPr>
          <a:xfrm>
            <a:off x="5413746" y="1746847"/>
            <a:ext cx="3030300" cy="270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1200"/>
              </a:spcAft>
              <a:buNone/>
            </a:pPr>
            <a:r>
              <a:rPr lang="en" sz="1200" dirty="0">
                <a:solidFill>
                  <a:schemeClr val="dk1"/>
                </a:solidFill>
                <a:latin typeface="Lexend"/>
                <a:ea typeface="Lexend"/>
                <a:cs typeface="Lexend"/>
                <a:sym typeface="Lexend"/>
              </a:rPr>
              <a:t>Testers is assigned 03 tasks</a:t>
            </a:r>
            <a:endParaRPr sz="1200" dirty="0">
              <a:solidFill>
                <a:schemeClr val="dk1"/>
              </a:solidFill>
              <a:latin typeface="Lexend"/>
              <a:ea typeface="Lexend"/>
              <a:cs typeface="Lexend"/>
              <a:sym typeface="Lexend"/>
            </a:endParaRPr>
          </a:p>
        </p:txBody>
      </p:sp>
      <p:sp>
        <p:nvSpPr>
          <p:cNvPr id="951" name="Google Shape;951;p57"/>
          <p:cNvSpPr txBox="1"/>
          <p:nvPr/>
        </p:nvSpPr>
        <p:spPr>
          <a:xfrm>
            <a:off x="5413746" y="2058947"/>
            <a:ext cx="3030300" cy="270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1200"/>
              </a:spcAft>
              <a:buNone/>
            </a:pPr>
            <a:r>
              <a:rPr lang="en" sz="1200" dirty="0">
                <a:solidFill>
                  <a:schemeClr val="dk1"/>
                </a:solidFill>
                <a:latin typeface="Lexend"/>
                <a:ea typeface="Lexend"/>
                <a:cs typeface="Lexend"/>
                <a:sym typeface="Lexend"/>
              </a:rPr>
              <a:t>Need to complete 03 tasks</a:t>
            </a:r>
            <a:endParaRPr sz="1200" dirty="0">
              <a:solidFill>
                <a:schemeClr val="dk1"/>
              </a:solidFill>
              <a:latin typeface="Lexend"/>
              <a:ea typeface="Lexend"/>
              <a:cs typeface="Lexend"/>
              <a:sym typeface="Lexend"/>
            </a:endParaRPr>
          </a:p>
        </p:txBody>
      </p:sp>
      <p:sp>
        <p:nvSpPr>
          <p:cNvPr id="952" name="Google Shape;952;p57"/>
          <p:cNvSpPr txBox="1"/>
          <p:nvPr/>
        </p:nvSpPr>
        <p:spPr>
          <a:xfrm>
            <a:off x="5413733" y="2511158"/>
            <a:ext cx="3030300" cy="270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1200"/>
              </a:spcAft>
              <a:buNone/>
            </a:pPr>
            <a:r>
              <a:rPr lang="en-US" sz="1200" dirty="0">
                <a:solidFill>
                  <a:schemeClr val="dk1"/>
                </a:solidFill>
                <a:latin typeface="Lexend"/>
                <a:ea typeface="Lexend"/>
                <a:cs typeface="Lexend"/>
                <a:sym typeface="Lexend"/>
              </a:rPr>
              <a:t>specific questions to gather thoughts</a:t>
            </a:r>
            <a:endParaRPr sz="1200" dirty="0">
              <a:solidFill>
                <a:schemeClr val="dk1"/>
              </a:solidFill>
              <a:latin typeface="Lexend"/>
              <a:ea typeface="Lexend"/>
              <a:cs typeface="Lexend"/>
              <a:sym typeface="Lexend"/>
            </a:endParaRPr>
          </a:p>
        </p:txBody>
      </p:sp>
      <p:sp>
        <p:nvSpPr>
          <p:cNvPr id="953" name="Google Shape;953;p57"/>
          <p:cNvSpPr txBox="1"/>
          <p:nvPr/>
        </p:nvSpPr>
        <p:spPr>
          <a:xfrm>
            <a:off x="5413733" y="2823258"/>
            <a:ext cx="3030300" cy="270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1200"/>
              </a:spcAft>
              <a:buNone/>
            </a:pPr>
            <a:r>
              <a:rPr lang="en-US" sz="1200" dirty="0">
                <a:solidFill>
                  <a:schemeClr val="dk1"/>
                </a:solidFill>
                <a:latin typeface="Lexend"/>
                <a:ea typeface="Lexend"/>
                <a:cs typeface="Lexend"/>
                <a:sym typeface="Lexend"/>
              </a:rPr>
              <a:t>identify issues, usability concerns, or areas for improvement.</a:t>
            </a:r>
            <a:endParaRPr sz="1200" dirty="0">
              <a:solidFill>
                <a:schemeClr val="dk1"/>
              </a:solidFill>
              <a:latin typeface="Lexend"/>
              <a:ea typeface="Lexend"/>
              <a:cs typeface="Lexend"/>
              <a:sym typeface="Lexend"/>
            </a:endParaRPr>
          </a:p>
        </p:txBody>
      </p:sp>
      <p:sp>
        <p:nvSpPr>
          <p:cNvPr id="954" name="Google Shape;954;p57"/>
          <p:cNvSpPr txBox="1"/>
          <p:nvPr/>
        </p:nvSpPr>
        <p:spPr>
          <a:xfrm>
            <a:off x="5413746" y="3291586"/>
            <a:ext cx="3307116" cy="270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1200"/>
              </a:spcAft>
              <a:buNone/>
            </a:pPr>
            <a:r>
              <a:rPr lang="en-US" sz="1200" dirty="0">
                <a:solidFill>
                  <a:schemeClr val="dk1"/>
                </a:solidFill>
                <a:latin typeface="Lexend"/>
                <a:ea typeface="Lexend"/>
                <a:cs typeface="Lexend"/>
                <a:sym typeface="Lexend"/>
              </a:rPr>
              <a:t>open-ended feedback to gain insights</a:t>
            </a:r>
            <a:endParaRPr sz="1200" dirty="0">
              <a:solidFill>
                <a:schemeClr val="dk1"/>
              </a:solidFill>
              <a:latin typeface="Lexend"/>
              <a:ea typeface="Lexend"/>
              <a:cs typeface="Lexend"/>
              <a:sym typeface="Lexend"/>
            </a:endParaRPr>
          </a:p>
        </p:txBody>
      </p:sp>
      <p:sp>
        <p:nvSpPr>
          <p:cNvPr id="955" name="Google Shape;955;p57"/>
          <p:cNvSpPr txBox="1"/>
          <p:nvPr/>
        </p:nvSpPr>
        <p:spPr>
          <a:xfrm>
            <a:off x="5413745" y="3603686"/>
            <a:ext cx="3226691" cy="270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1200"/>
              </a:spcAft>
              <a:buNone/>
            </a:pPr>
            <a:r>
              <a:rPr lang="en-US" sz="1200" dirty="0">
                <a:solidFill>
                  <a:schemeClr val="dk1"/>
                </a:solidFill>
                <a:latin typeface="Lexend"/>
                <a:ea typeface="Lexend"/>
                <a:cs typeface="Lexend"/>
                <a:sym typeface="Lexend"/>
              </a:rPr>
              <a:t>opinions and suggestions for improving</a:t>
            </a:r>
            <a:endParaRPr sz="1200" dirty="0">
              <a:solidFill>
                <a:schemeClr val="dk1"/>
              </a:solidFill>
              <a:latin typeface="Lexend"/>
              <a:ea typeface="Lexend"/>
              <a:cs typeface="Lexend"/>
              <a:sym typeface="Lexend"/>
            </a:endParaRPr>
          </a:p>
        </p:txBody>
      </p:sp>
      <p:cxnSp>
        <p:nvCxnSpPr>
          <p:cNvPr id="956" name="Google Shape;956;p57"/>
          <p:cNvCxnSpPr>
            <a:cxnSpLocks/>
          </p:cNvCxnSpPr>
          <p:nvPr/>
        </p:nvCxnSpPr>
        <p:spPr>
          <a:xfrm flipV="1">
            <a:off x="1309209" y="1278897"/>
            <a:ext cx="537125" cy="1286500"/>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957" name="Google Shape;957;p57"/>
          <p:cNvCxnSpPr>
            <a:cxnSpLocks/>
          </p:cNvCxnSpPr>
          <p:nvPr/>
        </p:nvCxnSpPr>
        <p:spPr>
          <a:xfrm>
            <a:off x="792708" y="2584007"/>
            <a:ext cx="1054832" cy="903658"/>
          </a:xfrm>
          <a:prstGeom prst="bentConnector3">
            <a:avLst>
              <a:gd name="adj1" fmla="val 73166"/>
            </a:avLst>
          </a:prstGeom>
          <a:noFill/>
          <a:ln w="28575" cap="flat" cmpd="sng">
            <a:solidFill>
              <a:schemeClr val="dk1"/>
            </a:solidFill>
            <a:prstDash val="solid"/>
            <a:miter lim="8000"/>
            <a:headEnd type="none" w="med" len="med"/>
            <a:tailEnd type="none" w="med" len="med"/>
          </a:ln>
        </p:spPr>
      </p:cxnSp>
      <p:cxnSp>
        <p:nvCxnSpPr>
          <p:cNvPr id="958" name="Google Shape;958;p57"/>
          <p:cNvCxnSpPr>
            <a:cxnSpLocks/>
          </p:cNvCxnSpPr>
          <p:nvPr/>
        </p:nvCxnSpPr>
        <p:spPr>
          <a:xfrm flipV="1">
            <a:off x="1245702" y="1994191"/>
            <a:ext cx="664137" cy="660753"/>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959" name="Google Shape;959;p57"/>
          <p:cNvCxnSpPr>
            <a:cxnSpLocks/>
          </p:cNvCxnSpPr>
          <p:nvPr/>
        </p:nvCxnSpPr>
        <p:spPr>
          <a:xfrm>
            <a:off x="1309224" y="2599741"/>
            <a:ext cx="537130" cy="170220"/>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960" name="Google Shape;960;p57"/>
          <p:cNvCxnSpPr>
            <a:cxnSpLocks/>
            <a:endCxn id="948" idx="1"/>
          </p:cNvCxnSpPr>
          <p:nvPr/>
        </p:nvCxnSpPr>
        <p:spPr>
          <a:xfrm rot="10800000" flipH="1">
            <a:off x="5177646" y="1143947"/>
            <a:ext cx="236100" cy="156000"/>
          </a:xfrm>
          <a:prstGeom prst="bentConnector3">
            <a:avLst>
              <a:gd name="adj1" fmla="val 50003"/>
            </a:avLst>
          </a:prstGeom>
          <a:noFill/>
          <a:ln w="28575" cap="flat" cmpd="sng">
            <a:solidFill>
              <a:schemeClr val="dk1"/>
            </a:solidFill>
            <a:prstDash val="solid"/>
            <a:miter lim="8000"/>
            <a:headEnd type="none" w="med" len="med"/>
            <a:tailEnd type="none" w="med" len="med"/>
          </a:ln>
        </p:spPr>
      </p:cxnSp>
      <p:cxnSp>
        <p:nvCxnSpPr>
          <p:cNvPr id="961" name="Google Shape;961;p57"/>
          <p:cNvCxnSpPr>
            <a:cxnSpLocks/>
            <a:endCxn id="949" idx="1"/>
          </p:cNvCxnSpPr>
          <p:nvPr/>
        </p:nvCxnSpPr>
        <p:spPr>
          <a:xfrm>
            <a:off x="5177646" y="1299947"/>
            <a:ext cx="236113" cy="134900"/>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962" name="Google Shape;962;p57"/>
          <p:cNvCxnSpPr>
            <a:cxnSpLocks/>
            <a:endCxn id="950" idx="1"/>
          </p:cNvCxnSpPr>
          <p:nvPr/>
        </p:nvCxnSpPr>
        <p:spPr>
          <a:xfrm rot="10800000" flipH="1">
            <a:off x="5177633" y="1881897"/>
            <a:ext cx="236100" cy="156000"/>
          </a:xfrm>
          <a:prstGeom prst="bentConnector3">
            <a:avLst>
              <a:gd name="adj1" fmla="val 50003"/>
            </a:avLst>
          </a:prstGeom>
          <a:noFill/>
          <a:ln w="28575" cap="flat" cmpd="sng">
            <a:solidFill>
              <a:schemeClr val="dk1"/>
            </a:solidFill>
            <a:prstDash val="solid"/>
            <a:miter lim="8000"/>
            <a:headEnd type="none" w="med" len="med"/>
            <a:tailEnd type="none" w="med" len="med"/>
          </a:ln>
        </p:spPr>
      </p:cxnSp>
      <p:cxnSp>
        <p:nvCxnSpPr>
          <p:cNvPr id="963" name="Google Shape;963;p57"/>
          <p:cNvCxnSpPr>
            <a:cxnSpLocks/>
            <a:endCxn id="951" idx="1"/>
          </p:cNvCxnSpPr>
          <p:nvPr/>
        </p:nvCxnSpPr>
        <p:spPr>
          <a:xfrm>
            <a:off x="5177633" y="2037897"/>
            <a:ext cx="236100" cy="156000"/>
          </a:xfrm>
          <a:prstGeom prst="bentConnector3">
            <a:avLst>
              <a:gd name="adj1" fmla="val 50003"/>
            </a:avLst>
          </a:prstGeom>
          <a:noFill/>
          <a:ln w="28575" cap="flat" cmpd="sng">
            <a:solidFill>
              <a:schemeClr val="dk1"/>
            </a:solidFill>
            <a:prstDash val="solid"/>
            <a:miter lim="8000"/>
            <a:headEnd type="none" w="med" len="med"/>
            <a:tailEnd type="none" w="med" len="med"/>
          </a:ln>
        </p:spPr>
      </p:cxnSp>
      <p:cxnSp>
        <p:nvCxnSpPr>
          <p:cNvPr id="964" name="Google Shape;964;p57"/>
          <p:cNvCxnSpPr>
            <a:cxnSpLocks/>
            <a:endCxn id="952" idx="1"/>
          </p:cNvCxnSpPr>
          <p:nvPr/>
        </p:nvCxnSpPr>
        <p:spPr>
          <a:xfrm rot="10800000" flipH="1">
            <a:off x="5177620" y="2646208"/>
            <a:ext cx="236100" cy="156000"/>
          </a:xfrm>
          <a:prstGeom prst="bentConnector3">
            <a:avLst>
              <a:gd name="adj1" fmla="val 50003"/>
            </a:avLst>
          </a:prstGeom>
          <a:noFill/>
          <a:ln w="28575" cap="flat" cmpd="sng">
            <a:solidFill>
              <a:schemeClr val="dk1"/>
            </a:solidFill>
            <a:prstDash val="solid"/>
            <a:miter lim="8000"/>
            <a:headEnd type="none" w="med" len="med"/>
            <a:tailEnd type="none" w="med" len="med"/>
          </a:ln>
        </p:spPr>
      </p:cxnSp>
      <p:cxnSp>
        <p:nvCxnSpPr>
          <p:cNvPr id="965" name="Google Shape;965;p57"/>
          <p:cNvCxnSpPr>
            <a:cxnSpLocks/>
            <a:endCxn id="953" idx="1"/>
          </p:cNvCxnSpPr>
          <p:nvPr/>
        </p:nvCxnSpPr>
        <p:spPr>
          <a:xfrm>
            <a:off x="5177620" y="2802208"/>
            <a:ext cx="236100" cy="156000"/>
          </a:xfrm>
          <a:prstGeom prst="bentConnector3">
            <a:avLst>
              <a:gd name="adj1" fmla="val 50003"/>
            </a:avLst>
          </a:prstGeom>
          <a:noFill/>
          <a:ln w="28575" cap="flat" cmpd="sng">
            <a:solidFill>
              <a:schemeClr val="dk1"/>
            </a:solidFill>
            <a:prstDash val="solid"/>
            <a:miter lim="8000"/>
            <a:headEnd type="none" w="med" len="med"/>
            <a:tailEnd type="none" w="med" len="med"/>
          </a:ln>
        </p:spPr>
      </p:cxnSp>
      <p:cxnSp>
        <p:nvCxnSpPr>
          <p:cNvPr id="966" name="Google Shape;966;p57"/>
          <p:cNvCxnSpPr>
            <a:cxnSpLocks/>
            <a:endCxn id="954" idx="1"/>
          </p:cNvCxnSpPr>
          <p:nvPr/>
        </p:nvCxnSpPr>
        <p:spPr>
          <a:xfrm flipV="1">
            <a:off x="5177633" y="3426586"/>
            <a:ext cx="236113" cy="156050"/>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967" name="Google Shape;967;p57"/>
          <p:cNvCxnSpPr>
            <a:cxnSpLocks/>
            <a:endCxn id="955" idx="1"/>
          </p:cNvCxnSpPr>
          <p:nvPr/>
        </p:nvCxnSpPr>
        <p:spPr>
          <a:xfrm>
            <a:off x="5177633" y="3582636"/>
            <a:ext cx="236112" cy="156050"/>
          </a:xfrm>
          <a:prstGeom prst="bentConnector3">
            <a:avLst>
              <a:gd name="adj1" fmla="val 50000"/>
            </a:avLst>
          </a:prstGeom>
          <a:noFill/>
          <a:ln w="28575" cap="flat" cmpd="sng">
            <a:solidFill>
              <a:schemeClr val="dk1"/>
            </a:solidFill>
            <a:prstDash val="solid"/>
            <a:miter lim="8000"/>
            <a:headEnd type="none" w="med" len="med"/>
            <a:tailEnd type="none" w="med" len="med"/>
          </a:ln>
        </p:spPr>
      </p:cxnSp>
      <p:sp>
        <p:nvSpPr>
          <p:cNvPr id="9" name="Google Shape;947;p57">
            <a:extLst>
              <a:ext uri="{FF2B5EF4-FFF2-40B4-BE49-F238E27FC236}">
                <a16:creationId xmlns:a16="http://schemas.microsoft.com/office/drawing/2014/main" id="{29907080-B1BB-9F82-EB6A-EE69C4C414A6}"/>
              </a:ext>
            </a:extLst>
          </p:cNvPr>
          <p:cNvSpPr txBox="1"/>
          <p:nvPr/>
        </p:nvSpPr>
        <p:spPr>
          <a:xfrm>
            <a:off x="1838019" y="4137345"/>
            <a:ext cx="3307117" cy="4977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5. Synthesize finding</a:t>
            </a:r>
            <a:endParaRPr sz="1800" dirty="0">
              <a:solidFill>
                <a:schemeClr val="lt1"/>
              </a:solidFill>
              <a:highlight>
                <a:schemeClr val="dk1"/>
              </a:highlight>
              <a:latin typeface="Lexend Giga"/>
              <a:ea typeface="Lexend Giga"/>
              <a:cs typeface="Lexend Giga"/>
              <a:sym typeface="Lexend Giga"/>
            </a:endParaRPr>
          </a:p>
        </p:txBody>
      </p:sp>
      <p:sp>
        <p:nvSpPr>
          <p:cNvPr id="10" name="Google Shape;954;p57">
            <a:extLst>
              <a:ext uri="{FF2B5EF4-FFF2-40B4-BE49-F238E27FC236}">
                <a16:creationId xmlns:a16="http://schemas.microsoft.com/office/drawing/2014/main" id="{F2CB86D0-A765-50F9-12D7-58E633B7146F}"/>
              </a:ext>
            </a:extLst>
          </p:cNvPr>
          <p:cNvSpPr txBox="1"/>
          <p:nvPr/>
        </p:nvSpPr>
        <p:spPr>
          <a:xfrm>
            <a:off x="5413733" y="4105276"/>
            <a:ext cx="3474960" cy="270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1200"/>
              </a:spcAft>
              <a:buNone/>
            </a:pPr>
            <a:r>
              <a:rPr lang="en-US" sz="1200" dirty="0">
                <a:solidFill>
                  <a:schemeClr val="dk1"/>
                </a:solidFill>
                <a:latin typeface="Lexend"/>
                <a:ea typeface="Lexend"/>
                <a:cs typeface="Lexend"/>
                <a:sym typeface="Lexend"/>
              </a:rPr>
              <a:t>analyzing all the feedback and observations</a:t>
            </a:r>
            <a:endParaRPr sz="1200" dirty="0">
              <a:solidFill>
                <a:schemeClr val="dk1"/>
              </a:solidFill>
              <a:latin typeface="Lexend"/>
              <a:ea typeface="Lexend"/>
              <a:cs typeface="Lexend"/>
              <a:sym typeface="Lexend"/>
            </a:endParaRPr>
          </a:p>
        </p:txBody>
      </p:sp>
      <p:sp>
        <p:nvSpPr>
          <p:cNvPr id="11" name="Google Shape;955;p57">
            <a:extLst>
              <a:ext uri="{FF2B5EF4-FFF2-40B4-BE49-F238E27FC236}">
                <a16:creationId xmlns:a16="http://schemas.microsoft.com/office/drawing/2014/main" id="{9DB082FD-E7BF-2E4E-D2D3-1C67524C34C9}"/>
              </a:ext>
            </a:extLst>
          </p:cNvPr>
          <p:cNvSpPr txBox="1"/>
          <p:nvPr/>
        </p:nvSpPr>
        <p:spPr>
          <a:xfrm>
            <a:off x="5413733" y="4417376"/>
            <a:ext cx="3030300" cy="2700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1200"/>
              </a:spcAft>
              <a:buNone/>
            </a:pPr>
            <a:r>
              <a:rPr lang="en-US" sz="1200" dirty="0">
                <a:solidFill>
                  <a:schemeClr val="dk1"/>
                </a:solidFill>
                <a:latin typeface="Lexend"/>
                <a:ea typeface="Lexend"/>
                <a:cs typeface="Lexend"/>
                <a:sym typeface="Lexend"/>
              </a:rPr>
              <a:t>trends, strengths, weaknesses, and actionable recommendations</a:t>
            </a:r>
            <a:endParaRPr sz="1200" dirty="0">
              <a:solidFill>
                <a:schemeClr val="dk1"/>
              </a:solidFill>
              <a:latin typeface="Lexend"/>
              <a:ea typeface="Lexend"/>
              <a:cs typeface="Lexend"/>
              <a:sym typeface="Lexend"/>
            </a:endParaRPr>
          </a:p>
        </p:txBody>
      </p:sp>
      <p:cxnSp>
        <p:nvCxnSpPr>
          <p:cNvPr id="12" name="Google Shape;966;p57">
            <a:extLst>
              <a:ext uri="{FF2B5EF4-FFF2-40B4-BE49-F238E27FC236}">
                <a16:creationId xmlns:a16="http://schemas.microsoft.com/office/drawing/2014/main" id="{56BDDE2A-CCFD-90F4-AFF0-FB68D0444D4C}"/>
              </a:ext>
            </a:extLst>
          </p:cNvPr>
          <p:cNvCxnSpPr>
            <a:cxnSpLocks/>
            <a:endCxn id="10" idx="1"/>
          </p:cNvCxnSpPr>
          <p:nvPr/>
        </p:nvCxnSpPr>
        <p:spPr>
          <a:xfrm flipV="1">
            <a:off x="5177620" y="4240276"/>
            <a:ext cx="236113" cy="156050"/>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13" name="Google Shape;967;p57">
            <a:extLst>
              <a:ext uri="{FF2B5EF4-FFF2-40B4-BE49-F238E27FC236}">
                <a16:creationId xmlns:a16="http://schemas.microsoft.com/office/drawing/2014/main" id="{173FEFC8-B25B-6415-AC6D-9B8214E66E55}"/>
              </a:ext>
            </a:extLst>
          </p:cNvPr>
          <p:cNvCxnSpPr>
            <a:cxnSpLocks/>
            <a:endCxn id="11" idx="1"/>
          </p:cNvCxnSpPr>
          <p:nvPr/>
        </p:nvCxnSpPr>
        <p:spPr>
          <a:xfrm>
            <a:off x="5177620" y="4396326"/>
            <a:ext cx="236100" cy="156000"/>
          </a:xfrm>
          <a:prstGeom prst="bentConnector3">
            <a:avLst>
              <a:gd name="adj1" fmla="val 50000"/>
            </a:avLst>
          </a:prstGeom>
          <a:noFill/>
          <a:ln w="28575" cap="flat" cmpd="sng">
            <a:solidFill>
              <a:schemeClr val="dk1"/>
            </a:solidFill>
            <a:prstDash val="solid"/>
            <a:miter lim="8000"/>
            <a:headEnd type="none" w="med" len="med"/>
            <a:tailEnd type="none" w="med" len="med"/>
          </a:ln>
        </p:spPr>
      </p:cxnSp>
      <p:cxnSp>
        <p:nvCxnSpPr>
          <p:cNvPr id="14" name="Google Shape;957;p57">
            <a:extLst>
              <a:ext uri="{FF2B5EF4-FFF2-40B4-BE49-F238E27FC236}">
                <a16:creationId xmlns:a16="http://schemas.microsoft.com/office/drawing/2014/main" id="{BF37CC65-4DA4-06E1-F10B-B85A1443E6E8}"/>
              </a:ext>
            </a:extLst>
          </p:cNvPr>
          <p:cNvCxnSpPr>
            <a:cxnSpLocks/>
          </p:cNvCxnSpPr>
          <p:nvPr/>
        </p:nvCxnSpPr>
        <p:spPr>
          <a:xfrm>
            <a:off x="1277486" y="2635305"/>
            <a:ext cx="537124" cy="1853450"/>
          </a:xfrm>
          <a:prstGeom prst="bentConnector3">
            <a:avLst>
              <a:gd name="adj1" fmla="val 50000"/>
            </a:avLst>
          </a:prstGeom>
          <a:noFill/>
          <a:ln w="28575" cap="flat" cmpd="sng">
            <a:solidFill>
              <a:schemeClr val="dk1"/>
            </a:solidFill>
            <a:prstDash val="solid"/>
            <a:miter lim="8000"/>
            <a:headEnd type="none" w="med" len="med"/>
            <a:tailEnd type="none" w="med" len="med"/>
          </a:ln>
        </p:spPr>
      </p:cxnSp>
      <p:sp>
        <p:nvSpPr>
          <p:cNvPr id="943" name="Google Shape;943;p57"/>
          <p:cNvSpPr txBox="1"/>
          <p:nvPr/>
        </p:nvSpPr>
        <p:spPr>
          <a:xfrm>
            <a:off x="-152018" y="2158823"/>
            <a:ext cx="1855500" cy="8997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Process</a:t>
            </a:r>
            <a:endParaRPr sz="1800" dirty="0">
              <a:solidFill>
                <a:schemeClr val="lt1"/>
              </a:solidFill>
              <a:highlight>
                <a:schemeClr val="dk1"/>
              </a:highlight>
              <a:latin typeface="Lexend Giga"/>
              <a:ea typeface="Lexend Giga"/>
              <a:cs typeface="Lexend Giga"/>
              <a:sym typeface="Lexend Gig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4" name="Google Shape;924;p56"/>
          <p:cNvSpPr txBox="1">
            <a:spLocks noGrp="1"/>
          </p:cNvSpPr>
          <p:nvPr>
            <p:ph type="subTitle" idx="2"/>
          </p:nvPr>
        </p:nvSpPr>
        <p:spPr>
          <a:xfrm>
            <a:off x="713250" y="1472088"/>
            <a:ext cx="2173500" cy="40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Effective</a:t>
            </a:r>
            <a:endParaRPr dirty="0"/>
          </a:p>
        </p:txBody>
      </p:sp>
      <p:sp>
        <p:nvSpPr>
          <p:cNvPr id="925" name="Google Shape;925;p56"/>
          <p:cNvSpPr txBox="1">
            <a:spLocks noGrp="1"/>
          </p:cNvSpPr>
          <p:nvPr>
            <p:ph type="ctrTitle"/>
          </p:nvPr>
        </p:nvSpPr>
        <p:spPr>
          <a:xfrm>
            <a:off x="713250" y="316600"/>
            <a:ext cx="771900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Usability Goals</a:t>
            </a:r>
            <a:endParaRPr dirty="0"/>
          </a:p>
        </p:txBody>
      </p:sp>
      <p:sp>
        <p:nvSpPr>
          <p:cNvPr id="927" name="Google Shape;927;p56"/>
          <p:cNvSpPr txBox="1">
            <a:spLocks noGrp="1"/>
          </p:cNvSpPr>
          <p:nvPr>
            <p:ph type="subTitle" idx="4"/>
          </p:nvPr>
        </p:nvSpPr>
        <p:spPr>
          <a:xfrm>
            <a:off x="3129577" y="1483129"/>
            <a:ext cx="2173500" cy="40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Efficient</a:t>
            </a:r>
            <a:endParaRPr dirty="0"/>
          </a:p>
        </p:txBody>
      </p:sp>
      <p:sp>
        <p:nvSpPr>
          <p:cNvPr id="929" name="Google Shape;929;p56"/>
          <p:cNvSpPr txBox="1">
            <a:spLocks noGrp="1"/>
          </p:cNvSpPr>
          <p:nvPr>
            <p:ph type="subTitle" idx="6"/>
          </p:nvPr>
        </p:nvSpPr>
        <p:spPr>
          <a:xfrm>
            <a:off x="5720461" y="1460043"/>
            <a:ext cx="2656610" cy="40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Error tolerant</a:t>
            </a:r>
            <a:endParaRPr dirty="0"/>
          </a:p>
        </p:txBody>
      </p:sp>
      <p:sp>
        <p:nvSpPr>
          <p:cNvPr id="931" name="Google Shape;931;p56"/>
          <p:cNvSpPr txBox="1">
            <a:spLocks noGrp="1"/>
          </p:cNvSpPr>
          <p:nvPr>
            <p:ph type="subTitle" idx="8"/>
          </p:nvPr>
        </p:nvSpPr>
        <p:spPr>
          <a:xfrm>
            <a:off x="713250" y="3766879"/>
            <a:ext cx="2416366" cy="40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User reaction</a:t>
            </a:r>
            <a:endParaRPr dirty="0"/>
          </a:p>
        </p:txBody>
      </p:sp>
      <p:sp>
        <p:nvSpPr>
          <p:cNvPr id="933" name="Google Shape;933;p56"/>
          <p:cNvSpPr txBox="1">
            <a:spLocks noGrp="1"/>
          </p:cNvSpPr>
          <p:nvPr>
            <p:ph type="subTitle" idx="13"/>
          </p:nvPr>
        </p:nvSpPr>
        <p:spPr>
          <a:xfrm>
            <a:off x="3062351" y="3766879"/>
            <a:ext cx="3018737" cy="40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Time to complete tasks</a:t>
            </a:r>
            <a:endParaRPr dirty="0"/>
          </a:p>
        </p:txBody>
      </p:sp>
      <p:sp>
        <p:nvSpPr>
          <p:cNvPr id="935" name="Google Shape;935;p56"/>
          <p:cNvSpPr txBox="1">
            <a:spLocks noGrp="1"/>
          </p:cNvSpPr>
          <p:nvPr>
            <p:ph type="subTitle" idx="15"/>
          </p:nvPr>
        </p:nvSpPr>
        <p:spPr>
          <a:xfrm>
            <a:off x="6081088" y="3766879"/>
            <a:ext cx="2541682" cy="40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User error rate</a:t>
            </a:r>
            <a:endParaRPr dirty="0"/>
          </a:p>
        </p:txBody>
      </p:sp>
      <p:cxnSp>
        <p:nvCxnSpPr>
          <p:cNvPr id="936" name="Google Shape;936;p56"/>
          <p:cNvCxnSpPr>
            <a:cxnSpLocks/>
          </p:cNvCxnSpPr>
          <p:nvPr/>
        </p:nvCxnSpPr>
        <p:spPr>
          <a:xfrm>
            <a:off x="898371" y="2081454"/>
            <a:ext cx="7478700" cy="0"/>
          </a:xfrm>
          <a:prstGeom prst="straightConnector1">
            <a:avLst/>
          </a:prstGeom>
          <a:noFill/>
          <a:ln w="28575" cap="flat" cmpd="sng">
            <a:solidFill>
              <a:schemeClr val="dk1"/>
            </a:solidFill>
            <a:prstDash val="solid"/>
            <a:round/>
            <a:headEnd type="none" w="med" len="med"/>
            <a:tailEnd type="none" w="med" len="med"/>
          </a:ln>
        </p:spPr>
      </p:cxnSp>
      <p:sp>
        <p:nvSpPr>
          <p:cNvPr id="937" name="Google Shape;937;p56"/>
          <p:cNvSpPr/>
          <p:nvPr/>
        </p:nvSpPr>
        <p:spPr>
          <a:xfrm rot="10800000">
            <a:off x="8280050" y="1805025"/>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25;p56">
            <a:extLst>
              <a:ext uri="{FF2B5EF4-FFF2-40B4-BE49-F238E27FC236}">
                <a16:creationId xmlns:a16="http://schemas.microsoft.com/office/drawing/2014/main" id="{7411BC55-FAE1-2A18-C30A-8915A2A99930}"/>
              </a:ext>
            </a:extLst>
          </p:cNvPr>
          <p:cNvSpPr txBox="1">
            <a:spLocks/>
          </p:cNvSpPr>
          <p:nvPr/>
        </p:nvSpPr>
        <p:spPr>
          <a:xfrm>
            <a:off x="713250" y="2391358"/>
            <a:ext cx="7719000" cy="80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Lexend Giga"/>
              <a:buNone/>
              <a:defRPr sz="3300" b="0" i="0" u="none" strike="noStrike" cap="none">
                <a:solidFill>
                  <a:schemeClr val="dk1"/>
                </a:solidFill>
                <a:latin typeface="Lexend Giga"/>
                <a:ea typeface="Lexend Giga"/>
                <a:cs typeface="Lexend Giga"/>
                <a:sym typeface="Lexend Giga"/>
              </a:defRPr>
            </a:lvl1pPr>
            <a:lvl2pPr marR="0" lvl="1" algn="ctr" rtl="0">
              <a:lnSpc>
                <a:spcPct val="100000"/>
              </a:lnSpc>
              <a:spcBef>
                <a:spcPts val="0"/>
              </a:spcBef>
              <a:spcAft>
                <a:spcPts val="0"/>
              </a:spcAft>
              <a:buClr>
                <a:schemeClr val="dk1"/>
              </a:buClr>
              <a:buSzPts val="1800"/>
              <a:buFont typeface="Lexend Giga"/>
              <a:buNone/>
              <a:defRPr sz="1800" b="0" i="0" u="none" strike="noStrike" cap="none">
                <a:solidFill>
                  <a:schemeClr val="dk1"/>
                </a:solidFill>
                <a:latin typeface="Lexend Giga"/>
                <a:ea typeface="Lexend Giga"/>
                <a:cs typeface="Lexend Giga"/>
                <a:sym typeface="Lexend Giga"/>
              </a:defRPr>
            </a:lvl2pPr>
            <a:lvl3pPr marR="0" lvl="2" algn="ctr" rtl="0">
              <a:lnSpc>
                <a:spcPct val="100000"/>
              </a:lnSpc>
              <a:spcBef>
                <a:spcPts val="0"/>
              </a:spcBef>
              <a:spcAft>
                <a:spcPts val="0"/>
              </a:spcAft>
              <a:buClr>
                <a:schemeClr val="dk1"/>
              </a:buClr>
              <a:buSzPts val="1800"/>
              <a:buFont typeface="Lexend Giga"/>
              <a:buNone/>
              <a:defRPr sz="1800" b="0" i="0" u="none" strike="noStrike" cap="none">
                <a:solidFill>
                  <a:schemeClr val="dk1"/>
                </a:solidFill>
                <a:latin typeface="Lexend Giga"/>
                <a:ea typeface="Lexend Giga"/>
                <a:cs typeface="Lexend Giga"/>
                <a:sym typeface="Lexend Giga"/>
              </a:defRPr>
            </a:lvl3pPr>
            <a:lvl4pPr marR="0" lvl="3" algn="ctr" rtl="0">
              <a:lnSpc>
                <a:spcPct val="100000"/>
              </a:lnSpc>
              <a:spcBef>
                <a:spcPts val="0"/>
              </a:spcBef>
              <a:spcAft>
                <a:spcPts val="0"/>
              </a:spcAft>
              <a:buClr>
                <a:schemeClr val="dk1"/>
              </a:buClr>
              <a:buSzPts val="1800"/>
              <a:buFont typeface="Lexend Giga"/>
              <a:buNone/>
              <a:defRPr sz="1800" b="0" i="0" u="none" strike="noStrike" cap="none">
                <a:solidFill>
                  <a:schemeClr val="dk1"/>
                </a:solidFill>
                <a:latin typeface="Lexend Giga"/>
                <a:ea typeface="Lexend Giga"/>
                <a:cs typeface="Lexend Giga"/>
                <a:sym typeface="Lexend Giga"/>
              </a:defRPr>
            </a:lvl4pPr>
            <a:lvl5pPr marR="0" lvl="4" algn="ctr" rtl="0">
              <a:lnSpc>
                <a:spcPct val="100000"/>
              </a:lnSpc>
              <a:spcBef>
                <a:spcPts val="0"/>
              </a:spcBef>
              <a:spcAft>
                <a:spcPts val="0"/>
              </a:spcAft>
              <a:buClr>
                <a:schemeClr val="dk1"/>
              </a:buClr>
              <a:buSzPts val="1800"/>
              <a:buFont typeface="Lexend Giga"/>
              <a:buNone/>
              <a:defRPr sz="1800" b="0" i="0" u="none" strike="noStrike" cap="none">
                <a:solidFill>
                  <a:schemeClr val="dk1"/>
                </a:solidFill>
                <a:latin typeface="Lexend Giga"/>
                <a:ea typeface="Lexend Giga"/>
                <a:cs typeface="Lexend Giga"/>
                <a:sym typeface="Lexend Giga"/>
              </a:defRPr>
            </a:lvl5pPr>
            <a:lvl6pPr marR="0" lvl="5" algn="ctr" rtl="0">
              <a:lnSpc>
                <a:spcPct val="100000"/>
              </a:lnSpc>
              <a:spcBef>
                <a:spcPts val="0"/>
              </a:spcBef>
              <a:spcAft>
                <a:spcPts val="0"/>
              </a:spcAft>
              <a:buClr>
                <a:schemeClr val="dk1"/>
              </a:buClr>
              <a:buSzPts val="1800"/>
              <a:buFont typeface="Lexend Giga"/>
              <a:buNone/>
              <a:defRPr sz="1800" b="0" i="0" u="none" strike="noStrike" cap="none">
                <a:solidFill>
                  <a:schemeClr val="dk1"/>
                </a:solidFill>
                <a:latin typeface="Lexend Giga"/>
                <a:ea typeface="Lexend Giga"/>
                <a:cs typeface="Lexend Giga"/>
                <a:sym typeface="Lexend Giga"/>
              </a:defRPr>
            </a:lvl6pPr>
            <a:lvl7pPr marR="0" lvl="6" algn="ctr" rtl="0">
              <a:lnSpc>
                <a:spcPct val="100000"/>
              </a:lnSpc>
              <a:spcBef>
                <a:spcPts val="0"/>
              </a:spcBef>
              <a:spcAft>
                <a:spcPts val="0"/>
              </a:spcAft>
              <a:buClr>
                <a:schemeClr val="dk1"/>
              </a:buClr>
              <a:buSzPts val="1800"/>
              <a:buFont typeface="Lexend Giga"/>
              <a:buNone/>
              <a:defRPr sz="1800" b="0" i="0" u="none" strike="noStrike" cap="none">
                <a:solidFill>
                  <a:schemeClr val="dk1"/>
                </a:solidFill>
                <a:latin typeface="Lexend Giga"/>
                <a:ea typeface="Lexend Giga"/>
                <a:cs typeface="Lexend Giga"/>
                <a:sym typeface="Lexend Giga"/>
              </a:defRPr>
            </a:lvl7pPr>
            <a:lvl8pPr marR="0" lvl="7" algn="ctr" rtl="0">
              <a:lnSpc>
                <a:spcPct val="100000"/>
              </a:lnSpc>
              <a:spcBef>
                <a:spcPts val="0"/>
              </a:spcBef>
              <a:spcAft>
                <a:spcPts val="0"/>
              </a:spcAft>
              <a:buClr>
                <a:schemeClr val="dk1"/>
              </a:buClr>
              <a:buSzPts val="1800"/>
              <a:buFont typeface="Lexend Giga"/>
              <a:buNone/>
              <a:defRPr sz="1800" b="0" i="0" u="none" strike="noStrike" cap="none">
                <a:solidFill>
                  <a:schemeClr val="dk1"/>
                </a:solidFill>
                <a:latin typeface="Lexend Giga"/>
                <a:ea typeface="Lexend Giga"/>
                <a:cs typeface="Lexend Giga"/>
                <a:sym typeface="Lexend Giga"/>
              </a:defRPr>
            </a:lvl8pPr>
            <a:lvl9pPr marR="0" lvl="8" algn="ctr" rtl="0">
              <a:lnSpc>
                <a:spcPct val="100000"/>
              </a:lnSpc>
              <a:spcBef>
                <a:spcPts val="0"/>
              </a:spcBef>
              <a:spcAft>
                <a:spcPts val="0"/>
              </a:spcAft>
              <a:buClr>
                <a:schemeClr val="dk1"/>
              </a:buClr>
              <a:buSzPts val="1800"/>
              <a:buFont typeface="Lexend Giga"/>
              <a:buNone/>
              <a:defRPr sz="1800" b="0" i="0" u="none" strike="noStrike" cap="none">
                <a:solidFill>
                  <a:schemeClr val="dk1"/>
                </a:solidFill>
                <a:latin typeface="Lexend Giga"/>
                <a:ea typeface="Lexend Giga"/>
                <a:cs typeface="Lexend Giga"/>
                <a:sym typeface="Lexend Giga"/>
              </a:defRPr>
            </a:lvl9pPr>
          </a:lstStyle>
          <a:p>
            <a:r>
              <a:rPr lang="en-US" dirty="0"/>
              <a:t>Key Measurements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53"/>
        <p:cNvGrpSpPr/>
        <p:nvPr/>
      </p:nvGrpSpPr>
      <p:grpSpPr>
        <a:xfrm>
          <a:off x="0" y="0"/>
          <a:ext cx="0" cy="0"/>
          <a:chOff x="0" y="0"/>
          <a:chExt cx="0" cy="0"/>
        </a:xfrm>
      </p:grpSpPr>
      <p:sp>
        <p:nvSpPr>
          <p:cNvPr id="1854" name="Google Shape;1854;p74"/>
          <p:cNvSpPr/>
          <p:nvPr/>
        </p:nvSpPr>
        <p:spPr>
          <a:xfrm rot="10800000" flipH="1">
            <a:off x="-502200" y="1828150"/>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4"/>
          <p:cNvSpPr txBox="1">
            <a:spLocks noGrp="1"/>
          </p:cNvSpPr>
          <p:nvPr>
            <p:ph type="ctrTitle"/>
          </p:nvPr>
        </p:nvSpPr>
        <p:spPr>
          <a:xfrm>
            <a:off x="948920" y="254313"/>
            <a:ext cx="771900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300" dirty="0"/>
              <a:t>Prototype Participants</a:t>
            </a:r>
            <a:endParaRPr sz="3300" dirty="0"/>
          </a:p>
        </p:txBody>
      </p:sp>
      <p:pic>
        <p:nvPicPr>
          <p:cNvPr id="1857" name="Google Shape;1857;p74"/>
          <p:cNvPicPr preferRelativeResize="0">
            <a:picLocks noGrp="1"/>
          </p:cNvPicPr>
          <p:nvPr>
            <p:ph type="pic" idx="2"/>
          </p:nvPr>
        </p:nvPicPr>
        <p:blipFill>
          <a:blip r:embed="rId3"/>
          <a:srcRect t="10731" b="10731"/>
          <a:stretch/>
        </p:blipFill>
        <p:spPr>
          <a:xfrm>
            <a:off x="713250" y="1318725"/>
            <a:ext cx="3141898" cy="3290152"/>
          </a:xfrm>
          <a:prstGeom prst="rect">
            <a:avLst/>
          </a:prstGeom>
        </p:spPr>
      </p:pic>
      <p:cxnSp>
        <p:nvCxnSpPr>
          <p:cNvPr id="1858" name="Google Shape;1858;p74"/>
          <p:cNvCxnSpPr/>
          <p:nvPr/>
        </p:nvCxnSpPr>
        <p:spPr>
          <a:xfrm>
            <a:off x="4175724" y="1336975"/>
            <a:ext cx="0" cy="3276600"/>
          </a:xfrm>
          <a:prstGeom prst="straightConnector1">
            <a:avLst/>
          </a:prstGeom>
          <a:noFill/>
          <a:ln w="28575" cap="flat" cmpd="sng">
            <a:solidFill>
              <a:schemeClr val="dk1"/>
            </a:solidFill>
            <a:prstDash val="solid"/>
            <a:round/>
            <a:headEnd type="none" w="med" len="med"/>
            <a:tailEnd type="none" w="med" len="med"/>
          </a:ln>
        </p:spPr>
      </p:cxnSp>
      <p:sp>
        <p:nvSpPr>
          <p:cNvPr id="1859" name="Google Shape;1859;p74"/>
          <p:cNvSpPr/>
          <p:nvPr/>
        </p:nvSpPr>
        <p:spPr>
          <a:xfrm rot="5400000" flipH="1">
            <a:off x="5221550" y="2541600"/>
            <a:ext cx="2481300" cy="27225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4FCC36E6-BC60-7C3E-1913-D58626EFDDF4}"/>
              </a:ext>
            </a:extLst>
          </p:cNvPr>
          <p:cNvSpPr>
            <a:spLocks noGrp="1"/>
          </p:cNvSpPr>
          <p:nvPr>
            <p:ph type="body" idx="1"/>
          </p:nvPr>
        </p:nvSpPr>
        <p:spPr/>
        <p:txBody>
          <a:bodyPr/>
          <a:lstStyle/>
          <a:p>
            <a:r>
              <a:rPr lang="en-US" dirty="0"/>
              <a:t>Name: Dinh Trong Minh </a:t>
            </a:r>
          </a:p>
          <a:p>
            <a:r>
              <a:rPr lang="en-US" dirty="0"/>
              <a:t>Year: 21 years old </a:t>
            </a:r>
          </a:p>
          <a:p>
            <a:r>
              <a:rPr lang="en-US" dirty="0"/>
              <a:t>Doctoral student at Department of Computer Science, Dartmouth University</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53">
          <a:extLst>
            <a:ext uri="{FF2B5EF4-FFF2-40B4-BE49-F238E27FC236}">
              <a16:creationId xmlns:a16="http://schemas.microsoft.com/office/drawing/2014/main" id="{E8A0AB25-AB9F-7FA4-002E-CFDF16075960}"/>
            </a:ext>
          </a:extLst>
        </p:cNvPr>
        <p:cNvGrpSpPr/>
        <p:nvPr/>
      </p:nvGrpSpPr>
      <p:grpSpPr>
        <a:xfrm>
          <a:off x="0" y="0"/>
          <a:ext cx="0" cy="0"/>
          <a:chOff x="0" y="0"/>
          <a:chExt cx="0" cy="0"/>
        </a:xfrm>
      </p:grpSpPr>
      <p:sp>
        <p:nvSpPr>
          <p:cNvPr id="1854" name="Google Shape;1854;p74">
            <a:extLst>
              <a:ext uri="{FF2B5EF4-FFF2-40B4-BE49-F238E27FC236}">
                <a16:creationId xmlns:a16="http://schemas.microsoft.com/office/drawing/2014/main" id="{C96EE0DC-9944-2C5A-969A-D66B950F885D}"/>
              </a:ext>
            </a:extLst>
          </p:cNvPr>
          <p:cNvSpPr/>
          <p:nvPr/>
        </p:nvSpPr>
        <p:spPr>
          <a:xfrm rot="10800000" flipH="1">
            <a:off x="-502200" y="1828150"/>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4">
            <a:extLst>
              <a:ext uri="{FF2B5EF4-FFF2-40B4-BE49-F238E27FC236}">
                <a16:creationId xmlns:a16="http://schemas.microsoft.com/office/drawing/2014/main" id="{92551FDD-E25E-7E32-DB58-E406B1BB3737}"/>
              </a:ext>
            </a:extLst>
          </p:cNvPr>
          <p:cNvSpPr txBox="1">
            <a:spLocks noGrp="1"/>
          </p:cNvSpPr>
          <p:nvPr>
            <p:ph type="ctrTitle"/>
          </p:nvPr>
        </p:nvSpPr>
        <p:spPr>
          <a:xfrm>
            <a:off x="948920" y="254313"/>
            <a:ext cx="771900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300" dirty="0"/>
              <a:t>Prototype Participants</a:t>
            </a:r>
            <a:endParaRPr sz="3300" dirty="0"/>
          </a:p>
        </p:txBody>
      </p:sp>
      <p:pic>
        <p:nvPicPr>
          <p:cNvPr id="1857" name="Google Shape;1857;p74">
            <a:extLst>
              <a:ext uri="{FF2B5EF4-FFF2-40B4-BE49-F238E27FC236}">
                <a16:creationId xmlns:a16="http://schemas.microsoft.com/office/drawing/2014/main" id="{45951603-7641-13E7-424E-948D78D8958B}"/>
              </a:ext>
            </a:extLst>
          </p:cNvPr>
          <p:cNvPicPr preferRelativeResize="0">
            <a:picLocks noGrp="1"/>
          </p:cNvPicPr>
          <p:nvPr>
            <p:ph type="pic" idx="2"/>
          </p:nvPr>
        </p:nvPicPr>
        <p:blipFill>
          <a:blip r:embed="rId3"/>
          <a:srcRect l="28481" r="28481"/>
          <a:stretch/>
        </p:blipFill>
        <p:spPr>
          <a:xfrm>
            <a:off x="713250" y="1318725"/>
            <a:ext cx="3141898" cy="3290152"/>
          </a:xfrm>
          <a:prstGeom prst="rect">
            <a:avLst/>
          </a:prstGeom>
        </p:spPr>
      </p:pic>
      <p:cxnSp>
        <p:nvCxnSpPr>
          <p:cNvPr id="1858" name="Google Shape;1858;p74">
            <a:extLst>
              <a:ext uri="{FF2B5EF4-FFF2-40B4-BE49-F238E27FC236}">
                <a16:creationId xmlns:a16="http://schemas.microsoft.com/office/drawing/2014/main" id="{26B33FC7-39C2-92EF-A08A-315AFA6CE24F}"/>
              </a:ext>
            </a:extLst>
          </p:cNvPr>
          <p:cNvCxnSpPr/>
          <p:nvPr/>
        </p:nvCxnSpPr>
        <p:spPr>
          <a:xfrm>
            <a:off x="4175724" y="1336975"/>
            <a:ext cx="0" cy="3276600"/>
          </a:xfrm>
          <a:prstGeom prst="straightConnector1">
            <a:avLst/>
          </a:prstGeom>
          <a:noFill/>
          <a:ln w="28575" cap="flat" cmpd="sng">
            <a:solidFill>
              <a:schemeClr val="dk1"/>
            </a:solidFill>
            <a:prstDash val="solid"/>
            <a:round/>
            <a:headEnd type="none" w="med" len="med"/>
            <a:tailEnd type="none" w="med" len="med"/>
          </a:ln>
        </p:spPr>
      </p:cxnSp>
      <p:sp>
        <p:nvSpPr>
          <p:cNvPr id="1859" name="Google Shape;1859;p74">
            <a:extLst>
              <a:ext uri="{FF2B5EF4-FFF2-40B4-BE49-F238E27FC236}">
                <a16:creationId xmlns:a16="http://schemas.microsoft.com/office/drawing/2014/main" id="{405217D4-AF63-5AAF-54E8-587C52FD1F2A}"/>
              </a:ext>
            </a:extLst>
          </p:cNvPr>
          <p:cNvSpPr/>
          <p:nvPr/>
        </p:nvSpPr>
        <p:spPr>
          <a:xfrm rot="5400000" flipH="1">
            <a:off x="5221550" y="2541600"/>
            <a:ext cx="2481300" cy="27225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7B9E066E-6DA8-073A-9007-9F28C0C2EFF5}"/>
              </a:ext>
            </a:extLst>
          </p:cNvPr>
          <p:cNvSpPr>
            <a:spLocks noGrp="1"/>
          </p:cNvSpPr>
          <p:nvPr>
            <p:ph type="body" idx="1"/>
          </p:nvPr>
        </p:nvSpPr>
        <p:spPr/>
        <p:txBody>
          <a:bodyPr/>
          <a:lstStyle/>
          <a:p>
            <a:r>
              <a:rPr lang="en-US" dirty="0"/>
              <a:t>Name: Ngan Pham Hoai Phuong </a:t>
            </a:r>
          </a:p>
          <a:p>
            <a:r>
              <a:rPr lang="en-US" dirty="0"/>
              <a:t>Year: 22 years old </a:t>
            </a:r>
          </a:p>
          <a:p>
            <a:r>
              <a:rPr lang="en-US" dirty="0"/>
              <a:t>Student at FAMI Department, HUST</a:t>
            </a:r>
          </a:p>
        </p:txBody>
      </p:sp>
    </p:spTree>
    <p:extLst>
      <p:ext uri="{BB962C8B-B14F-4D97-AF65-F5344CB8AC3E}">
        <p14:creationId xmlns:p14="http://schemas.microsoft.com/office/powerpoint/2010/main" val="14807827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53">
          <a:extLst>
            <a:ext uri="{FF2B5EF4-FFF2-40B4-BE49-F238E27FC236}">
              <a16:creationId xmlns:a16="http://schemas.microsoft.com/office/drawing/2014/main" id="{360F18CE-318F-CD22-00B9-23689751B847}"/>
            </a:ext>
          </a:extLst>
        </p:cNvPr>
        <p:cNvGrpSpPr/>
        <p:nvPr/>
      </p:nvGrpSpPr>
      <p:grpSpPr>
        <a:xfrm>
          <a:off x="0" y="0"/>
          <a:ext cx="0" cy="0"/>
          <a:chOff x="0" y="0"/>
          <a:chExt cx="0" cy="0"/>
        </a:xfrm>
      </p:grpSpPr>
      <p:sp>
        <p:nvSpPr>
          <p:cNvPr id="1854" name="Google Shape;1854;p74">
            <a:extLst>
              <a:ext uri="{FF2B5EF4-FFF2-40B4-BE49-F238E27FC236}">
                <a16:creationId xmlns:a16="http://schemas.microsoft.com/office/drawing/2014/main" id="{205574E0-407D-B300-BD13-91F97719E4A9}"/>
              </a:ext>
            </a:extLst>
          </p:cNvPr>
          <p:cNvSpPr/>
          <p:nvPr/>
        </p:nvSpPr>
        <p:spPr>
          <a:xfrm rot="10800000" flipH="1">
            <a:off x="-502200" y="1828150"/>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74">
            <a:extLst>
              <a:ext uri="{FF2B5EF4-FFF2-40B4-BE49-F238E27FC236}">
                <a16:creationId xmlns:a16="http://schemas.microsoft.com/office/drawing/2014/main" id="{7BBB65FD-AE76-F479-9BB4-A92B4490E4D6}"/>
              </a:ext>
            </a:extLst>
          </p:cNvPr>
          <p:cNvSpPr txBox="1">
            <a:spLocks noGrp="1"/>
          </p:cNvSpPr>
          <p:nvPr>
            <p:ph type="ctrTitle"/>
          </p:nvPr>
        </p:nvSpPr>
        <p:spPr>
          <a:xfrm>
            <a:off x="948920" y="254313"/>
            <a:ext cx="771900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300" dirty="0"/>
              <a:t>Prototype Participants</a:t>
            </a:r>
            <a:endParaRPr sz="3300" dirty="0"/>
          </a:p>
        </p:txBody>
      </p:sp>
      <p:pic>
        <p:nvPicPr>
          <p:cNvPr id="1857" name="Google Shape;1857;p74">
            <a:extLst>
              <a:ext uri="{FF2B5EF4-FFF2-40B4-BE49-F238E27FC236}">
                <a16:creationId xmlns:a16="http://schemas.microsoft.com/office/drawing/2014/main" id="{17C56BAF-4FD0-0F01-CA29-8215CF18181E}"/>
              </a:ext>
            </a:extLst>
          </p:cNvPr>
          <p:cNvPicPr preferRelativeResize="0">
            <a:picLocks noGrp="1"/>
          </p:cNvPicPr>
          <p:nvPr>
            <p:ph type="pic" idx="2"/>
          </p:nvPr>
        </p:nvPicPr>
        <p:blipFill>
          <a:blip r:embed="rId3"/>
          <a:srcRect l="14190" r="14190"/>
          <a:stretch/>
        </p:blipFill>
        <p:spPr>
          <a:xfrm>
            <a:off x="713250" y="1318725"/>
            <a:ext cx="3141898" cy="3290152"/>
          </a:xfrm>
          <a:prstGeom prst="rect">
            <a:avLst/>
          </a:prstGeom>
        </p:spPr>
      </p:pic>
      <p:cxnSp>
        <p:nvCxnSpPr>
          <p:cNvPr id="1858" name="Google Shape;1858;p74">
            <a:extLst>
              <a:ext uri="{FF2B5EF4-FFF2-40B4-BE49-F238E27FC236}">
                <a16:creationId xmlns:a16="http://schemas.microsoft.com/office/drawing/2014/main" id="{AA58ACFE-6948-0F0C-7089-DA690B850C8D}"/>
              </a:ext>
            </a:extLst>
          </p:cNvPr>
          <p:cNvCxnSpPr/>
          <p:nvPr/>
        </p:nvCxnSpPr>
        <p:spPr>
          <a:xfrm>
            <a:off x="4175724" y="1336975"/>
            <a:ext cx="0" cy="3276600"/>
          </a:xfrm>
          <a:prstGeom prst="straightConnector1">
            <a:avLst/>
          </a:prstGeom>
          <a:noFill/>
          <a:ln w="28575" cap="flat" cmpd="sng">
            <a:solidFill>
              <a:schemeClr val="dk1"/>
            </a:solidFill>
            <a:prstDash val="solid"/>
            <a:round/>
            <a:headEnd type="none" w="med" len="med"/>
            <a:tailEnd type="none" w="med" len="med"/>
          </a:ln>
        </p:spPr>
      </p:cxnSp>
      <p:sp>
        <p:nvSpPr>
          <p:cNvPr id="1859" name="Google Shape;1859;p74">
            <a:extLst>
              <a:ext uri="{FF2B5EF4-FFF2-40B4-BE49-F238E27FC236}">
                <a16:creationId xmlns:a16="http://schemas.microsoft.com/office/drawing/2014/main" id="{5293B823-81FF-3416-5E47-6FF7F21062EF}"/>
              </a:ext>
            </a:extLst>
          </p:cNvPr>
          <p:cNvSpPr/>
          <p:nvPr/>
        </p:nvSpPr>
        <p:spPr>
          <a:xfrm rot="5400000" flipH="1">
            <a:off x="5191198" y="2541600"/>
            <a:ext cx="2481300" cy="27225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 Placeholder 2">
            <a:extLst>
              <a:ext uri="{FF2B5EF4-FFF2-40B4-BE49-F238E27FC236}">
                <a16:creationId xmlns:a16="http://schemas.microsoft.com/office/drawing/2014/main" id="{7D3F414B-77F2-62BF-E277-C246A99956CC}"/>
              </a:ext>
            </a:extLst>
          </p:cNvPr>
          <p:cNvSpPr>
            <a:spLocks noGrp="1"/>
          </p:cNvSpPr>
          <p:nvPr>
            <p:ph type="body" idx="1"/>
          </p:nvPr>
        </p:nvSpPr>
        <p:spPr/>
        <p:txBody>
          <a:bodyPr/>
          <a:lstStyle/>
          <a:p>
            <a:r>
              <a:rPr lang="en-US" dirty="0"/>
              <a:t>Name: </a:t>
            </a:r>
            <a:r>
              <a:rPr lang="en-US"/>
              <a:t>Nguyen Quoc Sy </a:t>
            </a:r>
            <a:endParaRPr lang="en-US" dirty="0"/>
          </a:p>
          <a:p>
            <a:r>
              <a:rPr lang="en-US" dirty="0"/>
              <a:t>Year: </a:t>
            </a:r>
            <a:r>
              <a:rPr lang="en-US"/>
              <a:t>58 </a:t>
            </a:r>
            <a:r>
              <a:rPr lang="en-US" dirty="0"/>
              <a:t>years old </a:t>
            </a:r>
          </a:p>
          <a:p>
            <a:r>
              <a:rPr lang="en-US"/>
              <a:t>Engineer</a:t>
            </a:r>
            <a:endParaRPr lang="en-US" dirty="0"/>
          </a:p>
        </p:txBody>
      </p:sp>
    </p:spTree>
    <p:extLst>
      <p:ext uri="{BB962C8B-B14F-4D97-AF65-F5344CB8AC3E}">
        <p14:creationId xmlns:p14="http://schemas.microsoft.com/office/powerpoint/2010/main" val="215271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17"/>
        <p:cNvGrpSpPr/>
        <p:nvPr/>
      </p:nvGrpSpPr>
      <p:grpSpPr>
        <a:xfrm>
          <a:off x="0" y="0"/>
          <a:ext cx="0" cy="0"/>
          <a:chOff x="0" y="0"/>
          <a:chExt cx="0" cy="0"/>
        </a:xfrm>
      </p:grpSpPr>
      <p:sp>
        <p:nvSpPr>
          <p:cNvPr id="1720" name="Google Shape;1720;p69"/>
          <p:cNvSpPr txBox="1">
            <a:spLocks noGrp="1"/>
          </p:cNvSpPr>
          <p:nvPr>
            <p:ph type="ctrTitle"/>
          </p:nvPr>
        </p:nvSpPr>
        <p:spPr>
          <a:xfrm>
            <a:off x="713250" y="316600"/>
            <a:ext cx="771900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Testing results</a:t>
            </a:r>
            <a:endParaRPr dirty="0"/>
          </a:p>
        </p:txBody>
      </p:sp>
      <p:sp>
        <p:nvSpPr>
          <p:cNvPr id="1722" name="Google Shape;1722;p69"/>
          <p:cNvSpPr txBox="1"/>
          <p:nvPr/>
        </p:nvSpPr>
        <p:spPr>
          <a:xfrm>
            <a:off x="412881" y="1126300"/>
            <a:ext cx="4836600" cy="44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What worked:</a:t>
            </a:r>
            <a:endParaRPr sz="1800" dirty="0">
              <a:solidFill>
                <a:schemeClr val="lt1"/>
              </a:solidFill>
              <a:highlight>
                <a:schemeClr val="dk1"/>
              </a:highlight>
              <a:latin typeface="Lexend Giga"/>
              <a:ea typeface="Lexend Giga"/>
              <a:cs typeface="Lexend Giga"/>
              <a:sym typeface="Lexend Giga"/>
            </a:endParaRPr>
          </a:p>
        </p:txBody>
      </p:sp>
      <p:sp>
        <p:nvSpPr>
          <p:cNvPr id="1727" name="Google Shape;1727;p69"/>
          <p:cNvSpPr txBox="1"/>
          <p:nvPr/>
        </p:nvSpPr>
        <p:spPr>
          <a:xfrm>
            <a:off x="303490" y="1578458"/>
            <a:ext cx="3024926" cy="757500"/>
          </a:xfrm>
          <a:prstGeom prst="rect">
            <a:avLst/>
          </a:prstGeom>
          <a:noFill/>
          <a:ln>
            <a:noFill/>
          </a:ln>
        </p:spPr>
        <p:txBody>
          <a:bodyPr spcFirstLastPara="1" wrap="square" lIns="91425" tIns="91425" rIns="91425" bIns="91425" anchor="ctr" anchorCtr="0">
            <a:noAutofit/>
          </a:bodyPr>
          <a:lstStyle/>
          <a:p>
            <a:pPr marL="457200" lvl="0" indent="-304800" algn="l" rtl="0">
              <a:lnSpc>
                <a:spcPct val="150000"/>
              </a:lnSpc>
              <a:spcBef>
                <a:spcPts val="0"/>
              </a:spcBef>
              <a:spcAft>
                <a:spcPts val="0"/>
              </a:spcAft>
              <a:buClr>
                <a:schemeClr val="dk1"/>
              </a:buClr>
              <a:buSzPts val="1200"/>
              <a:buFont typeface="Lexend"/>
              <a:buAutoNum type="arabicPeriod"/>
            </a:pPr>
            <a:r>
              <a:rPr lang="en-US" sz="1200" dirty="0">
                <a:solidFill>
                  <a:schemeClr val="lt1"/>
                </a:solidFill>
                <a:highlight>
                  <a:schemeClr val="dk1"/>
                </a:highlight>
                <a:latin typeface="Lexend"/>
                <a:ea typeface="Lexend"/>
                <a:cs typeface="Lexend"/>
                <a:sym typeface="Lexend"/>
              </a:rPr>
              <a:t>Seamless Navigation</a:t>
            </a:r>
            <a:endParaRPr sz="1200" dirty="0">
              <a:solidFill>
                <a:schemeClr val="lt1"/>
              </a:solidFill>
              <a:highlight>
                <a:schemeClr val="dk1"/>
              </a:highlight>
              <a:latin typeface="Lexend"/>
              <a:ea typeface="Lexend"/>
              <a:cs typeface="Lexend"/>
              <a:sym typeface="Lexend"/>
            </a:endParaRPr>
          </a:p>
          <a:p>
            <a:pPr marL="457200" lvl="0" indent="-304800" algn="l" rtl="0">
              <a:lnSpc>
                <a:spcPct val="150000"/>
              </a:lnSpc>
              <a:spcBef>
                <a:spcPts val="0"/>
              </a:spcBef>
              <a:spcAft>
                <a:spcPts val="0"/>
              </a:spcAft>
              <a:buClr>
                <a:schemeClr val="dk1"/>
              </a:buClr>
              <a:buSzPts val="1200"/>
              <a:buFont typeface="Lexend"/>
              <a:buAutoNum type="arabicPeriod"/>
            </a:pPr>
            <a:r>
              <a:rPr lang="en" sz="1200" dirty="0">
                <a:solidFill>
                  <a:schemeClr val="lt1"/>
                </a:solidFill>
                <a:highlight>
                  <a:schemeClr val="dk1"/>
                </a:highlight>
                <a:latin typeface="Lexend"/>
                <a:ea typeface="Lexend"/>
                <a:cs typeface="Lexend"/>
                <a:sym typeface="Lexend"/>
              </a:rPr>
              <a:t>Clear Product Details</a:t>
            </a:r>
            <a:endParaRPr sz="1200" dirty="0">
              <a:solidFill>
                <a:schemeClr val="lt1"/>
              </a:solidFill>
              <a:highlight>
                <a:schemeClr val="dk1"/>
              </a:highlight>
              <a:latin typeface="Lexend"/>
              <a:ea typeface="Lexend"/>
              <a:cs typeface="Lexend"/>
              <a:sym typeface="Lexend"/>
            </a:endParaRPr>
          </a:p>
          <a:p>
            <a:pPr marL="457200" lvl="0" indent="-304800" algn="l" rtl="0">
              <a:lnSpc>
                <a:spcPct val="150000"/>
              </a:lnSpc>
              <a:spcBef>
                <a:spcPts val="0"/>
              </a:spcBef>
              <a:spcAft>
                <a:spcPts val="0"/>
              </a:spcAft>
              <a:buClr>
                <a:schemeClr val="dk1"/>
              </a:buClr>
              <a:buSzPts val="1200"/>
              <a:buFont typeface="Lexend"/>
              <a:buAutoNum type="arabicPeriod"/>
            </a:pPr>
            <a:r>
              <a:rPr lang="en" sz="1200" dirty="0">
                <a:solidFill>
                  <a:schemeClr val="lt1"/>
                </a:solidFill>
                <a:highlight>
                  <a:schemeClr val="dk1"/>
                </a:highlight>
                <a:latin typeface="Lexend"/>
                <a:ea typeface="Lexend"/>
                <a:cs typeface="Lexend"/>
                <a:sym typeface="Lexend"/>
              </a:rPr>
              <a:t>Smooth Checkout Process</a:t>
            </a:r>
            <a:endParaRPr sz="1200" dirty="0">
              <a:solidFill>
                <a:schemeClr val="lt1"/>
              </a:solidFill>
              <a:highlight>
                <a:schemeClr val="dk1"/>
              </a:highlight>
              <a:latin typeface="Lexend"/>
              <a:ea typeface="Lexend"/>
              <a:cs typeface="Lexend"/>
              <a:sym typeface="Lexend"/>
            </a:endParaRPr>
          </a:p>
        </p:txBody>
      </p:sp>
      <p:sp>
        <p:nvSpPr>
          <p:cNvPr id="1734" name="Google Shape;1734;p69"/>
          <p:cNvSpPr txBox="1"/>
          <p:nvPr/>
        </p:nvSpPr>
        <p:spPr>
          <a:xfrm>
            <a:off x="412881" y="2534075"/>
            <a:ext cx="4836600" cy="44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Key Measurement Results:</a:t>
            </a:r>
            <a:endParaRPr sz="1800" dirty="0">
              <a:solidFill>
                <a:schemeClr val="lt1"/>
              </a:solidFill>
              <a:highlight>
                <a:schemeClr val="dk1"/>
              </a:highlight>
              <a:latin typeface="Lexend Giga"/>
              <a:ea typeface="Lexend Giga"/>
              <a:cs typeface="Lexend Giga"/>
              <a:sym typeface="Lexend Giga"/>
            </a:endParaRPr>
          </a:p>
        </p:txBody>
      </p:sp>
      <p:pic>
        <p:nvPicPr>
          <p:cNvPr id="1735" name="Google Shape;1735;p69" title="Chart">
            <a:hlinkClick r:id="rId3"/>
          </p:cNvPr>
          <p:cNvPicPr preferRelativeResize="0"/>
          <p:nvPr/>
        </p:nvPicPr>
        <p:blipFill>
          <a:blip r:embed="rId4">
            <a:alphaModFix/>
          </a:blip>
          <a:stretch>
            <a:fillRect/>
          </a:stretch>
        </p:blipFill>
        <p:spPr>
          <a:xfrm>
            <a:off x="4648623" y="3527250"/>
            <a:ext cx="4345951" cy="829200"/>
          </a:xfrm>
          <a:prstGeom prst="rect">
            <a:avLst/>
          </a:prstGeom>
          <a:noFill/>
          <a:ln>
            <a:noFill/>
          </a:ln>
        </p:spPr>
      </p:pic>
      <p:sp>
        <p:nvSpPr>
          <p:cNvPr id="2" name="Google Shape;1722;p69">
            <a:extLst>
              <a:ext uri="{FF2B5EF4-FFF2-40B4-BE49-F238E27FC236}">
                <a16:creationId xmlns:a16="http://schemas.microsoft.com/office/drawing/2014/main" id="{1CD19314-9FCE-7EF1-E0E2-F6486791A01A}"/>
              </a:ext>
            </a:extLst>
          </p:cNvPr>
          <p:cNvSpPr txBox="1"/>
          <p:nvPr/>
        </p:nvSpPr>
        <p:spPr>
          <a:xfrm>
            <a:off x="4758014" y="1121953"/>
            <a:ext cx="4836600" cy="4458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Concerns:</a:t>
            </a:r>
            <a:endParaRPr sz="1800" dirty="0">
              <a:solidFill>
                <a:schemeClr val="lt1"/>
              </a:solidFill>
              <a:highlight>
                <a:schemeClr val="dk1"/>
              </a:highlight>
              <a:latin typeface="Lexend Giga"/>
              <a:ea typeface="Lexend Giga"/>
              <a:cs typeface="Lexend Giga"/>
              <a:sym typeface="Lexend Giga"/>
            </a:endParaRPr>
          </a:p>
        </p:txBody>
      </p:sp>
      <p:sp>
        <p:nvSpPr>
          <p:cNvPr id="3" name="Google Shape;1727;p69">
            <a:extLst>
              <a:ext uri="{FF2B5EF4-FFF2-40B4-BE49-F238E27FC236}">
                <a16:creationId xmlns:a16="http://schemas.microsoft.com/office/drawing/2014/main" id="{412D2510-3B09-7A86-2090-9CC17C57AE90}"/>
              </a:ext>
            </a:extLst>
          </p:cNvPr>
          <p:cNvSpPr txBox="1"/>
          <p:nvPr/>
        </p:nvSpPr>
        <p:spPr>
          <a:xfrm>
            <a:off x="4648623" y="1574111"/>
            <a:ext cx="3024926" cy="757500"/>
          </a:xfrm>
          <a:prstGeom prst="rect">
            <a:avLst/>
          </a:prstGeom>
          <a:noFill/>
          <a:ln>
            <a:noFill/>
          </a:ln>
        </p:spPr>
        <p:txBody>
          <a:bodyPr spcFirstLastPara="1" wrap="square" lIns="91425" tIns="91425" rIns="91425" bIns="91425" anchor="ctr" anchorCtr="0">
            <a:noAutofit/>
          </a:bodyPr>
          <a:lstStyle/>
          <a:p>
            <a:pPr marL="457200" lvl="0" indent="-304800" algn="l" rtl="0">
              <a:lnSpc>
                <a:spcPct val="150000"/>
              </a:lnSpc>
              <a:spcBef>
                <a:spcPts val="0"/>
              </a:spcBef>
              <a:spcAft>
                <a:spcPts val="0"/>
              </a:spcAft>
              <a:buClr>
                <a:schemeClr val="dk1"/>
              </a:buClr>
              <a:buSzPts val="1200"/>
              <a:buFont typeface="Lexend"/>
              <a:buAutoNum type="arabicPeriod"/>
            </a:pPr>
            <a:r>
              <a:rPr lang="en-US" sz="1200" dirty="0">
                <a:solidFill>
                  <a:schemeClr val="lt1"/>
                </a:solidFill>
                <a:highlight>
                  <a:schemeClr val="dk1"/>
                </a:highlight>
                <a:latin typeface="Lexend"/>
                <a:ea typeface="Lexend"/>
                <a:cs typeface="Lexend"/>
                <a:sym typeface="Lexend"/>
              </a:rPr>
              <a:t>Chatbot Limitations &amp; Privacy </a:t>
            </a:r>
            <a:endParaRPr sz="1200" dirty="0">
              <a:solidFill>
                <a:schemeClr val="lt1"/>
              </a:solidFill>
              <a:highlight>
                <a:schemeClr val="dk1"/>
              </a:highlight>
              <a:latin typeface="Lexend"/>
              <a:ea typeface="Lexend"/>
              <a:cs typeface="Lexend"/>
              <a:sym typeface="Lexend"/>
            </a:endParaRPr>
          </a:p>
          <a:p>
            <a:pPr marL="457200" lvl="0" indent="-304800" algn="l" rtl="0">
              <a:lnSpc>
                <a:spcPct val="150000"/>
              </a:lnSpc>
              <a:spcBef>
                <a:spcPts val="0"/>
              </a:spcBef>
              <a:spcAft>
                <a:spcPts val="0"/>
              </a:spcAft>
              <a:buClr>
                <a:schemeClr val="dk1"/>
              </a:buClr>
              <a:buSzPts val="1200"/>
              <a:buFont typeface="Lexend"/>
              <a:buAutoNum type="arabicPeriod"/>
            </a:pPr>
            <a:r>
              <a:rPr lang="en-US" sz="1200" dirty="0">
                <a:solidFill>
                  <a:schemeClr val="lt1"/>
                </a:solidFill>
                <a:highlight>
                  <a:schemeClr val="dk1"/>
                </a:highlight>
                <a:latin typeface="Lexend"/>
                <a:ea typeface="Lexend"/>
                <a:cs typeface="Lexend"/>
                <a:sym typeface="Lexend"/>
              </a:rPr>
              <a:t>Visual Clarity</a:t>
            </a:r>
            <a:endParaRPr sz="1200" dirty="0">
              <a:solidFill>
                <a:schemeClr val="lt1"/>
              </a:solidFill>
              <a:highlight>
                <a:schemeClr val="dk1"/>
              </a:highlight>
              <a:latin typeface="Lexend"/>
              <a:ea typeface="Lexend"/>
              <a:cs typeface="Lexend"/>
              <a:sym typeface="Lexend"/>
            </a:endParaRPr>
          </a:p>
          <a:p>
            <a:pPr marL="457200" lvl="0" indent="-304800" algn="l" rtl="0">
              <a:lnSpc>
                <a:spcPct val="150000"/>
              </a:lnSpc>
              <a:spcBef>
                <a:spcPts val="0"/>
              </a:spcBef>
              <a:spcAft>
                <a:spcPts val="0"/>
              </a:spcAft>
              <a:buClr>
                <a:schemeClr val="dk1"/>
              </a:buClr>
              <a:buSzPts val="1200"/>
              <a:buFont typeface="Lexend"/>
              <a:buAutoNum type="arabicPeriod"/>
            </a:pPr>
            <a:r>
              <a:rPr lang="en" sz="1200" dirty="0">
                <a:solidFill>
                  <a:schemeClr val="lt1"/>
                </a:solidFill>
                <a:highlight>
                  <a:schemeClr val="dk1"/>
                </a:highlight>
                <a:latin typeface="Lexend"/>
                <a:ea typeface="Lexend"/>
                <a:cs typeface="Lexend"/>
                <a:sym typeface="Lexend"/>
              </a:rPr>
              <a:t>Loading Speed</a:t>
            </a:r>
            <a:endParaRPr sz="1200" dirty="0">
              <a:solidFill>
                <a:schemeClr val="lt1"/>
              </a:solidFill>
              <a:highlight>
                <a:schemeClr val="dk1"/>
              </a:highlight>
              <a:latin typeface="Lexend"/>
              <a:ea typeface="Lexend"/>
              <a:cs typeface="Lexend"/>
              <a:sym typeface="Lexend"/>
            </a:endParaRPr>
          </a:p>
        </p:txBody>
      </p:sp>
      <p:sp>
        <p:nvSpPr>
          <p:cNvPr id="6" name="Google Shape;1727;p69">
            <a:extLst>
              <a:ext uri="{FF2B5EF4-FFF2-40B4-BE49-F238E27FC236}">
                <a16:creationId xmlns:a16="http://schemas.microsoft.com/office/drawing/2014/main" id="{9E3283B0-2B55-8025-B7B4-45B51A4E94C7}"/>
              </a:ext>
            </a:extLst>
          </p:cNvPr>
          <p:cNvSpPr txBox="1"/>
          <p:nvPr/>
        </p:nvSpPr>
        <p:spPr>
          <a:xfrm>
            <a:off x="303490" y="3293586"/>
            <a:ext cx="4634270" cy="11214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indent="-317500">
              <a:buClr>
                <a:schemeClr val="dk1"/>
              </a:buClr>
              <a:buSzPts val="1400"/>
              <a:buFont typeface="Lexend"/>
              <a:buChar char="●"/>
              <a:defRPr>
                <a:solidFill>
                  <a:schemeClr val="dk1"/>
                </a:solidFill>
                <a:latin typeface="Lexend"/>
                <a:ea typeface="Lexend"/>
                <a:cs typeface="Lexend"/>
                <a:sym typeface="Lexend"/>
              </a:defRPr>
            </a:lvl1pPr>
            <a:lvl2pPr marL="914400" indent="-317500">
              <a:buClr>
                <a:schemeClr val="dk1"/>
              </a:buClr>
              <a:buSzPts val="1400"/>
              <a:buFont typeface="Lexend"/>
              <a:buChar char="○"/>
              <a:defRPr>
                <a:solidFill>
                  <a:schemeClr val="dk1"/>
                </a:solidFill>
                <a:latin typeface="Lexend"/>
                <a:ea typeface="Lexend"/>
                <a:cs typeface="Lexend"/>
                <a:sym typeface="Lexend"/>
              </a:defRPr>
            </a:lvl2pPr>
            <a:lvl3pPr marL="1371600" indent="-317500">
              <a:buClr>
                <a:schemeClr val="dk1"/>
              </a:buClr>
              <a:buSzPts val="1400"/>
              <a:buFont typeface="Lexend"/>
              <a:buChar char="■"/>
              <a:defRPr>
                <a:solidFill>
                  <a:schemeClr val="dk1"/>
                </a:solidFill>
                <a:latin typeface="Lexend"/>
                <a:ea typeface="Lexend"/>
                <a:cs typeface="Lexend"/>
                <a:sym typeface="Lexend"/>
              </a:defRPr>
            </a:lvl3pPr>
            <a:lvl4pPr marL="1828800" indent="-317500">
              <a:buClr>
                <a:schemeClr val="dk1"/>
              </a:buClr>
              <a:buSzPts val="1400"/>
              <a:buFont typeface="Lexend"/>
              <a:buChar char="●"/>
              <a:defRPr>
                <a:solidFill>
                  <a:schemeClr val="dk1"/>
                </a:solidFill>
                <a:latin typeface="Lexend"/>
                <a:ea typeface="Lexend"/>
                <a:cs typeface="Lexend"/>
                <a:sym typeface="Lexend"/>
              </a:defRPr>
            </a:lvl4pPr>
            <a:lvl5pPr marL="2286000" indent="-317500">
              <a:buClr>
                <a:schemeClr val="dk1"/>
              </a:buClr>
              <a:buSzPts val="1400"/>
              <a:buFont typeface="Lexend"/>
              <a:buChar char="○"/>
              <a:defRPr>
                <a:solidFill>
                  <a:schemeClr val="dk1"/>
                </a:solidFill>
                <a:latin typeface="Lexend"/>
                <a:ea typeface="Lexend"/>
                <a:cs typeface="Lexend"/>
                <a:sym typeface="Lexend"/>
              </a:defRPr>
            </a:lvl5pPr>
            <a:lvl6pPr marL="2743200" indent="-317500">
              <a:buClr>
                <a:schemeClr val="dk1"/>
              </a:buClr>
              <a:buSzPts val="1400"/>
              <a:buFont typeface="Lexend"/>
              <a:buChar char="■"/>
              <a:defRPr>
                <a:solidFill>
                  <a:schemeClr val="dk1"/>
                </a:solidFill>
                <a:latin typeface="Lexend"/>
                <a:ea typeface="Lexend"/>
                <a:cs typeface="Lexend"/>
                <a:sym typeface="Lexend"/>
              </a:defRPr>
            </a:lvl6pPr>
            <a:lvl7pPr marL="3200400" indent="-317500">
              <a:buClr>
                <a:schemeClr val="dk1"/>
              </a:buClr>
              <a:buSzPts val="1400"/>
              <a:buFont typeface="Lexend"/>
              <a:buChar char="●"/>
              <a:defRPr>
                <a:solidFill>
                  <a:schemeClr val="dk1"/>
                </a:solidFill>
                <a:latin typeface="Lexend"/>
                <a:ea typeface="Lexend"/>
                <a:cs typeface="Lexend"/>
                <a:sym typeface="Lexend"/>
              </a:defRPr>
            </a:lvl7pPr>
            <a:lvl8pPr marL="3657600" indent="-317500">
              <a:buClr>
                <a:schemeClr val="dk1"/>
              </a:buClr>
              <a:buSzPts val="1400"/>
              <a:buFont typeface="Lexend"/>
              <a:buChar char="○"/>
              <a:defRPr>
                <a:solidFill>
                  <a:schemeClr val="dk1"/>
                </a:solidFill>
                <a:latin typeface="Lexend"/>
                <a:ea typeface="Lexend"/>
                <a:cs typeface="Lexend"/>
                <a:sym typeface="Lexend"/>
              </a:defRPr>
            </a:lvl8pPr>
            <a:lvl9pPr marL="4114800" indent="-317500">
              <a:buClr>
                <a:schemeClr val="dk1"/>
              </a:buClr>
              <a:buSzPts val="1400"/>
              <a:buFont typeface="Lexend"/>
              <a:buChar char="■"/>
              <a:defRPr>
                <a:solidFill>
                  <a:schemeClr val="dk1"/>
                </a:solidFill>
                <a:latin typeface="Lexend"/>
                <a:ea typeface="Lexend"/>
                <a:cs typeface="Lexend"/>
                <a:sym typeface="Lexend"/>
              </a:defRPr>
            </a:lvl9pPr>
          </a:lstStyle>
          <a:p>
            <a:pPr marL="139700" indent="0">
              <a:buNone/>
            </a:pPr>
            <a:r>
              <a:rPr lang="en-US" dirty="0"/>
              <a:t>1. Response Time: average of 30s, </a:t>
            </a:r>
            <a:br>
              <a:rPr lang="en-US" dirty="0"/>
            </a:br>
            <a:r>
              <a:rPr lang="en-US" dirty="0"/>
              <a:t>Moderate &lt; Simple &lt; Complex</a:t>
            </a:r>
            <a:endParaRPr dirty="0"/>
          </a:p>
          <a:p>
            <a:pPr marL="139700" indent="0">
              <a:buNone/>
            </a:pPr>
            <a:r>
              <a:rPr lang="en-US" dirty="0"/>
              <a:t>2. Complex tasks have a high error rate</a:t>
            </a:r>
          </a:p>
          <a:p>
            <a:pPr marL="139700" indent="0">
              <a:buNone/>
            </a:pPr>
            <a:r>
              <a:rPr lang="en-US" dirty="0"/>
              <a:t>3. The duties' thought process was well stated</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44"/>
          <p:cNvSpPr/>
          <p:nvPr/>
        </p:nvSpPr>
        <p:spPr>
          <a:xfrm rot="-5400000">
            <a:off x="111000" y="2202075"/>
            <a:ext cx="2862600" cy="31407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4"/>
          <p:cNvSpPr/>
          <p:nvPr/>
        </p:nvSpPr>
        <p:spPr>
          <a:xfrm rot="5400000">
            <a:off x="6867900" y="-734500"/>
            <a:ext cx="2743800" cy="30102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4"/>
          <p:cNvSpPr txBox="1">
            <a:spLocks noGrp="1"/>
          </p:cNvSpPr>
          <p:nvPr>
            <p:ph type="title"/>
          </p:nvPr>
        </p:nvSpPr>
        <p:spPr>
          <a:xfrm>
            <a:off x="3511124" y="2186358"/>
            <a:ext cx="5052878" cy="82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 Introduction</a:t>
            </a:r>
            <a:endParaRPr/>
          </a:p>
        </p:txBody>
      </p:sp>
      <p:grpSp>
        <p:nvGrpSpPr>
          <p:cNvPr id="332" name="Google Shape;332;p44"/>
          <p:cNvGrpSpPr/>
          <p:nvPr/>
        </p:nvGrpSpPr>
        <p:grpSpPr>
          <a:xfrm flipH="1">
            <a:off x="579998" y="1524041"/>
            <a:ext cx="1924611" cy="2095423"/>
            <a:chOff x="1489825" y="399225"/>
            <a:chExt cx="1139700" cy="1240850"/>
          </a:xfrm>
        </p:grpSpPr>
        <p:sp>
          <p:nvSpPr>
            <p:cNvPr id="333" name="Google Shape;333;p44"/>
            <p:cNvSpPr/>
            <p:nvPr/>
          </p:nvSpPr>
          <p:spPr>
            <a:xfrm>
              <a:off x="1501675" y="602200"/>
              <a:ext cx="173700" cy="677275"/>
            </a:xfrm>
            <a:custGeom>
              <a:avLst/>
              <a:gdLst/>
              <a:ahLst/>
              <a:cxnLst/>
              <a:rect l="l" t="t" r="r" b="b"/>
              <a:pathLst>
                <a:path w="6948" h="27091" extrusionOk="0">
                  <a:moveTo>
                    <a:pt x="1" y="0"/>
                  </a:moveTo>
                  <a:lnTo>
                    <a:pt x="1" y="23073"/>
                  </a:lnTo>
                  <a:lnTo>
                    <a:pt x="6948" y="27090"/>
                  </a:lnTo>
                  <a:lnTo>
                    <a:pt x="6948" y="399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4"/>
            <p:cNvSpPr/>
            <p:nvPr/>
          </p:nvSpPr>
          <p:spPr>
            <a:xfrm>
              <a:off x="1501675" y="399225"/>
              <a:ext cx="524550" cy="302725"/>
            </a:xfrm>
            <a:custGeom>
              <a:avLst/>
              <a:gdLst/>
              <a:ahLst/>
              <a:cxnLst/>
              <a:rect l="l" t="t" r="r" b="b"/>
              <a:pathLst>
                <a:path w="20982" h="12109" extrusionOk="0">
                  <a:moveTo>
                    <a:pt x="14034" y="1"/>
                  </a:moveTo>
                  <a:lnTo>
                    <a:pt x="1" y="8119"/>
                  </a:lnTo>
                  <a:lnTo>
                    <a:pt x="6948" y="12109"/>
                  </a:lnTo>
                  <a:lnTo>
                    <a:pt x="20981" y="3990"/>
                  </a:lnTo>
                  <a:lnTo>
                    <a:pt x="140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4"/>
            <p:cNvSpPr/>
            <p:nvPr/>
          </p:nvSpPr>
          <p:spPr>
            <a:xfrm>
              <a:off x="1675350" y="498975"/>
              <a:ext cx="350875" cy="780500"/>
            </a:xfrm>
            <a:custGeom>
              <a:avLst/>
              <a:gdLst/>
              <a:ahLst/>
              <a:cxnLst/>
              <a:rect l="l" t="t" r="r" b="b"/>
              <a:pathLst>
                <a:path w="14035" h="31220" extrusionOk="0">
                  <a:moveTo>
                    <a:pt x="14034" y="0"/>
                  </a:moveTo>
                  <a:lnTo>
                    <a:pt x="1" y="8119"/>
                  </a:lnTo>
                  <a:lnTo>
                    <a:pt x="1" y="31219"/>
                  </a:lnTo>
                  <a:lnTo>
                    <a:pt x="14034" y="23101"/>
                  </a:lnTo>
                  <a:lnTo>
                    <a:pt x="140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4"/>
            <p:cNvSpPr/>
            <p:nvPr/>
          </p:nvSpPr>
          <p:spPr>
            <a:xfrm>
              <a:off x="1500300" y="602900"/>
              <a:ext cx="173700" cy="677975"/>
            </a:xfrm>
            <a:custGeom>
              <a:avLst/>
              <a:gdLst/>
              <a:ahLst/>
              <a:cxnLst/>
              <a:rect l="l" t="t" r="r" b="b"/>
              <a:pathLst>
                <a:path w="6948" h="27119" extrusionOk="0">
                  <a:moveTo>
                    <a:pt x="0" y="0"/>
                  </a:moveTo>
                  <a:lnTo>
                    <a:pt x="0" y="23101"/>
                  </a:lnTo>
                  <a:lnTo>
                    <a:pt x="6947" y="27118"/>
                  </a:lnTo>
                  <a:lnTo>
                    <a:pt x="6947" y="401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4"/>
            <p:cNvSpPr/>
            <p:nvPr/>
          </p:nvSpPr>
          <p:spPr>
            <a:xfrm>
              <a:off x="1489825" y="608475"/>
              <a:ext cx="173700" cy="678675"/>
            </a:xfrm>
            <a:custGeom>
              <a:avLst/>
              <a:gdLst/>
              <a:ahLst/>
              <a:cxnLst/>
              <a:rect l="l" t="t" r="r" b="b"/>
              <a:pathLst>
                <a:path w="6948" h="27147" extrusionOk="0">
                  <a:moveTo>
                    <a:pt x="1" y="0"/>
                  </a:moveTo>
                  <a:lnTo>
                    <a:pt x="1" y="23157"/>
                  </a:lnTo>
                  <a:lnTo>
                    <a:pt x="6920" y="27146"/>
                  </a:lnTo>
                  <a:lnTo>
                    <a:pt x="6948" y="404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4"/>
            <p:cNvSpPr/>
            <p:nvPr/>
          </p:nvSpPr>
          <p:spPr>
            <a:xfrm>
              <a:off x="1514950" y="1037050"/>
              <a:ext cx="126950" cy="162575"/>
            </a:xfrm>
            <a:custGeom>
              <a:avLst/>
              <a:gdLst/>
              <a:ahLst/>
              <a:cxnLst/>
              <a:rect l="l" t="t" r="r" b="b"/>
              <a:pathLst>
                <a:path w="5078" h="6503" extrusionOk="0">
                  <a:moveTo>
                    <a:pt x="1400" y="1"/>
                  </a:moveTo>
                  <a:cubicBezTo>
                    <a:pt x="572" y="1"/>
                    <a:pt x="0" y="657"/>
                    <a:pt x="0" y="1801"/>
                  </a:cubicBezTo>
                  <a:cubicBezTo>
                    <a:pt x="0" y="3391"/>
                    <a:pt x="1144" y="5344"/>
                    <a:pt x="2539" y="6153"/>
                  </a:cubicBezTo>
                  <a:cubicBezTo>
                    <a:pt x="2947" y="6390"/>
                    <a:pt x="3334" y="6503"/>
                    <a:pt x="3677" y="6503"/>
                  </a:cubicBezTo>
                  <a:cubicBezTo>
                    <a:pt x="4506" y="6503"/>
                    <a:pt x="5078" y="5847"/>
                    <a:pt x="5078" y="4702"/>
                  </a:cubicBezTo>
                  <a:cubicBezTo>
                    <a:pt x="5078" y="3112"/>
                    <a:pt x="3934" y="1159"/>
                    <a:pt x="2539" y="350"/>
                  </a:cubicBezTo>
                  <a:cubicBezTo>
                    <a:pt x="2130" y="113"/>
                    <a:pt x="1743" y="1"/>
                    <a:pt x="14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4"/>
            <p:cNvSpPr/>
            <p:nvPr/>
          </p:nvSpPr>
          <p:spPr>
            <a:xfrm>
              <a:off x="1535175" y="749900"/>
              <a:ext cx="83725" cy="107050"/>
            </a:xfrm>
            <a:custGeom>
              <a:avLst/>
              <a:gdLst/>
              <a:ahLst/>
              <a:cxnLst/>
              <a:rect l="l" t="t" r="r" b="b"/>
              <a:pathLst>
                <a:path w="3349" h="4282" extrusionOk="0">
                  <a:moveTo>
                    <a:pt x="922" y="1"/>
                  </a:moveTo>
                  <a:cubicBezTo>
                    <a:pt x="376" y="1"/>
                    <a:pt x="0" y="430"/>
                    <a:pt x="0" y="1179"/>
                  </a:cubicBezTo>
                  <a:cubicBezTo>
                    <a:pt x="0" y="2239"/>
                    <a:pt x="753" y="3522"/>
                    <a:pt x="1674" y="4052"/>
                  </a:cubicBezTo>
                  <a:cubicBezTo>
                    <a:pt x="1944" y="4208"/>
                    <a:pt x="2200" y="4282"/>
                    <a:pt x="2426" y="4282"/>
                  </a:cubicBezTo>
                  <a:cubicBezTo>
                    <a:pt x="2972" y="4282"/>
                    <a:pt x="3348" y="3853"/>
                    <a:pt x="3348" y="3104"/>
                  </a:cubicBezTo>
                  <a:cubicBezTo>
                    <a:pt x="3348" y="2044"/>
                    <a:pt x="2595" y="760"/>
                    <a:pt x="1674" y="230"/>
                  </a:cubicBezTo>
                  <a:cubicBezTo>
                    <a:pt x="1404" y="75"/>
                    <a:pt x="1148"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4"/>
            <p:cNvSpPr/>
            <p:nvPr/>
          </p:nvSpPr>
          <p:spPr>
            <a:xfrm>
              <a:off x="1532375" y="746175"/>
              <a:ext cx="88600" cy="113850"/>
            </a:xfrm>
            <a:custGeom>
              <a:avLst/>
              <a:gdLst/>
              <a:ahLst/>
              <a:cxnLst/>
              <a:rect l="l" t="t" r="r" b="b"/>
              <a:pathLst>
                <a:path w="3544" h="4554" extrusionOk="0">
                  <a:moveTo>
                    <a:pt x="1078" y="272"/>
                  </a:moveTo>
                  <a:cubicBezTo>
                    <a:pt x="1291" y="272"/>
                    <a:pt x="1531" y="343"/>
                    <a:pt x="1786" y="491"/>
                  </a:cubicBezTo>
                  <a:cubicBezTo>
                    <a:pt x="2651" y="993"/>
                    <a:pt x="3348" y="2193"/>
                    <a:pt x="3348" y="3197"/>
                  </a:cubicBezTo>
                  <a:cubicBezTo>
                    <a:pt x="3348" y="3893"/>
                    <a:pt x="2994" y="4291"/>
                    <a:pt x="2478" y="4291"/>
                  </a:cubicBezTo>
                  <a:cubicBezTo>
                    <a:pt x="2270" y="4291"/>
                    <a:pt x="2035" y="4226"/>
                    <a:pt x="1786" y="4090"/>
                  </a:cubicBezTo>
                  <a:cubicBezTo>
                    <a:pt x="921" y="3588"/>
                    <a:pt x="224" y="2360"/>
                    <a:pt x="224" y="1383"/>
                  </a:cubicBezTo>
                  <a:cubicBezTo>
                    <a:pt x="224" y="675"/>
                    <a:pt x="571" y="272"/>
                    <a:pt x="1078" y="272"/>
                  </a:cubicBezTo>
                  <a:close/>
                  <a:moveTo>
                    <a:pt x="993" y="0"/>
                  </a:moveTo>
                  <a:cubicBezTo>
                    <a:pt x="408" y="0"/>
                    <a:pt x="1" y="461"/>
                    <a:pt x="1" y="1272"/>
                  </a:cubicBezTo>
                  <a:cubicBezTo>
                    <a:pt x="1" y="2388"/>
                    <a:pt x="810" y="3755"/>
                    <a:pt x="1786" y="4313"/>
                  </a:cubicBezTo>
                  <a:cubicBezTo>
                    <a:pt x="2071" y="4476"/>
                    <a:pt x="2340" y="4553"/>
                    <a:pt x="2577" y="4553"/>
                  </a:cubicBezTo>
                  <a:cubicBezTo>
                    <a:pt x="3152" y="4553"/>
                    <a:pt x="3544" y="4099"/>
                    <a:pt x="3544" y="3309"/>
                  </a:cubicBezTo>
                  <a:cubicBezTo>
                    <a:pt x="3544" y="2193"/>
                    <a:pt x="2763" y="826"/>
                    <a:pt x="1786" y="240"/>
                  </a:cubicBezTo>
                  <a:cubicBezTo>
                    <a:pt x="1502" y="77"/>
                    <a:pt x="1233" y="0"/>
                    <a:pt x="9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4"/>
            <p:cNvSpPr/>
            <p:nvPr/>
          </p:nvSpPr>
          <p:spPr>
            <a:xfrm>
              <a:off x="1542850" y="759900"/>
              <a:ext cx="67675" cy="87050"/>
            </a:xfrm>
            <a:custGeom>
              <a:avLst/>
              <a:gdLst/>
              <a:ahLst/>
              <a:cxnLst/>
              <a:rect l="l" t="t" r="r" b="b"/>
              <a:pathLst>
                <a:path w="2707" h="3482" extrusionOk="0">
                  <a:moveTo>
                    <a:pt x="751" y="0"/>
                  </a:moveTo>
                  <a:cubicBezTo>
                    <a:pt x="306" y="0"/>
                    <a:pt x="0" y="355"/>
                    <a:pt x="0" y="946"/>
                  </a:cubicBezTo>
                  <a:cubicBezTo>
                    <a:pt x="0" y="1811"/>
                    <a:pt x="614" y="2871"/>
                    <a:pt x="1367" y="3290"/>
                  </a:cubicBezTo>
                  <a:cubicBezTo>
                    <a:pt x="1587" y="3420"/>
                    <a:pt x="1793" y="3481"/>
                    <a:pt x="1974" y="3481"/>
                  </a:cubicBezTo>
                  <a:cubicBezTo>
                    <a:pt x="2413" y="3481"/>
                    <a:pt x="2706" y="3121"/>
                    <a:pt x="2706" y="2508"/>
                  </a:cubicBezTo>
                  <a:cubicBezTo>
                    <a:pt x="2706" y="1671"/>
                    <a:pt x="2120" y="611"/>
                    <a:pt x="1367" y="193"/>
                  </a:cubicBezTo>
                  <a:cubicBezTo>
                    <a:pt x="1146" y="62"/>
                    <a:pt x="937" y="0"/>
                    <a:pt x="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4"/>
            <p:cNvSpPr/>
            <p:nvPr/>
          </p:nvSpPr>
          <p:spPr>
            <a:xfrm>
              <a:off x="1556100" y="776325"/>
              <a:ext cx="41875" cy="53775"/>
            </a:xfrm>
            <a:custGeom>
              <a:avLst/>
              <a:gdLst/>
              <a:ahLst/>
              <a:cxnLst/>
              <a:rect l="l" t="t" r="r" b="b"/>
              <a:pathLst>
                <a:path w="1675" h="2151" extrusionOk="0">
                  <a:moveTo>
                    <a:pt x="453" y="1"/>
                  </a:moveTo>
                  <a:cubicBezTo>
                    <a:pt x="181" y="1"/>
                    <a:pt x="0" y="222"/>
                    <a:pt x="0" y="596"/>
                  </a:cubicBezTo>
                  <a:cubicBezTo>
                    <a:pt x="0" y="1126"/>
                    <a:pt x="363" y="1768"/>
                    <a:pt x="837" y="2047"/>
                  </a:cubicBezTo>
                  <a:cubicBezTo>
                    <a:pt x="963" y="2117"/>
                    <a:pt x="1084" y="2150"/>
                    <a:pt x="1193" y="2150"/>
                  </a:cubicBezTo>
                  <a:cubicBezTo>
                    <a:pt x="1472" y="2150"/>
                    <a:pt x="1674" y="1934"/>
                    <a:pt x="1674" y="1572"/>
                  </a:cubicBezTo>
                  <a:cubicBezTo>
                    <a:pt x="1674" y="1042"/>
                    <a:pt x="1283" y="401"/>
                    <a:pt x="837" y="122"/>
                  </a:cubicBezTo>
                  <a:cubicBezTo>
                    <a:pt x="697" y="39"/>
                    <a:pt x="567" y="1"/>
                    <a:pt x="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4"/>
            <p:cNvSpPr/>
            <p:nvPr/>
          </p:nvSpPr>
          <p:spPr>
            <a:xfrm>
              <a:off x="1563775" y="786650"/>
              <a:ext cx="26525" cy="33550"/>
            </a:xfrm>
            <a:custGeom>
              <a:avLst/>
              <a:gdLst/>
              <a:ahLst/>
              <a:cxnLst/>
              <a:rect l="l" t="t" r="r" b="b"/>
              <a:pathLst>
                <a:path w="1061" h="1342" extrusionOk="0">
                  <a:moveTo>
                    <a:pt x="301" y="0"/>
                  </a:moveTo>
                  <a:cubicBezTo>
                    <a:pt x="127" y="0"/>
                    <a:pt x="0" y="140"/>
                    <a:pt x="0" y="378"/>
                  </a:cubicBezTo>
                  <a:cubicBezTo>
                    <a:pt x="0" y="685"/>
                    <a:pt x="251" y="1104"/>
                    <a:pt x="530" y="1271"/>
                  </a:cubicBezTo>
                  <a:cubicBezTo>
                    <a:pt x="610" y="1319"/>
                    <a:pt x="688" y="1342"/>
                    <a:pt x="759" y="1342"/>
                  </a:cubicBezTo>
                  <a:cubicBezTo>
                    <a:pt x="933" y="1342"/>
                    <a:pt x="1060" y="1203"/>
                    <a:pt x="1060" y="964"/>
                  </a:cubicBezTo>
                  <a:cubicBezTo>
                    <a:pt x="1060" y="629"/>
                    <a:pt x="809" y="239"/>
                    <a:pt x="530" y="71"/>
                  </a:cubicBezTo>
                  <a:cubicBezTo>
                    <a:pt x="450" y="23"/>
                    <a:pt x="372" y="0"/>
                    <a:pt x="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4"/>
            <p:cNvSpPr/>
            <p:nvPr/>
          </p:nvSpPr>
          <p:spPr>
            <a:xfrm>
              <a:off x="1560975" y="783550"/>
              <a:ext cx="32100" cy="39775"/>
            </a:xfrm>
            <a:custGeom>
              <a:avLst/>
              <a:gdLst/>
              <a:ahLst/>
              <a:cxnLst/>
              <a:rect l="l" t="t" r="r" b="b"/>
              <a:pathLst>
                <a:path w="1284" h="1591" extrusionOk="0">
                  <a:moveTo>
                    <a:pt x="391" y="251"/>
                  </a:moveTo>
                  <a:cubicBezTo>
                    <a:pt x="447" y="251"/>
                    <a:pt x="503" y="251"/>
                    <a:pt x="586" y="307"/>
                  </a:cubicBezTo>
                  <a:cubicBezTo>
                    <a:pt x="837" y="446"/>
                    <a:pt x="1033" y="809"/>
                    <a:pt x="1033" y="1088"/>
                  </a:cubicBezTo>
                  <a:cubicBezTo>
                    <a:pt x="1033" y="1172"/>
                    <a:pt x="1033" y="1339"/>
                    <a:pt x="865" y="1339"/>
                  </a:cubicBezTo>
                  <a:cubicBezTo>
                    <a:pt x="809" y="1339"/>
                    <a:pt x="754" y="1311"/>
                    <a:pt x="698" y="1283"/>
                  </a:cubicBezTo>
                  <a:cubicBezTo>
                    <a:pt x="447" y="1144"/>
                    <a:pt x="224" y="781"/>
                    <a:pt x="224" y="502"/>
                  </a:cubicBezTo>
                  <a:cubicBezTo>
                    <a:pt x="224" y="419"/>
                    <a:pt x="252" y="251"/>
                    <a:pt x="391" y="251"/>
                  </a:cubicBezTo>
                  <a:close/>
                  <a:moveTo>
                    <a:pt x="391" y="0"/>
                  </a:moveTo>
                  <a:cubicBezTo>
                    <a:pt x="168" y="0"/>
                    <a:pt x="0" y="195"/>
                    <a:pt x="0" y="502"/>
                  </a:cubicBezTo>
                  <a:cubicBezTo>
                    <a:pt x="0" y="865"/>
                    <a:pt x="252" y="1311"/>
                    <a:pt x="586" y="1479"/>
                  </a:cubicBezTo>
                  <a:cubicBezTo>
                    <a:pt x="670" y="1562"/>
                    <a:pt x="782" y="1590"/>
                    <a:pt x="865" y="1590"/>
                  </a:cubicBezTo>
                  <a:cubicBezTo>
                    <a:pt x="1116" y="1590"/>
                    <a:pt x="1284" y="1395"/>
                    <a:pt x="1284" y="1088"/>
                  </a:cubicBezTo>
                  <a:cubicBezTo>
                    <a:pt x="1284" y="725"/>
                    <a:pt x="1033" y="279"/>
                    <a:pt x="698" y="84"/>
                  </a:cubicBezTo>
                  <a:cubicBezTo>
                    <a:pt x="586" y="28"/>
                    <a:pt x="503" y="0"/>
                    <a:pt x="3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4"/>
            <p:cNvSpPr/>
            <p:nvPr/>
          </p:nvSpPr>
          <p:spPr>
            <a:xfrm>
              <a:off x="1535175" y="894975"/>
              <a:ext cx="83725" cy="107050"/>
            </a:xfrm>
            <a:custGeom>
              <a:avLst/>
              <a:gdLst/>
              <a:ahLst/>
              <a:cxnLst/>
              <a:rect l="l" t="t" r="r" b="b"/>
              <a:pathLst>
                <a:path w="3349" h="4282" extrusionOk="0">
                  <a:moveTo>
                    <a:pt x="922" y="1"/>
                  </a:moveTo>
                  <a:cubicBezTo>
                    <a:pt x="376" y="1"/>
                    <a:pt x="0" y="430"/>
                    <a:pt x="0" y="1179"/>
                  </a:cubicBezTo>
                  <a:cubicBezTo>
                    <a:pt x="0" y="2239"/>
                    <a:pt x="753" y="3522"/>
                    <a:pt x="1674" y="4052"/>
                  </a:cubicBezTo>
                  <a:cubicBezTo>
                    <a:pt x="1944" y="4208"/>
                    <a:pt x="2200" y="4282"/>
                    <a:pt x="2426" y="4282"/>
                  </a:cubicBezTo>
                  <a:cubicBezTo>
                    <a:pt x="2972" y="4282"/>
                    <a:pt x="3348" y="3853"/>
                    <a:pt x="3348" y="3104"/>
                  </a:cubicBezTo>
                  <a:cubicBezTo>
                    <a:pt x="3348" y="2044"/>
                    <a:pt x="2595" y="760"/>
                    <a:pt x="1674" y="230"/>
                  </a:cubicBezTo>
                  <a:cubicBezTo>
                    <a:pt x="1404" y="75"/>
                    <a:pt x="1148"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4"/>
            <p:cNvSpPr/>
            <p:nvPr/>
          </p:nvSpPr>
          <p:spPr>
            <a:xfrm>
              <a:off x="1532375" y="891625"/>
              <a:ext cx="88600" cy="113775"/>
            </a:xfrm>
            <a:custGeom>
              <a:avLst/>
              <a:gdLst/>
              <a:ahLst/>
              <a:cxnLst/>
              <a:rect l="l" t="t" r="r" b="b"/>
              <a:pathLst>
                <a:path w="3544" h="4551" extrusionOk="0">
                  <a:moveTo>
                    <a:pt x="1091" y="262"/>
                  </a:moveTo>
                  <a:cubicBezTo>
                    <a:pt x="1300" y="262"/>
                    <a:pt x="1536" y="330"/>
                    <a:pt x="1786" y="476"/>
                  </a:cubicBezTo>
                  <a:cubicBezTo>
                    <a:pt x="2651" y="978"/>
                    <a:pt x="3348" y="2178"/>
                    <a:pt x="3348" y="3182"/>
                  </a:cubicBezTo>
                  <a:cubicBezTo>
                    <a:pt x="3348" y="3876"/>
                    <a:pt x="2996" y="4288"/>
                    <a:pt x="2482" y="4288"/>
                  </a:cubicBezTo>
                  <a:cubicBezTo>
                    <a:pt x="2272" y="4288"/>
                    <a:pt x="2036" y="4220"/>
                    <a:pt x="1786" y="4075"/>
                  </a:cubicBezTo>
                  <a:cubicBezTo>
                    <a:pt x="921" y="3573"/>
                    <a:pt x="224" y="2373"/>
                    <a:pt x="224" y="1368"/>
                  </a:cubicBezTo>
                  <a:cubicBezTo>
                    <a:pt x="224" y="674"/>
                    <a:pt x="576" y="262"/>
                    <a:pt x="1091" y="262"/>
                  </a:cubicBezTo>
                  <a:close/>
                  <a:moveTo>
                    <a:pt x="986" y="0"/>
                  </a:moveTo>
                  <a:cubicBezTo>
                    <a:pt x="405" y="0"/>
                    <a:pt x="1" y="468"/>
                    <a:pt x="1" y="1257"/>
                  </a:cubicBezTo>
                  <a:cubicBezTo>
                    <a:pt x="1" y="2373"/>
                    <a:pt x="810" y="3740"/>
                    <a:pt x="1786" y="4298"/>
                  </a:cubicBezTo>
                  <a:cubicBezTo>
                    <a:pt x="2072" y="4470"/>
                    <a:pt x="2342" y="4550"/>
                    <a:pt x="2580" y="4550"/>
                  </a:cubicBezTo>
                  <a:cubicBezTo>
                    <a:pt x="3154" y="4550"/>
                    <a:pt x="3544" y="4082"/>
                    <a:pt x="3544" y="3294"/>
                  </a:cubicBezTo>
                  <a:cubicBezTo>
                    <a:pt x="3544" y="2178"/>
                    <a:pt x="2763" y="811"/>
                    <a:pt x="1786" y="253"/>
                  </a:cubicBezTo>
                  <a:cubicBezTo>
                    <a:pt x="1500" y="81"/>
                    <a:pt x="1228" y="0"/>
                    <a:pt x="9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4"/>
            <p:cNvSpPr/>
            <p:nvPr/>
          </p:nvSpPr>
          <p:spPr>
            <a:xfrm>
              <a:off x="1542850" y="904975"/>
              <a:ext cx="67675" cy="87075"/>
            </a:xfrm>
            <a:custGeom>
              <a:avLst/>
              <a:gdLst/>
              <a:ahLst/>
              <a:cxnLst/>
              <a:rect l="l" t="t" r="r" b="b"/>
              <a:pathLst>
                <a:path w="2707" h="3483" extrusionOk="0">
                  <a:moveTo>
                    <a:pt x="751" y="0"/>
                  </a:moveTo>
                  <a:cubicBezTo>
                    <a:pt x="306" y="0"/>
                    <a:pt x="0" y="355"/>
                    <a:pt x="0" y="946"/>
                  </a:cubicBezTo>
                  <a:cubicBezTo>
                    <a:pt x="0" y="1811"/>
                    <a:pt x="614" y="2871"/>
                    <a:pt x="1367" y="3290"/>
                  </a:cubicBezTo>
                  <a:cubicBezTo>
                    <a:pt x="1588" y="3421"/>
                    <a:pt x="1795" y="3482"/>
                    <a:pt x="1977" y="3482"/>
                  </a:cubicBezTo>
                  <a:cubicBezTo>
                    <a:pt x="2414" y="3482"/>
                    <a:pt x="2706" y="3127"/>
                    <a:pt x="2706" y="2536"/>
                  </a:cubicBezTo>
                  <a:cubicBezTo>
                    <a:pt x="2706" y="1671"/>
                    <a:pt x="2120" y="611"/>
                    <a:pt x="1367" y="193"/>
                  </a:cubicBezTo>
                  <a:cubicBezTo>
                    <a:pt x="1146" y="62"/>
                    <a:pt x="937" y="0"/>
                    <a:pt x="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4"/>
            <p:cNvSpPr/>
            <p:nvPr/>
          </p:nvSpPr>
          <p:spPr>
            <a:xfrm>
              <a:off x="1556100" y="921725"/>
              <a:ext cx="41875" cy="53575"/>
            </a:xfrm>
            <a:custGeom>
              <a:avLst/>
              <a:gdLst/>
              <a:ahLst/>
              <a:cxnLst/>
              <a:rect l="l" t="t" r="r" b="b"/>
              <a:pathLst>
                <a:path w="1675" h="2143" extrusionOk="0">
                  <a:moveTo>
                    <a:pt x="457" y="0"/>
                  </a:moveTo>
                  <a:cubicBezTo>
                    <a:pt x="182" y="0"/>
                    <a:pt x="0" y="208"/>
                    <a:pt x="0" y="583"/>
                  </a:cubicBezTo>
                  <a:cubicBezTo>
                    <a:pt x="0" y="1113"/>
                    <a:pt x="363" y="1755"/>
                    <a:pt x="837" y="2034"/>
                  </a:cubicBezTo>
                  <a:cubicBezTo>
                    <a:pt x="967" y="2107"/>
                    <a:pt x="1093" y="2142"/>
                    <a:pt x="1205" y="2142"/>
                  </a:cubicBezTo>
                  <a:cubicBezTo>
                    <a:pt x="1478" y="2142"/>
                    <a:pt x="1674" y="1935"/>
                    <a:pt x="1674" y="1559"/>
                  </a:cubicBezTo>
                  <a:cubicBezTo>
                    <a:pt x="1674" y="1029"/>
                    <a:pt x="1283" y="388"/>
                    <a:pt x="837" y="109"/>
                  </a:cubicBezTo>
                  <a:cubicBezTo>
                    <a:pt x="699" y="35"/>
                    <a:pt x="570" y="0"/>
                    <a:pt x="4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4"/>
            <p:cNvSpPr/>
            <p:nvPr/>
          </p:nvSpPr>
          <p:spPr>
            <a:xfrm>
              <a:off x="1563775" y="931725"/>
              <a:ext cx="26525" cy="33550"/>
            </a:xfrm>
            <a:custGeom>
              <a:avLst/>
              <a:gdLst/>
              <a:ahLst/>
              <a:cxnLst/>
              <a:rect l="l" t="t" r="r" b="b"/>
              <a:pathLst>
                <a:path w="1061" h="1342" extrusionOk="0">
                  <a:moveTo>
                    <a:pt x="301" y="0"/>
                  </a:moveTo>
                  <a:cubicBezTo>
                    <a:pt x="127" y="0"/>
                    <a:pt x="0" y="140"/>
                    <a:pt x="0" y="378"/>
                  </a:cubicBezTo>
                  <a:cubicBezTo>
                    <a:pt x="0" y="713"/>
                    <a:pt x="251" y="1104"/>
                    <a:pt x="530" y="1271"/>
                  </a:cubicBezTo>
                  <a:cubicBezTo>
                    <a:pt x="610" y="1319"/>
                    <a:pt x="688" y="1342"/>
                    <a:pt x="759" y="1342"/>
                  </a:cubicBezTo>
                  <a:cubicBezTo>
                    <a:pt x="933" y="1342"/>
                    <a:pt x="1060" y="1203"/>
                    <a:pt x="1060" y="964"/>
                  </a:cubicBezTo>
                  <a:cubicBezTo>
                    <a:pt x="1060" y="629"/>
                    <a:pt x="809" y="239"/>
                    <a:pt x="530" y="71"/>
                  </a:cubicBezTo>
                  <a:cubicBezTo>
                    <a:pt x="450" y="23"/>
                    <a:pt x="372" y="0"/>
                    <a:pt x="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4"/>
            <p:cNvSpPr/>
            <p:nvPr/>
          </p:nvSpPr>
          <p:spPr>
            <a:xfrm>
              <a:off x="1560975" y="928625"/>
              <a:ext cx="32100" cy="39775"/>
            </a:xfrm>
            <a:custGeom>
              <a:avLst/>
              <a:gdLst/>
              <a:ahLst/>
              <a:cxnLst/>
              <a:rect l="l" t="t" r="r" b="b"/>
              <a:pathLst>
                <a:path w="1284" h="1591" extrusionOk="0">
                  <a:moveTo>
                    <a:pt x="391" y="251"/>
                  </a:moveTo>
                  <a:cubicBezTo>
                    <a:pt x="447" y="251"/>
                    <a:pt x="503" y="279"/>
                    <a:pt x="586" y="307"/>
                  </a:cubicBezTo>
                  <a:cubicBezTo>
                    <a:pt x="837" y="446"/>
                    <a:pt x="1033" y="809"/>
                    <a:pt x="1033" y="1088"/>
                  </a:cubicBezTo>
                  <a:cubicBezTo>
                    <a:pt x="1033" y="1172"/>
                    <a:pt x="1033" y="1339"/>
                    <a:pt x="865" y="1339"/>
                  </a:cubicBezTo>
                  <a:cubicBezTo>
                    <a:pt x="809" y="1339"/>
                    <a:pt x="754" y="1311"/>
                    <a:pt x="698" y="1283"/>
                  </a:cubicBezTo>
                  <a:cubicBezTo>
                    <a:pt x="447" y="1144"/>
                    <a:pt x="224" y="781"/>
                    <a:pt x="224" y="502"/>
                  </a:cubicBezTo>
                  <a:cubicBezTo>
                    <a:pt x="224" y="419"/>
                    <a:pt x="252" y="251"/>
                    <a:pt x="391" y="251"/>
                  </a:cubicBezTo>
                  <a:close/>
                  <a:moveTo>
                    <a:pt x="391" y="0"/>
                  </a:moveTo>
                  <a:cubicBezTo>
                    <a:pt x="168" y="0"/>
                    <a:pt x="0" y="195"/>
                    <a:pt x="0" y="502"/>
                  </a:cubicBezTo>
                  <a:cubicBezTo>
                    <a:pt x="0" y="865"/>
                    <a:pt x="252" y="1311"/>
                    <a:pt x="586" y="1507"/>
                  </a:cubicBezTo>
                  <a:cubicBezTo>
                    <a:pt x="670" y="1562"/>
                    <a:pt x="782" y="1590"/>
                    <a:pt x="865" y="1590"/>
                  </a:cubicBezTo>
                  <a:cubicBezTo>
                    <a:pt x="1116" y="1590"/>
                    <a:pt x="1284" y="1395"/>
                    <a:pt x="1284" y="1088"/>
                  </a:cubicBezTo>
                  <a:cubicBezTo>
                    <a:pt x="1284" y="725"/>
                    <a:pt x="1033" y="279"/>
                    <a:pt x="698" y="84"/>
                  </a:cubicBezTo>
                  <a:cubicBezTo>
                    <a:pt x="586" y="28"/>
                    <a:pt x="503" y="0"/>
                    <a:pt x="3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4"/>
            <p:cNvSpPr/>
            <p:nvPr/>
          </p:nvSpPr>
          <p:spPr>
            <a:xfrm>
              <a:off x="1515625" y="1038850"/>
              <a:ext cx="122800" cy="157600"/>
            </a:xfrm>
            <a:custGeom>
              <a:avLst/>
              <a:gdLst/>
              <a:ahLst/>
              <a:cxnLst/>
              <a:rect l="l" t="t" r="r" b="b"/>
              <a:pathLst>
                <a:path w="4912" h="6304" extrusionOk="0">
                  <a:moveTo>
                    <a:pt x="1356" y="0"/>
                  </a:moveTo>
                  <a:cubicBezTo>
                    <a:pt x="549" y="0"/>
                    <a:pt x="1" y="640"/>
                    <a:pt x="1" y="1729"/>
                  </a:cubicBezTo>
                  <a:cubicBezTo>
                    <a:pt x="1" y="3291"/>
                    <a:pt x="1089" y="5188"/>
                    <a:pt x="2456" y="5970"/>
                  </a:cubicBezTo>
                  <a:cubicBezTo>
                    <a:pt x="2845" y="6196"/>
                    <a:pt x="3215" y="6303"/>
                    <a:pt x="3544" y="6303"/>
                  </a:cubicBezTo>
                  <a:cubicBezTo>
                    <a:pt x="4349" y="6303"/>
                    <a:pt x="4911" y="5664"/>
                    <a:pt x="4911" y="4575"/>
                  </a:cubicBezTo>
                  <a:cubicBezTo>
                    <a:pt x="4911" y="3012"/>
                    <a:pt x="3795" y="1115"/>
                    <a:pt x="2456" y="334"/>
                  </a:cubicBezTo>
                  <a:cubicBezTo>
                    <a:pt x="2059" y="107"/>
                    <a:pt x="1686" y="0"/>
                    <a:pt x="1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4"/>
            <p:cNvSpPr/>
            <p:nvPr/>
          </p:nvSpPr>
          <p:spPr>
            <a:xfrm>
              <a:off x="1511450" y="1033975"/>
              <a:ext cx="130450" cy="167325"/>
            </a:xfrm>
            <a:custGeom>
              <a:avLst/>
              <a:gdLst/>
              <a:ahLst/>
              <a:cxnLst/>
              <a:rect l="l" t="t" r="r" b="b"/>
              <a:pathLst>
                <a:path w="5218" h="6693" extrusionOk="0">
                  <a:moveTo>
                    <a:pt x="1586" y="385"/>
                  </a:moveTo>
                  <a:cubicBezTo>
                    <a:pt x="1897" y="385"/>
                    <a:pt x="2250" y="485"/>
                    <a:pt x="2623" y="696"/>
                  </a:cubicBezTo>
                  <a:cubicBezTo>
                    <a:pt x="3879" y="1450"/>
                    <a:pt x="4911" y="3207"/>
                    <a:pt x="4911" y="4686"/>
                  </a:cubicBezTo>
                  <a:cubicBezTo>
                    <a:pt x="4911" y="5714"/>
                    <a:pt x="4392" y="6308"/>
                    <a:pt x="3643" y="6308"/>
                  </a:cubicBezTo>
                  <a:cubicBezTo>
                    <a:pt x="3335" y="6308"/>
                    <a:pt x="2988" y="6208"/>
                    <a:pt x="2623" y="5997"/>
                  </a:cubicBezTo>
                  <a:cubicBezTo>
                    <a:pt x="1340" y="5244"/>
                    <a:pt x="307" y="3486"/>
                    <a:pt x="307" y="2008"/>
                  </a:cubicBezTo>
                  <a:cubicBezTo>
                    <a:pt x="307" y="979"/>
                    <a:pt x="826" y="385"/>
                    <a:pt x="1586" y="385"/>
                  </a:cubicBezTo>
                  <a:close/>
                  <a:moveTo>
                    <a:pt x="1443" y="1"/>
                  </a:moveTo>
                  <a:cubicBezTo>
                    <a:pt x="587" y="1"/>
                    <a:pt x="1" y="676"/>
                    <a:pt x="1" y="1840"/>
                  </a:cubicBezTo>
                  <a:cubicBezTo>
                    <a:pt x="1" y="3486"/>
                    <a:pt x="1172" y="5495"/>
                    <a:pt x="2623" y="6332"/>
                  </a:cubicBezTo>
                  <a:cubicBezTo>
                    <a:pt x="3040" y="6577"/>
                    <a:pt x="3435" y="6693"/>
                    <a:pt x="3785" y="6693"/>
                  </a:cubicBezTo>
                  <a:cubicBezTo>
                    <a:pt x="4632" y="6693"/>
                    <a:pt x="5218" y="6017"/>
                    <a:pt x="5218" y="4853"/>
                  </a:cubicBezTo>
                  <a:cubicBezTo>
                    <a:pt x="5218" y="3207"/>
                    <a:pt x="4046" y="1199"/>
                    <a:pt x="2623" y="362"/>
                  </a:cubicBezTo>
                  <a:cubicBezTo>
                    <a:pt x="2198" y="116"/>
                    <a:pt x="1797" y="1"/>
                    <a:pt x="1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4"/>
            <p:cNvSpPr/>
            <p:nvPr/>
          </p:nvSpPr>
          <p:spPr>
            <a:xfrm>
              <a:off x="1526800" y="1053600"/>
              <a:ext cx="99750" cy="128075"/>
            </a:xfrm>
            <a:custGeom>
              <a:avLst/>
              <a:gdLst/>
              <a:ahLst/>
              <a:cxnLst/>
              <a:rect l="l" t="t" r="r" b="b"/>
              <a:pathLst>
                <a:path w="3990" h="5123" extrusionOk="0">
                  <a:moveTo>
                    <a:pt x="1111" y="1"/>
                  </a:moveTo>
                  <a:cubicBezTo>
                    <a:pt x="451" y="1"/>
                    <a:pt x="0" y="526"/>
                    <a:pt x="0" y="1418"/>
                  </a:cubicBezTo>
                  <a:cubicBezTo>
                    <a:pt x="0" y="2673"/>
                    <a:pt x="893" y="4208"/>
                    <a:pt x="2009" y="4849"/>
                  </a:cubicBezTo>
                  <a:cubicBezTo>
                    <a:pt x="2324" y="5035"/>
                    <a:pt x="2623" y="5123"/>
                    <a:pt x="2889" y="5123"/>
                  </a:cubicBezTo>
                  <a:cubicBezTo>
                    <a:pt x="3540" y="5123"/>
                    <a:pt x="3990" y="4597"/>
                    <a:pt x="3990" y="3706"/>
                  </a:cubicBezTo>
                  <a:cubicBezTo>
                    <a:pt x="3990" y="2450"/>
                    <a:pt x="3097" y="916"/>
                    <a:pt x="2009" y="274"/>
                  </a:cubicBezTo>
                  <a:cubicBezTo>
                    <a:pt x="1686" y="88"/>
                    <a:pt x="1381" y="1"/>
                    <a:pt x="11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4"/>
            <p:cNvSpPr/>
            <p:nvPr/>
          </p:nvSpPr>
          <p:spPr>
            <a:xfrm>
              <a:off x="1546325" y="1078525"/>
              <a:ext cx="61400" cy="78250"/>
            </a:xfrm>
            <a:custGeom>
              <a:avLst/>
              <a:gdLst/>
              <a:ahLst/>
              <a:cxnLst/>
              <a:rect l="l" t="t" r="r" b="b"/>
              <a:pathLst>
                <a:path w="2456" h="3130" extrusionOk="0">
                  <a:moveTo>
                    <a:pt x="678" y="0"/>
                  </a:moveTo>
                  <a:cubicBezTo>
                    <a:pt x="279" y="0"/>
                    <a:pt x="1" y="316"/>
                    <a:pt x="1" y="867"/>
                  </a:cubicBezTo>
                  <a:cubicBezTo>
                    <a:pt x="1" y="1621"/>
                    <a:pt x="559" y="2569"/>
                    <a:pt x="1228" y="2960"/>
                  </a:cubicBezTo>
                  <a:cubicBezTo>
                    <a:pt x="1425" y="3074"/>
                    <a:pt x="1612" y="3129"/>
                    <a:pt x="1778" y="3129"/>
                  </a:cubicBezTo>
                  <a:cubicBezTo>
                    <a:pt x="2177" y="3129"/>
                    <a:pt x="2456" y="2814"/>
                    <a:pt x="2456" y="2262"/>
                  </a:cubicBezTo>
                  <a:cubicBezTo>
                    <a:pt x="2456" y="1481"/>
                    <a:pt x="1898" y="560"/>
                    <a:pt x="1228" y="170"/>
                  </a:cubicBezTo>
                  <a:cubicBezTo>
                    <a:pt x="1031" y="55"/>
                    <a:pt x="844" y="0"/>
                    <a:pt x="6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4"/>
            <p:cNvSpPr/>
            <p:nvPr/>
          </p:nvSpPr>
          <p:spPr>
            <a:xfrm>
              <a:off x="1557475" y="1093000"/>
              <a:ext cx="38400" cy="49025"/>
            </a:xfrm>
            <a:custGeom>
              <a:avLst/>
              <a:gdLst/>
              <a:ahLst/>
              <a:cxnLst/>
              <a:rect l="l" t="t" r="r" b="b"/>
              <a:pathLst>
                <a:path w="1536" h="1961" extrusionOk="0">
                  <a:moveTo>
                    <a:pt x="451" y="1"/>
                  </a:moveTo>
                  <a:cubicBezTo>
                    <a:pt x="189" y="1"/>
                    <a:pt x="1" y="198"/>
                    <a:pt x="1" y="539"/>
                  </a:cubicBezTo>
                  <a:cubicBezTo>
                    <a:pt x="1" y="1042"/>
                    <a:pt x="364" y="1627"/>
                    <a:pt x="782" y="1851"/>
                  </a:cubicBezTo>
                  <a:cubicBezTo>
                    <a:pt x="907" y="1925"/>
                    <a:pt x="1024" y="1961"/>
                    <a:pt x="1127" y="1961"/>
                  </a:cubicBezTo>
                  <a:cubicBezTo>
                    <a:pt x="1370" y="1961"/>
                    <a:pt x="1535" y="1765"/>
                    <a:pt x="1535" y="1432"/>
                  </a:cubicBezTo>
                  <a:cubicBezTo>
                    <a:pt x="1535" y="930"/>
                    <a:pt x="1201" y="344"/>
                    <a:pt x="782" y="93"/>
                  </a:cubicBezTo>
                  <a:cubicBezTo>
                    <a:pt x="665" y="31"/>
                    <a:pt x="552" y="1"/>
                    <a:pt x="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4"/>
            <p:cNvSpPr/>
            <p:nvPr/>
          </p:nvSpPr>
          <p:spPr>
            <a:xfrm>
              <a:off x="1553300" y="1088325"/>
              <a:ext cx="47450" cy="58625"/>
            </a:xfrm>
            <a:custGeom>
              <a:avLst/>
              <a:gdLst/>
              <a:ahLst/>
              <a:cxnLst/>
              <a:rect l="l" t="t" r="r" b="b"/>
              <a:pathLst>
                <a:path w="1898" h="2345" extrusionOk="0">
                  <a:moveTo>
                    <a:pt x="614" y="364"/>
                  </a:moveTo>
                  <a:cubicBezTo>
                    <a:pt x="670" y="364"/>
                    <a:pt x="754" y="392"/>
                    <a:pt x="865" y="447"/>
                  </a:cubicBezTo>
                  <a:cubicBezTo>
                    <a:pt x="1228" y="671"/>
                    <a:pt x="1535" y="1201"/>
                    <a:pt x="1535" y="1619"/>
                  </a:cubicBezTo>
                  <a:cubicBezTo>
                    <a:pt x="1535" y="1731"/>
                    <a:pt x="1507" y="1982"/>
                    <a:pt x="1284" y="1982"/>
                  </a:cubicBezTo>
                  <a:cubicBezTo>
                    <a:pt x="1228" y="1982"/>
                    <a:pt x="1116" y="1954"/>
                    <a:pt x="1033" y="1898"/>
                  </a:cubicBezTo>
                  <a:cubicBezTo>
                    <a:pt x="670" y="1675"/>
                    <a:pt x="363" y="1145"/>
                    <a:pt x="363" y="726"/>
                  </a:cubicBezTo>
                  <a:cubicBezTo>
                    <a:pt x="363" y="615"/>
                    <a:pt x="391" y="364"/>
                    <a:pt x="614" y="364"/>
                  </a:cubicBezTo>
                  <a:close/>
                  <a:moveTo>
                    <a:pt x="614" y="1"/>
                  </a:moveTo>
                  <a:cubicBezTo>
                    <a:pt x="252" y="1"/>
                    <a:pt x="1" y="308"/>
                    <a:pt x="1" y="726"/>
                  </a:cubicBezTo>
                  <a:cubicBezTo>
                    <a:pt x="1" y="1284"/>
                    <a:pt x="391" y="1926"/>
                    <a:pt x="865" y="2205"/>
                  </a:cubicBezTo>
                  <a:cubicBezTo>
                    <a:pt x="1005" y="2289"/>
                    <a:pt x="1144" y="2345"/>
                    <a:pt x="1284" y="2345"/>
                  </a:cubicBezTo>
                  <a:cubicBezTo>
                    <a:pt x="1647" y="2345"/>
                    <a:pt x="1898" y="2038"/>
                    <a:pt x="1898" y="1619"/>
                  </a:cubicBezTo>
                  <a:cubicBezTo>
                    <a:pt x="1898" y="1061"/>
                    <a:pt x="1507" y="419"/>
                    <a:pt x="1033" y="140"/>
                  </a:cubicBezTo>
                  <a:cubicBezTo>
                    <a:pt x="893" y="57"/>
                    <a:pt x="754" y="1"/>
                    <a:pt x="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4"/>
            <p:cNvSpPr/>
            <p:nvPr/>
          </p:nvSpPr>
          <p:spPr>
            <a:xfrm>
              <a:off x="1489825" y="602900"/>
              <a:ext cx="184175" cy="106725"/>
            </a:xfrm>
            <a:custGeom>
              <a:avLst/>
              <a:gdLst/>
              <a:ahLst/>
              <a:cxnLst/>
              <a:rect l="l" t="t" r="r" b="b"/>
              <a:pathLst>
                <a:path w="7367" h="4269" extrusionOk="0">
                  <a:moveTo>
                    <a:pt x="419" y="0"/>
                  </a:moveTo>
                  <a:lnTo>
                    <a:pt x="1" y="223"/>
                  </a:lnTo>
                  <a:lnTo>
                    <a:pt x="6948" y="4269"/>
                  </a:lnTo>
                  <a:lnTo>
                    <a:pt x="7366" y="4018"/>
                  </a:lnTo>
                  <a:lnTo>
                    <a:pt x="4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4"/>
            <p:cNvSpPr/>
            <p:nvPr/>
          </p:nvSpPr>
          <p:spPr>
            <a:xfrm>
              <a:off x="1662800" y="703325"/>
              <a:ext cx="11200" cy="583825"/>
            </a:xfrm>
            <a:custGeom>
              <a:avLst/>
              <a:gdLst/>
              <a:ahLst/>
              <a:cxnLst/>
              <a:rect l="l" t="t" r="r" b="b"/>
              <a:pathLst>
                <a:path w="448" h="23353" extrusionOk="0">
                  <a:moveTo>
                    <a:pt x="447" y="1"/>
                  </a:moveTo>
                  <a:lnTo>
                    <a:pt x="29" y="252"/>
                  </a:lnTo>
                  <a:lnTo>
                    <a:pt x="1" y="23352"/>
                  </a:lnTo>
                  <a:lnTo>
                    <a:pt x="447" y="23101"/>
                  </a:lnTo>
                  <a:lnTo>
                    <a:pt x="4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4"/>
            <p:cNvSpPr/>
            <p:nvPr/>
          </p:nvSpPr>
          <p:spPr>
            <a:xfrm>
              <a:off x="2045025" y="1380150"/>
              <a:ext cx="71850" cy="142050"/>
            </a:xfrm>
            <a:custGeom>
              <a:avLst/>
              <a:gdLst/>
              <a:ahLst/>
              <a:cxnLst/>
              <a:rect l="l" t="t" r="r" b="b"/>
              <a:pathLst>
                <a:path w="2874" h="5682" extrusionOk="0">
                  <a:moveTo>
                    <a:pt x="1413" y="0"/>
                  </a:moveTo>
                  <a:cubicBezTo>
                    <a:pt x="1052" y="0"/>
                    <a:pt x="692" y="77"/>
                    <a:pt x="419" y="241"/>
                  </a:cubicBezTo>
                  <a:cubicBezTo>
                    <a:pt x="335" y="297"/>
                    <a:pt x="279" y="325"/>
                    <a:pt x="224" y="380"/>
                  </a:cubicBezTo>
                  <a:lnTo>
                    <a:pt x="0" y="297"/>
                  </a:lnTo>
                  <a:lnTo>
                    <a:pt x="0" y="4816"/>
                  </a:lnTo>
                  <a:cubicBezTo>
                    <a:pt x="0" y="5040"/>
                    <a:pt x="140" y="5263"/>
                    <a:pt x="419" y="5430"/>
                  </a:cubicBezTo>
                  <a:cubicBezTo>
                    <a:pt x="698" y="5598"/>
                    <a:pt x="1068" y="5681"/>
                    <a:pt x="1437" y="5681"/>
                  </a:cubicBezTo>
                  <a:cubicBezTo>
                    <a:pt x="1807" y="5681"/>
                    <a:pt x="2177" y="5598"/>
                    <a:pt x="2455" y="5430"/>
                  </a:cubicBezTo>
                  <a:cubicBezTo>
                    <a:pt x="2734" y="5291"/>
                    <a:pt x="2874" y="5067"/>
                    <a:pt x="2874" y="4872"/>
                  </a:cubicBezTo>
                  <a:lnTo>
                    <a:pt x="2874" y="4844"/>
                  </a:lnTo>
                  <a:lnTo>
                    <a:pt x="2874" y="297"/>
                  </a:lnTo>
                  <a:lnTo>
                    <a:pt x="2623" y="352"/>
                  </a:lnTo>
                  <a:cubicBezTo>
                    <a:pt x="2567" y="325"/>
                    <a:pt x="2511" y="269"/>
                    <a:pt x="2455" y="241"/>
                  </a:cubicBezTo>
                  <a:cubicBezTo>
                    <a:pt x="2170" y="84"/>
                    <a:pt x="1791" y="0"/>
                    <a:pt x="14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4"/>
            <p:cNvSpPr/>
            <p:nvPr/>
          </p:nvSpPr>
          <p:spPr>
            <a:xfrm>
              <a:off x="2041525" y="1367325"/>
              <a:ext cx="78850" cy="41350"/>
            </a:xfrm>
            <a:custGeom>
              <a:avLst/>
              <a:gdLst/>
              <a:ahLst/>
              <a:cxnLst/>
              <a:rect l="l" t="t" r="r" b="b"/>
              <a:pathLst>
                <a:path w="3154" h="1654" extrusionOk="0">
                  <a:moveTo>
                    <a:pt x="1577" y="1"/>
                  </a:moveTo>
                  <a:cubicBezTo>
                    <a:pt x="1208" y="1"/>
                    <a:pt x="838" y="84"/>
                    <a:pt x="559" y="252"/>
                  </a:cubicBezTo>
                  <a:cubicBezTo>
                    <a:pt x="1" y="559"/>
                    <a:pt x="1" y="1089"/>
                    <a:pt x="559" y="1423"/>
                  </a:cubicBezTo>
                  <a:cubicBezTo>
                    <a:pt x="838" y="1577"/>
                    <a:pt x="1208" y="1654"/>
                    <a:pt x="1577" y="1654"/>
                  </a:cubicBezTo>
                  <a:cubicBezTo>
                    <a:pt x="1947" y="1654"/>
                    <a:pt x="2317" y="1577"/>
                    <a:pt x="2595" y="1423"/>
                  </a:cubicBezTo>
                  <a:cubicBezTo>
                    <a:pt x="3153" y="1089"/>
                    <a:pt x="3153" y="559"/>
                    <a:pt x="2595" y="252"/>
                  </a:cubicBezTo>
                  <a:cubicBezTo>
                    <a:pt x="2317" y="84"/>
                    <a:pt x="1947" y="1"/>
                    <a:pt x="15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4"/>
            <p:cNvSpPr/>
            <p:nvPr/>
          </p:nvSpPr>
          <p:spPr>
            <a:xfrm>
              <a:off x="2357500" y="1205525"/>
              <a:ext cx="71850" cy="141775"/>
            </a:xfrm>
            <a:custGeom>
              <a:avLst/>
              <a:gdLst/>
              <a:ahLst/>
              <a:cxnLst/>
              <a:rect l="l" t="t" r="r" b="b"/>
              <a:pathLst>
                <a:path w="2874" h="5671" extrusionOk="0">
                  <a:moveTo>
                    <a:pt x="1427" y="0"/>
                  </a:moveTo>
                  <a:cubicBezTo>
                    <a:pt x="1060" y="0"/>
                    <a:pt x="698" y="84"/>
                    <a:pt x="419" y="251"/>
                  </a:cubicBezTo>
                  <a:cubicBezTo>
                    <a:pt x="335" y="279"/>
                    <a:pt x="251" y="335"/>
                    <a:pt x="195" y="391"/>
                  </a:cubicBezTo>
                  <a:lnTo>
                    <a:pt x="0" y="279"/>
                  </a:lnTo>
                  <a:lnTo>
                    <a:pt x="0" y="4827"/>
                  </a:lnTo>
                  <a:cubicBezTo>
                    <a:pt x="0" y="5050"/>
                    <a:pt x="140" y="5273"/>
                    <a:pt x="419" y="5440"/>
                  </a:cubicBezTo>
                  <a:cubicBezTo>
                    <a:pt x="698" y="5594"/>
                    <a:pt x="1067" y="5671"/>
                    <a:pt x="1437" y="5671"/>
                  </a:cubicBezTo>
                  <a:cubicBezTo>
                    <a:pt x="1807" y="5671"/>
                    <a:pt x="2176" y="5594"/>
                    <a:pt x="2455" y="5440"/>
                  </a:cubicBezTo>
                  <a:cubicBezTo>
                    <a:pt x="2706" y="5273"/>
                    <a:pt x="2846" y="5078"/>
                    <a:pt x="2874" y="4882"/>
                  </a:cubicBezTo>
                  <a:lnTo>
                    <a:pt x="2874" y="4854"/>
                  </a:lnTo>
                  <a:lnTo>
                    <a:pt x="2874" y="307"/>
                  </a:lnTo>
                  <a:lnTo>
                    <a:pt x="2595" y="363"/>
                  </a:lnTo>
                  <a:cubicBezTo>
                    <a:pt x="2567" y="307"/>
                    <a:pt x="2511" y="279"/>
                    <a:pt x="2455" y="251"/>
                  </a:cubicBezTo>
                  <a:cubicBezTo>
                    <a:pt x="2162" y="84"/>
                    <a:pt x="1793" y="0"/>
                    <a:pt x="14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4"/>
            <p:cNvSpPr/>
            <p:nvPr/>
          </p:nvSpPr>
          <p:spPr>
            <a:xfrm>
              <a:off x="2354000" y="1192775"/>
              <a:ext cx="78850" cy="41450"/>
            </a:xfrm>
            <a:custGeom>
              <a:avLst/>
              <a:gdLst/>
              <a:ahLst/>
              <a:cxnLst/>
              <a:rect l="l" t="t" r="r" b="b"/>
              <a:pathLst>
                <a:path w="3154" h="1658" extrusionOk="0">
                  <a:moveTo>
                    <a:pt x="1567" y="1"/>
                  </a:moveTo>
                  <a:cubicBezTo>
                    <a:pt x="1200" y="1"/>
                    <a:pt x="838" y="78"/>
                    <a:pt x="559" y="231"/>
                  </a:cubicBezTo>
                  <a:cubicBezTo>
                    <a:pt x="1" y="566"/>
                    <a:pt x="1" y="1096"/>
                    <a:pt x="559" y="1403"/>
                  </a:cubicBezTo>
                  <a:cubicBezTo>
                    <a:pt x="844" y="1574"/>
                    <a:pt x="1223" y="1657"/>
                    <a:pt x="1601" y="1657"/>
                  </a:cubicBezTo>
                  <a:cubicBezTo>
                    <a:pt x="1963" y="1657"/>
                    <a:pt x="2322" y="1581"/>
                    <a:pt x="2595" y="1431"/>
                  </a:cubicBezTo>
                  <a:cubicBezTo>
                    <a:pt x="3153" y="1096"/>
                    <a:pt x="3153" y="566"/>
                    <a:pt x="2595" y="231"/>
                  </a:cubicBezTo>
                  <a:cubicBezTo>
                    <a:pt x="2302" y="78"/>
                    <a:pt x="1933" y="1"/>
                    <a:pt x="15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4"/>
            <p:cNvSpPr/>
            <p:nvPr/>
          </p:nvSpPr>
          <p:spPr>
            <a:xfrm>
              <a:off x="1684425" y="1169950"/>
              <a:ext cx="71875" cy="141700"/>
            </a:xfrm>
            <a:custGeom>
              <a:avLst/>
              <a:gdLst/>
              <a:ahLst/>
              <a:cxnLst/>
              <a:rect l="l" t="t" r="r" b="b"/>
              <a:pathLst>
                <a:path w="2875" h="5668" extrusionOk="0">
                  <a:moveTo>
                    <a:pt x="1437" y="0"/>
                  </a:moveTo>
                  <a:cubicBezTo>
                    <a:pt x="1068" y="0"/>
                    <a:pt x="698" y="84"/>
                    <a:pt x="419" y="251"/>
                  </a:cubicBezTo>
                  <a:cubicBezTo>
                    <a:pt x="335" y="279"/>
                    <a:pt x="280" y="335"/>
                    <a:pt x="224" y="391"/>
                  </a:cubicBezTo>
                  <a:lnTo>
                    <a:pt x="1" y="279"/>
                  </a:lnTo>
                  <a:lnTo>
                    <a:pt x="1" y="4827"/>
                  </a:lnTo>
                  <a:cubicBezTo>
                    <a:pt x="1" y="5050"/>
                    <a:pt x="140" y="5273"/>
                    <a:pt x="419" y="5413"/>
                  </a:cubicBezTo>
                  <a:cubicBezTo>
                    <a:pt x="718" y="5584"/>
                    <a:pt x="1098" y="5667"/>
                    <a:pt x="1472" y="5667"/>
                  </a:cubicBezTo>
                  <a:cubicBezTo>
                    <a:pt x="1830" y="5667"/>
                    <a:pt x="2183" y="5591"/>
                    <a:pt x="2456" y="5440"/>
                  </a:cubicBezTo>
                  <a:cubicBezTo>
                    <a:pt x="2735" y="5273"/>
                    <a:pt x="2874" y="5078"/>
                    <a:pt x="2874" y="4883"/>
                  </a:cubicBezTo>
                  <a:lnTo>
                    <a:pt x="2874" y="4855"/>
                  </a:lnTo>
                  <a:lnTo>
                    <a:pt x="2874" y="307"/>
                  </a:lnTo>
                  <a:lnTo>
                    <a:pt x="2623" y="363"/>
                  </a:lnTo>
                  <a:cubicBezTo>
                    <a:pt x="2567" y="307"/>
                    <a:pt x="2511" y="279"/>
                    <a:pt x="2456" y="251"/>
                  </a:cubicBezTo>
                  <a:cubicBezTo>
                    <a:pt x="2177" y="84"/>
                    <a:pt x="1807" y="0"/>
                    <a:pt x="14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4"/>
            <p:cNvSpPr/>
            <p:nvPr/>
          </p:nvSpPr>
          <p:spPr>
            <a:xfrm>
              <a:off x="1680950" y="1157225"/>
              <a:ext cx="78825" cy="41350"/>
            </a:xfrm>
            <a:custGeom>
              <a:avLst/>
              <a:gdLst/>
              <a:ahLst/>
              <a:cxnLst/>
              <a:rect l="l" t="t" r="r" b="b"/>
              <a:pathLst>
                <a:path w="3153" h="1654" extrusionOk="0">
                  <a:moveTo>
                    <a:pt x="1576" y="0"/>
                  </a:moveTo>
                  <a:cubicBezTo>
                    <a:pt x="1207" y="0"/>
                    <a:pt x="837" y="77"/>
                    <a:pt x="558" y="230"/>
                  </a:cubicBezTo>
                  <a:cubicBezTo>
                    <a:pt x="0" y="565"/>
                    <a:pt x="0" y="1095"/>
                    <a:pt x="558" y="1402"/>
                  </a:cubicBezTo>
                  <a:cubicBezTo>
                    <a:pt x="851" y="1569"/>
                    <a:pt x="1221" y="1653"/>
                    <a:pt x="1587" y="1653"/>
                  </a:cubicBezTo>
                  <a:cubicBezTo>
                    <a:pt x="1953" y="1653"/>
                    <a:pt x="2316" y="1569"/>
                    <a:pt x="2595" y="1402"/>
                  </a:cubicBezTo>
                  <a:cubicBezTo>
                    <a:pt x="3153" y="1095"/>
                    <a:pt x="3153" y="565"/>
                    <a:pt x="2595" y="230"/>
                  </a:cubicBezTo>
                  <a:cubicBezTo>
                    <a:pt x="2316" y="77"/>
                    <a:pt x="1946" y="0"/>
                    <a:pt x="1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4"/>
            <p:cNvSpPr/>
            <p:nvPr/>
          </p:nvSpPr>
          <p:spPr>
            <a:xfrm>
              <a:off x="1668375" y="1032550"/>
              <a:ext cx="420625" cy="454075"/>
            </a:xfrm>
            <a:custGeom>
              <a:avLst/>
              <a:gdLst/>
              <a:ahLst/>
              <a:cxnLst/>
              <a:rect l="l" t="t" r="r" b="b"/>
              <a:pathLst>
                <a:path w="16825" h="18163" extrusionOk="0">
                  <a:moveTo>
                    <a:pt x="1" y="0"/>
                  </a:moveTo>
                  <a:lnTo>
                    <a:pt x="1" y="8453"/>
                  </a:lnTo>
                  <a:lnTo>
                    <a:pt x="16824" y="18162"/>
                  </a:lnTo>
                  <a:lnTo>
                    <a:pt x="16824" y="9709"/>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4"/>
            <p:cNvSpPr/>
            <p:nvPr/>
          </p:nvSpPr>
          <p:spPr>
            <a:xfrm>
              <a:off x="1668375" y="826075"/>
              <a:ext cx="781200" cy="449200"/>
            </a:xfrm>
            <a:custGeom>
              <a:avLst/>
              <a:gdLst/>
              <a:ahLst/>
              <a:cxnLst/>
              <a:rect l="l" t="t" r="r" b="b"/>
              <a:pathLst>
                <a:path w="31248" h="17968" extrusionOk="0">
                  <a:moveTo>
                    <a:pt x="14453" y="1"/>
                  </a:moveTo>
                  <a:lnTo>
                    <a:pt x="1" y="8259"/>
                  </a:lnTo>
                  <a:lnTo>
                    <a:pt x="16824" y="17968"/>
                  </a:lnTo>
                  <a:lnTo>
                    <a:pt x="31248" y="9710"/>
                  </a:lnTo>
                  <a:lnTo>
                    <a:pt x="144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4"/>
            <p:cNvSpPr/>
            <p:nvPr/>
          </p:nvSpPr>
          <p:spPr>
            <a:xfrm>
              <a:off x="2088975" y="1068800"/>
              <a:ext cx="360600" cy="419225"/>
            </a:xfrm>
            <a:custGeom>
              <a:avLst/>
              <a:gdLst/>
              <a:ahLst/>
              <a:cxnLst/>
              <a:rect l="l" t="t" r="r" b="b"/>
              <a:pathLst>
                <a:path w="14424" h="16769" extrusionOk="0">
                  <a:moveTo>
                    <a:pt x="14424" y="1"/>
                  </a:moveTo>
                  <a:lnTo>
                    <a:pt x="0" y="8259"/>
                  </a:lnTo>
                  <a:lnTo>
                    <a:pt x="0" y="16768"/>
                  </a:lnTo>
                  <a:lnTo>
                    <a:pt x="28" y="16740"/>
                  </a:lnTo>
                  <a:lnTo>
                    <a:pt x="14424" y="8426"/>
                  </a:lnTo>
                  <a:lnTo>
                    <a:pt x="144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4"/>
            <p:cNvSpPr/>
            <p:nvPr/>
          </p:nvSpPr>
          <p:spPr>
            <a:xfrm>
              <a:off x="2088975" y="1279450"/>
              <a:ext cx="360600" cy="225300"/>
            </a:xfrm>
            <a:custGeom>
              <a:avLst/>
              <a:gdLst/>
              <a:ahLst/>
              <a:cxnLst/>
              <a:rect l="l" t="t" r="r" b="b"/>
              <a:pathLst>
                <a:path w="14424" h="9012" extrusionOk="0">
                  <a:moveTo>
                    <a:pt x="14424" y="0"/>
                  </a:moveTo>
                  <a:lnTo>
                    <a:pt x="28" y="8314"/>
                  </a:lnTo>
                  <a:lnTo>
                    <a:pt x="0" y="8342"/>
                  </a:lnTo>
                  <a:lnTo>
                    <a:pt x="0" y="9012"/>
                  </a:lnTo>
                  <a:lnTo>
                    <a:pt x="14424" y="754"/>
                  </a:lnTo>
                  <a:lnTo>
                    <a:pt x="144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4"/>
            <p:cNvSpPr/>
            <p:nvPr/>
          </p:nvSpPr>
          <p:spPr>
            <a:xfrm>
              <a:off x="1668375" y="1243875"/>
              <a:ext cx="420625" cy="260875"/>
            </a:xfrm>
            <a:custGeom>
              <a:avLst/>
              <a:gdLst/>
              <a:ahLst/>
              <a:cxnLst/>
              <a:rect l="l" t="t" r="r" b="b"/>
              <a:pathLst>
                <a:path w="16825" h="10435" extrusionOk="0">
                  <a:moveTo>
                    <a:pt x="1" y="0"/>
                  </a:moveTo>
                  <a:lnTo>
                    <a:pt x="1" y="726"/>
                  </a:lnTo>
                  <a:lnTo>
                    <a:pt x="16824" y="10435"/>
                  </a:lnTo>
                  <a:lnTo>
                    <a:pt x="16824" y="9709"/>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4"/>
            <p:cNvSpPr/>
            <p:nvPr/>
          </p:nvSpPr>
          <p:spPr>
            <a:xfrm>
              <a:off x="1880425" y="1211800"/>
              <a:ext cx="57200" cy="71850"/>
            </a:xfrm>
            <a:custGeom>
              <a:avLst/>
              <a:gdLst/>
              <a:ahLst/>
              <a:cxnLst/>
              <a:rect l="l" t="t" r="r" b="b"/>
              <a:pathLst>
                <a:path w="2288" h="2874" extrusionOk="0">
                  <a:moveTo>
                    <a:pt x="698" y="0"/>
                  </a:moveTo>
                  <a:lnTo>
                    <a:pt x="698" y="28"/>
                  </a:lnTo>
                  <a:lnTo>
                    <a:pt x="614" y="28"/>
                  </a:lnTo>
                  <a:lnTo>
                    <a:pt x="614" y="56"/>
                  </a:lnTo>
                  <a:lnTo>
                    <a:pt x="586" y="56"/>
                  </a:lnTo>
                  <a:lnTo>
                    <a:pt x="558" y="84"/>
                  </a:lnTo>
                  <a:lnTo>
                    <a:pt x="530" y="84"/>
                  </a:lnTo>
                  <a:lnTo>
                    <a:pt x="0" y="391"/>
                  </a:lnTo>
                  <a:lnTo>
                    <a:pt x="56" y="363"/>
                  </a:lnTo>
                  <a:lnTo>
                    <a:pt x="84" y="363"/>
                  </a:lnTo>
                  <a:lnTo>
                    <a:pt x="140" y="335"/>
                  </a:lnTo>
                  <a:lnTo>
                    <a:pt x="391" y="335"/>
                  </a:lnTo>
                  <a:lnTo>
                    <a:pt x="419" y="363"/>
                  </a:lnTo>
                  <a:lnTo>
                    <a:pt x="474" y="363"/>
                  </a:lnTo>
                  <a:lnTo>
                    <a:pt x="558" y="391"/>
                  </a:lnTo>
                  <a:lnTo>
                    <a:pt x="586" y="391"/>
                  </a:lnTo>
                  <a:cubicBezTo>
                    <a:pt x="642" y="419"/>
                    <a:pt x="670" y="447"/>
                    <a:pt x="726" y="474"/>
                  </a:cubicBezTo>
                  <a:cubicBezTo>
                    <a:pt x="781" y="502"/>
                    <a:pt x="837" y="558"/>
                    <a:pt x="921" y="586"/>
                  </a:cubicBezTo>
                  <a:lnTo>
                    <a:pt x="977" y="642"/>
                  </a:lnTo>
                  <a:cubicBezTo>
                    <a:pt x="1005" y="698"/>
                    <a:pt x="1060" y="725"/>
                    <a:pt x="1088" y="781"/>
                  </a:cubicBezTo>
                  <a:lnTo>
                    <a:pt x="1144" y="809"/>
                  </a:lnTo>
                  <a:cubicBezTo>
                    <a:pt x="1172" y="865"/>
                    <a:pt x="1228" y="921"/>
                    <a:pt x="1284" y="977"/>
                  </a:cubicBezTo>
                  <a:lnTo>
                    <a:pt x="1311" y="1004"/>
                  </a:lnTo>
                  <a:cubicBezTo>
                    <a:pt x="1339" y="1088"/>
                    <a:pt x="1395" y="1144"/>
                    <a:pt x="1451" y="1228"/>
                  </a:cubicBezTo>
                  <a:cubicBezTo>
                    <a:pt x="1479" y="1311"/>
                    <a:pt x="1535" y="1395"/>
                    <a:pt x="1563" y="1479"/>
                  </a:cubicBezTo>
                  <a:cubicBezTo>
                    <a:pt x="1618" y="1562"/>
                    <a:pt x="1646" y="1646"/>
                    <a:pt x="1646" y="1702"/>
                  </a:cubicBezTo>
                  <a:lnTo>
                    <a:pt x="1674" y="1730"/>
                  </a:lnTo>
                  <a:cubicBezTo>
                    <a:pt x="1702" y="1814"/>
                    <a:pt x="1702" y="1897"/>
                    <a:pt x="1730" y="1953"/>
                  </a:cubicBezTo>
                  <a:lnTo>
                    <a:pt x="1730" y="2009"/>
                  </a:lnTo>
                  <a:cubicBezTo>
                    <a:pt x="1730" y="2065"/>
                    <a:pt x="1758" y="2148"/>
                    <a:pt x="1758" y="2232"/>
                  </a:cubicBezTo>
                  <a:cubicBezTo>
                    <a:pt x="1758" y="2504"/>
                    <a:pt x="1670" y="2733"/>
                    <a:pt x="1514" y="2839"/>
                  </a:cubicBezTo>
                  <a:lnTo>
                    <a:pt x="1514" y="2839"/>
                  </a:lnTo>
                  <a:lnTo>
                    <a:pt x="2009" y="2567"/>
                  </a:lnTo>
                  <a:cubicBezTo>
                    <a:pt x="2176" y="2455"/>
                    <a:pt x="2288" y="2232"/>
                    <a:pt x="2288" y="1897"/>
                  </a:cubicBezTo>
                  <a:cubicBezTo>
                    <a:pt x="2288" y="1841"/>
                    <a:pt x="2288" y="1786"/>
                    <a:pt x="2288" y="1702"/>
                  </a:cubicBezTo>
                  <a:lnTo>
                    <a:pt x="2288" y="1674"/>
                  </a:lnTo>
                  <a:lnTo>
                    <a:pt x="2260" y="1646"/>
                  </a:lnTo>
                  <a:lnTo>
                    <a:pt x="2260" y="1562"/>
                  </a:lnTo>
                  <a:lnTo>
                    <a:pt x="2232" y="1451"/>
                  </a:lnTo>
                  <a:lnTo>
                    <a:pt x="2232" y="1423"/>
                  </a:lnTo>
                  <a:lnTo>
                    <a:pt x="2204" y="1395"/>
                  </a:lnTo>
                  <a:lnTo>
                    <a:pt x="2204" y="1339"/>
                  </a:lnTo>
                  <a:lnTo>
                    <a:pt x="2176" y="1256"/>
                  </a:lnTo>
                  <a:lnTo>
                    <a:pt x="2121" y="1144"/>
                  </a:lnTo>
                  <a:lnTo>
                    <a:pt x="2093" y="1060"/>
                  </a:lnTo>
                  <a:lnTo>
                    <a:pt x="2037" y="977"/>
                  </a:lnTo>
                  <a:lnTo>
                    <a:pt x="2009" y="893"/>
                  </a:lnTo>
                  <a:lnTo>
                    <a:pt x="1981" y="893"/>
                  </a:lnTo>
                  <a:lnTo>
                    <a:pt x="1925" y="809"/>
                  </a:lnTo>
                  <a:lnTo>
                    <a:pt x="1869" y="725"/>
                  </a:lnTo>
                  <a:lnTo>
                    <a:pt x="1842" y="670"/>
                  </a:lnTo>
                  <a:lnTo>
                    <a:pt x="1814" y="614"/>
                  </a:lnTo>
                  <a:lnTo>
                    <a:pt x="1730" y="530"/>
                  </a:lnTo>
                  <a:lnTo>
                    <a:pt x="1674" y="474"/>
                  </a:lnTo>
                  <a:lnTo>
                    <a:pt x="1646" y="447"/>
                  </a:lnTo>
                  <a:lnTo>
                    <a:pt x="1618" y="419"/>
                  </a:lnTo>
                  <a:lnTo>
                    <a:pt x="1535" y="335"/>
                  </a:lnTo>
                  <a:lnTo>
                    <a:pt x="1451" y="279"/>
                  </a:lnTo>
                  <a:cubicBezTo>
                    <a:pt x="1395" y="223"/>
                    <a:pt x="1339" y="168"/>
                    <a:pt x="1284" y="140"/>
                  </a:cubicBezTo>
                  <a:cubicBezTo>
                    <a:pt x="1228" y="112"/>
                    <a:pt x="1172" y="84"/>
                    <a:pt x="1144" y="84"/>
                  </a:cubicBezTo>
                  <a:lnTo>
                    <a:pt x="1116" y="84"/>
                  </a:lnTo>
                  <a:lnTo>
                    <a:pt x="1088" y="56"/>
                  </a:lnTo>
                  <a:lnTo>
                    <a:pt x="1032" y="28"/>
                  </a:lnTo>
                  <a:lnTo>
                    <a:pt x="949" y="28"/>
                  </a:lnTo>
                  <a:lnTo>
                    <a:pt x="921" y="0"/>
                  </a:lnTo>
                  <a:close/>
                  <a:moveTo>
                    <a:pt x="1514" y="2839"/>
                  </a:moveTo>
                  <a:lnTo>
                    <a:pt x="1451" y="2874"/>
                  </a:lnTo>
                  <a:cubicBezTo>
                    <a:pt x="1473" y="2864"/>
                    <a:pt x="1494" y="2853"/>
                    <a:pt x="1514" y="28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4"/>
            <p:cNvSpPr/>
            <p:nvPr/>
          </p:nvSpPr>
          <p:spPr>
            <a:xfrm>
              <a:off x="1872750" y="1220075"/>
              <a:ext cx="51625" cy="65750"/>
            </a:xfrm>
            <a:custGeom>
              <a:avLst/>
              <a:gdLst/>
              <a:ahLst/>
              <a:cxnLst/>
              <a:rect l="l" t="t" r="r" b="b"/>
              <a:pathLst>
                <a:path w="2065" h="2630" extrusionOk="0">
                  <a:moveTo>
                    <a:pt x="566" y="1"/>
                  </a:moveTo>
                  <a:cubicBezTo>
                    <a:pt x="225" y="1"/>
                    <a:pt x="0" y="274"/>
                    <a:pt x="0" y="729"/>
                  </a:cubicBezTo>
                  <a:cubicBezTo>
                    <a:pt x="0" y="1371"/>
                    <a:pt x="475" y="2152"/>
                    <a:pt x="1033" y="2487"/>
                  </a:cubicBezTo>
                  <a:cubicBezTo>
                    <a:pt x="1194" y="2584"/>
                    <a:pt x="1349" y="2629"/>
                    <a:pt x="1487" y="2629"/>
                  </a:cubicBezTo>
                  <a:cubicBezTo>
                    <a:pt x="1826" y="2629"/>
                    <a:pt x="2065" y="2357"/>
                    <a:pt x="2065" y="1901"/>
                  </a:cubicBezTo>
                  <a:cubicBezTo>
                    <a:pt x="2065" y="1259"/>
                    <a:pt x="1591" y="450"/>
                    <a:pt x="1033" y="143"/>
                  </a:cubicBezTo>
                  <a:cubicBezTo>
                    <a:pt x="863" y="46"/>
                    <a:pt x="705"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4"/>
            <p:cNvSpPr/>
            <p:nvPr/>
          </p:nvSpPr>
          <p:spPr>
            <a:xfrm>
              <a:off x="1967600" y="1358950"/>
              <a:ext cx="26525" cy="32125"/>
            </a:xfrm>
            <a:custGeom>
              <a:avLst/>
              <a:gdLst/>
              <a:ahLst/>
              <a:cxnLst/>
              <a:rect l="l" t="t" r="r" b="b"/>
              <a:pathLst>
                <a:path w="1061" h="1285" extrusionOk="0">
                  <a:moveTo>
                    <a:pt x="28" y="140"/>
                  </a:moveTo>
                  <a:lnTo>
                    <a:pt x="1" y="168"/>
                  </a:lnTo>
                  <a:lnTo>
                    <a:pt x="51" y="140"/>
                  </a:lnTo>
                  <a:close/>
                  <a:moveTo>
                    <a:pt x="280" y="1"/>
                  </a:moveTo>
                  <a:lnTo>
                    <a:pt x="252" y="29"/>
                  </a:lnTo>
                  <a:lnTo>
                    <a:pt x="51" y="140"/>
                  </a:lnTo>
                  <a:lnTo>
                    <a:pt x="224" y="140"/>
                  </a:lnTo>
                  <a:lnTo>
                    <a:pt x="252" y="168"/>
                  </a:lnTo>
                  <a:lnTo>
                    <a:pt x="280" y="168"/>
                  </a:lnTo>
                  <a:lnTo>
                    <a:pt x="335" y="196"/>
                  </a:lnTo>
                  <a:lnTo>
                    <a:pt x="419" y="252"/>
                  </a:lnTo>
                  <a:lnTo>
                    <a:pt x="447" y="280"/>
                  </a:lnTo>
                  <a:lnTo>
                    <a:pt x="503" y="336"/>
                  </a:lnTo>
                  <a:lnTo>
                    <a:pt x="531" y="364"/>
                  </a:lnTo>
                  <a:lnTo>
                    <a:pt x="586" y="419"/>
                  </a:lnTo>
                  <a:lnTo>
                    <a:pt x="586" y="447"/>
                  </a:lnTo>
                  <a:lnTo>
                    <a:pt x="670" y="531"/>
                  </a:lnTo>
                  <a:lnTo>
                    <a:pt x="726" y="643"/>
                  </a:lnTo>
                  <a:lnTo>
                    <a:pt x="754" y="754"/>
                  </a:lnTo>
                  <a:lnTo>
                    <a:pt x="754" y="782"/>
                  </a:lnTo>
                  <a:lnTo>
                    <a:pt x="782" y="866"/>
                  </a:lnTo>
                  <a:lnTo>
                    <a:pt x="782" y="894"/>
                  </a:lnTo>
                  <a:lnTo>
                    <a:pt x="810" y="1005"/>
                  </a:lnTo>
                  <a:cubicBezTo>
                    <a:pt x="810" y="1145"/>
                    <a:pt x="754" y="1228"/>
                    <a:pt x="670" y="1284"/>
                  </a:cubicBezTo>
                  <a:lnTo>
                    <a:pt x="921" y="1145"/>
                  </a:lnTo>
                  <a:cubicBezTo>
                    <a:pt x="1005" y="1089"/>
                    <a:pt x="1061" y="1005"/>
                    <a:pt x="1061" y="838"/>
                  </a:cubicBezTo>
                  <a:lnTo>
                    <a:pt x="1033" y="754"/>
                  </a:lnTo>
                  <a:lnTo>
                    <a:pt x="1033" y="726"/>
                  </a:lnTo>
                  <a:lnTo>
                    <a:pt x="1033" y="698"/>
                  </a:lnTo>
                  <a:lnTo>
                    <a:pt x="1005" y="643"/>
                  </a:lnTo>
                  <a:lnTo>
                    <a:pt x="1005" y="615"/>
                  </a:lnTo>
                  <a:lnTo>
                    <a:pt x="1005" y="587"/>
                  </a:lnTo>
                  <a:lnTo>
                    <a:pt x="977" y="559"/>
                  </a:lnTo>
                  <a:lnTo>
                    <a:pt x="977" y="503"/>
                  </a:lnTo>
                  <a:lnTo>
                    <a:pt x="949" y="475"/>
                  </a:lnTo>
                  <a:lnTo>
                    <a:pt x="921" y="419"/>
                  </a:lnTo>
                  <a:lnTo>
                    <a:pt x="921" y="391"/>
                  </a:lnTo>
                  <a:lnTo>
                    <a:pt x="893" y="364"/>
                  </a:lnTo>
                  <a:lnTo>
                    <a:pt x="865" y="308"/>
                  </a:lnTo>
                  <a:lnTo>
                    <a:pt x="838" y="308"/>
                  </a:lnTo>
                  <a:lnTo>
                    <a:pt x="838" y="280"/>
                  </a:lnTo>
                  <a:lnTo>
                    <a:pt x="782" y="224"/>
                  </a:lnTo>
                  <a:lnTo>
                    <a:pt x="782" y="196"/>
                  </a:lnTo>
                  <a:lnTo>
                    <a:pt x="754" y="196"/>
                  </a:lnTo>
                  <a:lnTo>
                    <a:pt x="754" y="168"/>
                  </a:lnTo>
                  <a:lnTo>
                    <a:pt x="698" y="140"/>
                  </a:lnTo>
                  <a:lnTo>
                    <a:pt x="670" y="112"/>
                  </a:lnTo>
                  <a:lnTo>
                    <a:pt x="586" y="57"/>
                  </a:lnTo>
                  <a:lnTo>
                    <a:pt x="531" y="29"/>
                  </a:lnTo>
                  <a:lnTo>
                    <a:pt x="503" y="29"/>
                  </a:lnTo>
                  <a:lnTo>
                    <a:pt x="4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4"/>
            <p:cNvSpPr/>
            <p:nvPr/>
          </p:nvSpPr>
          <p:spPr>
            <a:xfrm>
              <a:off x="1964325" y="1362350"/>
              <a:ext cx="23525" cy="29525"/>
            </a:xfrm>
            <a:custGeom>
              <a:avLst/>
              <a:gdLst/>
              <a:ahLst/>
              <a:cxnLst/>
              <a:rect l="l" t="t" r="r" b="b"/>
              <a:pathLst>
                <a:path w="941" h="1181" extrusionOk="0">
                  <a:moveTo>
                    <a:pt x="262" y="1"/>
                  </a:moveTo>
                  <a:cubicBezTo>
                    <a:pt x="108" y="1"/>
                    <a:pt x="0" y="120"/>
                    <a:pt x="20" y="339"/>
                  </a:cubicBezTo>
                  <a:cubicBezTo>
                    <a:pt x="20" y="618"/>
                    <a:pt x="215" y="981"/>
                    <a:pt x="466" y="1120"/>
                  </a:cubicBezTo>
                  <a:cubicBezTo>
                    <a:pt x="540" y="1161"/>
                    <a:pt x="611" y="1180"/>
                    <a:pt x="674" y="1180"/>
                  </a:cubicBezTo>
                  <a:cubicBezTo>
                    <a:pt x="829" y="1180"/>
                    <a:pt x="941" y="1067"/>
                    <a:pt x="941" y="869"/>
                  </a:cubicBezTo>
                  <a:cubicBezTo>
                    <a:pt x="941" y="562"/>
                    <a:pt x="717" y="200"/>
                    <a:pt x="466" y="60"/>
                  </a:cubicBezTo>
                  <a:cubicBezTo>
                    <a:pt x="394" y="20"/>
                    <a:pt x="325" y="1"/>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4"/>
            <p:cNvSpPr/>
            <p:nvPr/>
          </p:nvSpPr>
          <p:spPr>
            <a:xfrm>
              <a:off x="1970400" y="1265500"/>
              <a:ext cx="57200" cy="71850"/>
            </a:xfrm>
            <a:custGeom>
              <a:avLst/>
              <a:gdLst/>
              <a:ahLst/>
              <a:cxnLst/>
              <a:rect l="l" t="t" r="r" b="b"/>
              <a:pathLst>
                <a:path w="2288" h="2874" extrusionOk="0">
                  <a:moveTo>
                    <a:pt x="698" y="0"/>
                  </a:moveTo>
                  <a:lnTo>
                    <a:pt x="670" y="28"/>
                  </a:lnTo>
                  <a:lnTo>
                    <a:pt x="586" y="28"/>
                  </a:lnTo>
                  <a:lnTo>
                    <a:pt x="558" y="56"/>
                  </a:lnTo>
                  <a:lnTo>
                    <a:pt x="530" y="56"/>
                  </a:lnTo>
                  <a:lnTo>
                    <a:pt x="0" y="391"/>
                  </a:lnTo>
                  <a:lnTo>
                    <a:pt x="0" y="391"/>
                  </a:lnTo>
                  <a:lnTo>
                    <a:pt x="56" y="363"/>
                  </a:lnTo>
                  <a:lnTo>
                    <a:pt x="84" y="363"/>
                  </a:lnTo>
                  <a:lnTo>
                    <a:pt x="140" y="335"/>
                  </a:lnTo>
                  <a:lnTo>
                    <a:pt x="419" y="335"/>
                  </a:lnTo>
                  <a:lnTo>
                    <a:pt x="474" y="363"/>
                  </a:lnTo>
                  <a:lnTo>
                    <a:pt x="558" y="391"/>
                  </a:lnTo>
                  <a:lnTo>
                    <a:pt x="586" y="391"/>
                  </a:lnTo>
                  <a:cubicBezTo>
                    <a:pt x="642" y="419"/>
                    <a:pt x="670" y="447"/>
                    <a:pt x="726" y="475"/>
                  </a:cubicBezTo>
                  <a:cubicBezTo>
                    <a:pt x="781" y="503"/>
                    <a:pt x="837" y="558"/>
                    <a:pt x="921" y="586"/>
                  </a:cubicBezTo>
                  <a:lnTo>
                    <a:pt x="977" y="642"/>
                  </a:lnTo>
                  <a:cubicBezTo>
                    <a:pt x="1005" y="698"/>
                    <a:pt x="1060" y="726"/>
                    <a:pt x="1088" y="754"/>
                  </a:cubicBezTo>
                  <a:lnTo>
                    <a:pt x="1144" y="809"/>
                  </a:lnTo>
                  <a:cubicBezTo>
                    <a:pt x="1172" y="865"/>
                    <a:pt x="1228" y="921"/>
                    <a:pt x="1284" y="977"/>
                  </a:cubicBezTo>
                  <a:lnTo>
                    <a:pt x="1284" y="1005"/>
                  </a:lnTo>
                  <a:cubicBezTo>
                    <a:pt x="1339" y="1061"/>
                    <a:pt x="1395" y="1144"/>
                    <a:pt x="1451" y="1228"/>
                  </a:cubicBezTo>
                  <a:cubicBezTo>
                    <a:pt x="1479" y="1312"/>
                    <a:pt x="1535" y="1395"/>
                    <a:pt x="1563" y="1451"/>
                  </a:cubicBezTo>
                  <a:lnTo>
                    <a:pt x="1563" y="1479"/>
                  </a:lnTo>
                  <a:cubicBezTo>
                    <a:pt x="1590" y="1535"/>
                    <a:pt x="1646" y="1618"/>
                    <a:pt x="1646" y="1702"/>
                  </a:cubicBezTo>
                  <a:lnTo>
                    <a:pt x="1674" y="1730"/>
                  </a:lnTo>
                  <a:cubicBezTo>
                    <a:pt x="1674" y="1814"/>
                    <a:pt x="1702" y="1870"/>
                    <a:pt x="1730" y="1953"/>
                  </a:cubicBezTo>
                  <a:lnTo>
                    <a:pt x="1730" y="1981"/>
                  </a:lnTo>
                  <a:cubicBezTo>
                    <a:pt x="1730" y="2065"/>
                    <a:pt x="1730" y="2149"/>
                    <a:pt x="1730" y="2232"/>
                  </a:cubicBezTo>
                  <a:cubicBezTo>
                    <a:pt x="1758" y="2539"/>
                    <a:pt x="1618" y="2762"/>
                    <a:pt x="1451" y="2874"/>
                  </a:cubicBezTo>
                  <a:lnTo>
                    <a:pt x="2009" y="2567"/>
                  </a:lnTo>
                  <a:cubicBezTo>
                    <a:pt x="2176" y="2455"/>
                    <a:pt x="2288" y="2232"/>
                    <a:pt x="2288" y="1897"/>
                  </a:cubicBezTo>
                  <a:cubicBezTo>
                    <a:pt x="2288" y="1842"/>
                    <a:pt x="2288" y="1758"/>
                    <a:pt x="2288" y="1702"/>
                  </a:cubicBezTo>
                  <a:lnTo>
                    <a:pt x="2288" y="1674"/>
                  </a:lnTo>
                  <a:lnTo>
                    <a:pt x="2260" y="1618"/>
                  </a:lnTo>
                  <a:lnTo>
                    <a:pt x="2260" y="1563"/>
                  </a:lnTo>
                  <a:lnTo>
                    <a:pt x="2232" y="1451"/>
                  </a:lnTo>
                  <a:lnTo>
                    <a:pt x="2204" y="1395"/>
                  </a:lnTo>
                  <a:lnTo>
                    <a:pt x="2204" y="1340"/>
                  </a:lnTo>
                  <a:lnTo>
                    <a:pt x="2148" y="1228"/>
                  </a:lnTo>
                  <a:lnTo>
                    <a:pt x="2121" y="1144"/>
                  </a:lnTo>
                  <a:lnTo>
                    <a:pt x="2093" y="1061"/>
                  </a:lnTo>
                  <a:lnTo>
                    <a:pt x="2037" y="977"/>
                  </a:lnTo>
                  <a:lnTo>
                    <a:pt x="2009" y="893"/>
                  </a:lnTo>
                  <a:lnTo>
                    <a:pt x="1981" y="893"/>
                  </a:lnTo>
                  <a:lnTo>
                    <a:pt x="1925" y="809"/>
                  </a:lnTo>
                  <a:lnTo>
                    <a:pt x="1869" y="726"/>
                  </a:lnTo>
                  <a:lnTo>
                    <a:pt x="1842" y="670"/>
                  </a:lnTo>
                  <a:lnTo>
                    <a:pt x="1814" y="614"/>
                  </a:lnTo>
                  <a:lnTo>
                    <a:pt x="1730" y="530"/>
                  </a:lnTo>
                  <a:lnTo>
                    <a:pt x="1674" y="475"/>
                  </a:lnTo>
                  <a:lnTo>
                    <a:pt x="1646" y="447"/>
                  </a:lnTo>
                  <a:lnTo>
                    <a:pt x="1618" y="391"/>
                  </a:lnTo>
                  <a:lnTo>
                    <a:pt x="1507" y="335"/>
                  </a:lnTo>
                  <a:lnTo>
                    <a:pt x="1451" y="279"/>
                  </a:lnTo>
                  <a:cubicBezTo>
                    <a:pt x="1395" y="224"/>
                    <a:pt x="1339" y="168"/>
                    <a:pt x="1256" y="140"/>
                  </a:cubicBezTo>
                  <a:cubicBezTo>
                    <a:pt x="1228" y="112"/>
                    <a:pt x="1172" y="84"/>
                    <a:pt x="1144" y="84"/>
                  </a:cubicBezTo>
                  <a:lnTo>
                    <a:pt x="1116" y="56"/>
                  </a:lnTo>
                  <a:lnTo>
                    <a:pt x="1088" y="56"/>
                  </a:lnTo>
                  <a:lnTo>
                    <a:pt x="1032" y="28"/>
                  </a:lnTo>
                  <a:lnTo>
                    <a:pt x="977" y="28"/>
                  </a:lnTo>
                  <a:lnTo>
                    <a:pt x="9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4"/>
            <p:cNvSpPr/>
            <p:nvPr/>
          </p:nvSpPr>
          <p:spPr>
            <a:xfrm>
              <a:off x="1962725" y="1273650"/>
              <a:ext cx="51425" cy="65575"/>
            </a:xfrm>
            <a:custGeom>
              <a:avLst/>
              <a:gdLst/>
              <a:ahLst/>
              <a:cxnLst/>
              <a:rect l="l" t="t" r="r" b="b"/>
              <a:pathLst>
                <a:path w="2057" h="2623" extrusionOk="0">
                  <a:moveTo>
                    <a:pt x="553" y="1"/>
                  </a:moveTo>
                  <a:cubicBezTo>
                    <a:pt x="220" y="1"/>
                    <a:pt x="0" y="265"/>
                    <a:pt x="0" y="735"/>
                  </a:cubicBezTo>
                  <a:cubicBezTo>
                    <a:pt x="0" y="1376"/>
                    <a:pt x="447" y="2157"/>
                    <a:pt x="1033" y="2492"/>
                  </a:cubicBezTo>
                  <a:cubicBezTo>
                    <a:pt x="1193" y="2580"/>
                    <a:pt x="1346" y="2622"/>
                    <a:pt x="1483" y="2622"/>
                  </a:cubicBezTo>
                  <a:cubicBezTo>
                    <a:pt x="1822" y="2622"/>
                    <a:pt x="2057" y="2364"/>
                    <a:pt x="2037" y="1906"/>
                  </a:cubicBezTo>
                  <a:cubicBezTo>
                    <a:pt x="2037" y="1237"/>
                    <a:pt x="1591" y="456"/>
                    <a:pt x="1033" y="149"/>
                  </a:cubicBezTo>
                  <a:cubicBezTo>
                    <a:pt x="858" y="49"/>
                    <a:pt x="695" y="1"/>
                    <a:pt x="5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4"/>
            <p:cNvSpPr/>
            <p:nvPr/>
          </p:nvSpPr>
          <p:spPr>
            <a:xfrm>
              <a:off x="1717900" y="1106475"/>
              <a:ext cx="129750" cy="140225"/>
            </a:xfrm>
            <a:custGeom>
              <a:avLst/>
              <a:gdLst/>
              <a:ahLst/>
              <a:cxnLst/>
              <a:rect l="l" t="t" r="r" b="b"/>
              <a:pathLst>
                <a:path w="5190" h="5609" extrusionOk="0">
                  <a:moveTo>
                    <a:pt x="1" y="0"/>
                  </a:moveTo>
                  <a:lnTo>
                    <a:pt x="1" y="2595"/>
                  </a:lnTo>
                  <a:lnTo>
                    <a:pt x="5162" y="5608"/>
                  </a:lnTo>
                  <a:lnTo>
                    <a:pt x="5190" y="3013"/>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4"/>
            <p:cNvSpPr/>
            <p:nvPr/>
          </p:nvSpPr>
          <p:spPr>
            <a:xfrm>
              <a:off x="1730450" y="1210400"/>
              <a:ext cx="226725" cy="170900"/>
            </a:xfrm>
            <a:custGeom>
              <a:avLst/>
              <a:gdLst/>
              <a:ahLst/>
              <a:cxnLst/>
              <a:rect l="l" t="t" r="r" b="b"/>
              <a:pathLst>
                <a:path w="9069" h="6836" extrusionOk="0">
                  <a:moveTo>
                    <a:pt x="1" y="0"/>
                  </a:moveTo>
                  <a:lnTo>
                    <a:pt x="1" y="1591"/>
                  </a:lnTo>
                  <a:lnTo>
                    <a:pt x="9068" y="6836"/>
                  </a:lnTo>
                  <a:lnTo>
                    <a:pt x="9068" y="5217"/>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4"/>
            <p:cNvSpPr/>
            <p:nvPr/>
          </p:nvSpPr>
          <p:spPr>
            <a:xfrm>
              <a:off x="1734650" y="1217375"/>
              <a:ext cx="218325" cy="156950"/>
            </a:xfrm>
            <a:custGeom>
              <a:avLst/>
              <a:gdLst/>
              <a:ahLst/>
              <a:cxnLst/>
              <a:rect l="l" t="t" r="r" b="b"/>
              <a:pathLst>
                <a:path w="8733" h="6278" extrusionOk="0">
                  <a:moveTo>
                    <a:pt x="0" y="0"/>
                  </a:moveTo>
                  <a:lnTo>
                    <a:pt x="0" y="1228"/>
                  </a:lnTo>
                  <a:lnTo>
                    <a:pt x="8733" y="6278"/>
                  </a:lnTo>
                  <a:lnTo>
                    <a:pt x="8733" y="505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4"/>
            <p:cNvSpPr/>
            <p:nvPr/>
          </p:nvSpPr>
          <p:spPr>
            <a:xfrm>
              <a:off x="2105000" y="955125"/>
              <a:ext cx="173700" cy="677975"/>
            </a:xfrm>
            <a:custGeom>
              <a:avLst/>
              <a:gdLst/>
              <a:ahLst/>
              <a:cxnLst/>
              <a:rect l="l" t="t" r="r" b="b"/>
              <a:pathLst>
                <a:path w="6948" h="27119" extrusionOk="0">
                  <a:moveTo>
                    <a:pt x="1" y="0"/>
                  </a:moveTo>
                  <a:lnTo>
                    <a:pt x="1" y="23101"/>
                  </a:lnTo>
                  <a:lnTo>
                    <a:pt x="6948" y="27118"/>
                  </a:lnTo>
                  <a:lnTo>
                    <a:pt x="6948" y="401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4"/>
            <p:cNvSpPr/>
            <p:nvPr/>
          </p:nvSpPr>
          <p:spPr>
            <a:xfrm>
              <a:off x="2105000" y="752150"/>
              <a:ext cx="524525" cy="303425"/>
            </a:xfrm>
            <a:custGeom>
              <a:avLst/>
              <a:gdLst/>
              <a:ahLst/>
              <a:cxnLst/>
              <a:rect l="l" t="t" r="r" b="b"/>
              <a:pathLst>
                <a:path w="20981" h="12137" extrusionOk="0">
                  <a:moveTo>
                    <a:pt x="14034" y="1"/>
                  </a:moveTo>
                  <a:lnTo>
                    <a:pt x="1" y="8119"/>
                  </a:lnTo>
                  <a:lnTo>
                    <a:pt x="6948" y="12137"/>
                  </a:lnTo>
                  <a:lnTo>
                    <a:pt x="20981" y="4018"/>
                  </a:lnTo>
                  <a:lnTo>
                    <a:pt x="140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4"/>
            <p:cNvSpPr/>
            <p:nvPr/>
          </p:nvSpPr>
          <p:spPr>
            <a:xfrm>
              <a:off x="2278675" y="852600"/>
              <a:ext cx="350850" cy="780500"/>
            </a:xfrm>
            <a:custGeom>
              <a:avLst/>
              <a:gdLst/>
              <a:ahLst/>
              <a:cxnLst/>
              <a:rect l="l" t="t" r="r" b="b"/>
              <a:pathLst>
                <a:path w="14034" h="31220" extrusionOk="0">
                  <a:moveTo>
                    <a:pt x="14034" y="0"/>
                  </a:moveTo>
                  <a:lnTo>
                    <a:pt x="1" y="8119"/>
                  </a:lnTo>
                  <a:lnTo>
                    <a:pt x="1" y="31219"/>
                  </a:lnTo>
                  <a:lnTo>
                    <a:pt x="14034" y="23101"/>
                  </a:lnTo>
                  <a:lnTo>
                    <a:pt x="140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4"/>
            <p:cNvSpPr/>
            <p:nvPr/>
          </p:nvSpPr>
          <p:spPr>
            <a:xfrm>
              <a:off x="2102925" y="956525"/>
              <a:ext cx="173675" cy="677275"/>
            </a:xfrm>
            <a:custGeom>
              <a:avLst/>
              <a:gdLst/>
              <a:ahLst/>
              <a:cxnLst/>
              <a:rect l="l" t="t" r="r" b="b"/>
              <a:pathLst>
                <a:path w="6947" h="27091" extrusionOk="0">
                  <a:moveTo>
                    <a:pt x="0" y="0"/>
                  </a:moveTo>
                  <a:lnTo>
                    <a:pt x="0" y="23100"/>
                  </a:lnTo>
                  <a:lnTo>
                    <a:pt x="6947" y="27090"/>
                  </a:lnTo>
                  <a:lnTo>
                    <a:pt x="6947" y="401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4"/>
            <p:cNvSpPr/>
            <p:nvPr/>
          </p:nvSpPr>
          <p:spPr>
            <a:xfrm>
              <a:off x="2093150" y="962100"/>
              <a:ext cx="173700" cy="677975"/>
            </a:xfrm>
            <a:custGeom>
              <a:avLst/>
              <a:gdLst/>
              <a:ahLst/>
              <a:cxnLst/>
              <a:rect l="l" t="t" r="r" b="b"/>
              <a:pathLst>
                <a:path w="6948" h="27119" extrusionOk="0">
                  <a:moveTo>
                    <a:pt x="0" y="0"/>
                  </a:moveTo>
                  <a:lnTo>
                    <a:pt x="0" y="23156"/>
                  </a:lnTo>
                  <a:lnTo>
                    <a:pt x="6919" y="27118"/>
                  </a:lnTo>
                  <a:lnTo>
                    <a:pt x="6947" y="401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4"/>
            <p:cNvSpPr/>
            <p:nvPr/>
          </p:nvSpPr>
          <p:spPr>
            <a:xfrm>
              <a:off x="2117550" y="1390650"/>
              <a:ext cx="126975" cy="162600"/>
            </a:xfrm>
            <a:custGeom>
              <a:avLst/>
              <a:gdLst/>
              <a:ahLst/>
              <a:cxnLst/>
              <a:rect l="l" t="t" r="r" b="b"/>
              <a:pathLst>
                <a:path w="5079" h="6504" extrusionOk="0">
                  <a:moveTo>
                    <a:pt x="1398" y="1"/>
                  </a:moveTo>
                  <a:cubicBezTo>
                    <a:pt x="571" y="1"/>
                    <a:pt x="1" y="651"/>
                    <a:pt x="1" y="1774"/>
                  </a:cubicBezTo>
                  <a:cubicBezTo>
                    <a:pt x="1" y="3392"/>
                    <a:pt x="1145" y="5345"/>
                    <a:pt x="2540" y="6154"/>
                  </a:cubicBezTo>
                  <a:cubicBezTo>
                    <a:pt x="2948" y="6391"/>
                    <a:pt x="3335" y="6503"/>
                    <a:pt x="3678" y="6503"/>
                  </a:cubicBezTo>
                  <a:cubicBezTo>
                    <a:pt x="4507" y="6503"/>
                    <a:pt x="5079" y="5847"/>
                    <a:pt x="5079" y="4703"/>
                  </a:cubicBezTo>
                  <a:cubicBezTo>
                    <a:pt x="5079" y="3113"/>
                    <a:pt x="3935" y="1160"/>
                    <a:pt x="2540" y="351"/>
                  </a:cubicBezTo>
                  <a:cubicBezTo>
                    <a:pt x="2130" y="113"/>
                    <a:pt x="1742" y="1"/>
                    <a:pt x="1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4"/>
            <p:cNvSpPr/>
            <p:nvPr/>
          </p:nvSpPr>
          <p:spPr>
            <a:xfrm>
              <a:off x="2137775" y="1102975"/>
              <a:ext cx="83725" cy="107475"/>
            </a:xfrm>
            <a:custGeom>
              <a:avLst/>
              <a:gdLst/>
              <a:ahLst/>
              <a:cxnLst/>
              <a:rect l="l" t="t" r="r" b="b"/>
              <a:pathLst>
                <a:path w="3349" h="4299" extrusionOk="0">
                  <a:moveTo>
                    <a:pt x="938" y="0"/>
                  </a:moveTo>
                  <a:cubicBezTo>
                    <a:pt x="384" y="0"/>
                    <a:pt x="1" y="444"/>
                    <a:pt x="1" y="1201"/>
                  </a:cubicBezTo>
                  <a:cubicBezTo>
                    <a:pt x="1" y="2233"/>
                    <a:pt x="754" y="3544"/>
                    <a:pt x="1675" y="4074"/>
                  </a:cubicBezTo>
                  <a:cubicBezTo>
                    <a:pt x="1940" y="4227"/>
                    <a:pt x="2191" y="4298"/>
                    <a:pt x="2415" y="4298"/>
                  </a:cubicBezTo>
                  <a:cubicBezTo>
                    <a:pt x="2967" y="4298"/>
                    <a:pt x="3349" y="3861"/>
                    <a:pt x="3349" y="3126"/>
                  </a:cubicBezTo>
                  <a:cubicBezTo>
                    <a:pt x="3349" y="2065"/>
                    <a:pt x="2596" y="754"/>
                    <a:pt x="1675" y="224"/>
                  </a:cubicBezTo>
                  <a:cubicBezTo>
                    <a:pt x="1411" y="72"/>
                    <a:pt x="1161" y="0"/>
                    <a:pt x="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4"/>
            <p:cNvSpPr/>
            <p:nvPr/>
          </p:nvSpPr>
          <p:spPr>
            <a:xfrm>
              <a:off x="2135700" y="1099775"/>
              <a:ext cx="88600" cy="113850"/>
            </a:xfrm>
            <a:custGeom>
              <a:avLst/>
              <a:gdLst/>
              <a:ahLst/>
              <a:cxnLst/>
              <a:rect l="l" t="t" r="r" b="b"/>
              <a:pathLst>
                <a:path w="3544" h="4554" extrusionOk="0">
                  <a:moveTo>
                    <a:pt x="1050" y="273"/>
                  </a:moveTo>
                  <a:cubicBezTo>
                    <a:pt x="1262" y="273"/>
                    <a:pt x="1503" y="343"/>
                    <a:pt x="1758" y="492"/>
                  </a:cubicBezTo>
                  <a:cubicBezTo>
                    <a:pt x="2623" y="994"/>
                    <a:pt x="3320" y="2193"/>
                    <a:pt x="3320" y="3170"/>
                  </a:cubicBezTo>
                  <a:cubicBezTo>
                    <a:pt x="3320" y="3878"/>
                    <a:pt x="2973" y="4281"/>
                    <a:pt x="2466" y="4281"/>
                  </a:cubicBezTo>
                  <a:cubicBezTo>
                    <a:pt x="2253" y="4281"/>
                    <a:pt x="2013" y="4211"/>
                    <a:pt x="1758" y="4063"/>
                  </a:cubicBezTo>
                  <a:cubicBezTo>
                    <a:pt x="893" y="3560"/>
                    <a:pt x="196" y="2361"/>
                    <a:pt x="196" y="1384"/>
                  </a:cubicBezTo>
                  <a:cubicBezTo>
                    <a:pt x="196" y="676"/>
                    <a:pt x="542" y="273"/>
                    <a:pt x="1050" y="273"/>
                  </a:cubicBezTo>
                  <a:close/>
                  <a:moveTo>
                    <a:pt x="967" y="0"/>
                  </a:moveTo>
                  <a:cubicBezTo>
                    <a:pt x="392" y="0"/>
                    <a:pt x="0" y="455"/>
                    <a:pt x="0" y="1245"/>
                  </a:cubicBezTo>
                  <a:cubicBezTo>
                    <a:pt x="0" y="2389"/>
                    <a:pt x="781" y="3756"/>
                    <a:pt x="1758" y="4314"/>
                  </a:cubicBezTo>
                  <a:cubicBezTo>
                    <a:pt x="2043" y="4477"/>
                    <a:pt x="2314" y="4554"/>
                    <a:pt x="2554" y="4554"/>
                  </a:cubicBezTo>
                  <a:cubicBezTo>
                    <a:pt x="3138" y="4554"/>
                    <a:pt x="3543" y="4099"/>
                    <a:pt x="3543" y="3309"/>
                  </a:cubicBezTo>
                  <a:cubicBezTo>
                    <a:pt x="3543" y="2193"/>
                    <a:pt x="2734" y="798"/>
                    <a:pt x="1758" y="240"/>
                  </a:cubicBezTo>
                  <a:cubicBezTo>
                    <a:pt x="1473" y="78"/>
                    <a:pt x="1204" y="0"/>
                    <a:pt x="9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4"/>
            <p:cNvSpPr/>
            <p:nvPr/>
          </p:nvSpPr>
          <p:spPr>
            <a:xfrm>
              <a:off x="2146150" y="1113150"/>
              <a:ext cx="67675" cy="87100"/>
            </a:xfrm>
            <a:custGeom>
              <a:avLst/>
              <a:gdLst/>
              <a:ahLst/>
              <a:cxnLst/>
              <a:rect l="l" t="t" r="r" b="b"/>
              <a:pathLst>
                <a:path w="2707" h="3484" extrusionOk="0">
                  <a:moveTo>
                    <a:pt x="737" y="0"/>
                  </a:moveTo>
                  <a:cubicBezTo>
                    <a:pt x="296" y="0"/>
                    <a:pt x="1" y="347"/>
                    <a:pt x="1" y="961"/>
                  </a:cubicBezTo>
                  <a:cubicBezTo>
                    <a:pt x="1" y="1826"/>
                    <a:pt x="587" y="2858"/>
                    <a:pt x="1340" y="3304"/>
                  </a:cubicBezTo>
                  <a:cubicBezTo>
                    <a:pt x="1559" y="3426"/>
                    <a:pt x="1765" y="3484"/>
                    <a:pt x="1949" y="3484"/>
                  </a:cubicBezTo>
                  <a:cubicBezTo>
                    <a:pt x="2398" y="3484"/>
                    <a:pt x="2707" y="3137"/>
                    <a:pt x="2707" y="2523"/>
                  </a:cubicBezTo>
                  <a:cubicBezTo>
                    <a:pt x="2707" y="1658"/>
                    <a:pt x="2093" y="626"/>
                    <a:pt x="1340" y="180"/>
                  </a:cubicBezTo>
                  <a:cubicBezTo>
                    <a:pt x="1121" y="58"/>
                    <a:pt x="917" y="0"/>
                    <a:pt x="7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4"/>
            <p:cNvSpPr/>
            <p:nvPr/>
          </p:nvSpPr>
          <p:spPr>
            <a:xfrm>
              <a:off x="2158700" y="1129950"/>
              <a:ext cx="41875" cy="53500"/>
            </a:xfrm>
            <a:custGeom>
              <a:avLst/>
              <a:gdLst/>
              <a:ahLst/>
              <a:cxnLst/>
              <a:rect l="l" t="t" r="r" b="b"/>
              <a:pathLst>
                <a:path w="1675" h="2140" extrusionOk="0">
                  <a:moveTo>
                    <a:pt x="466" y="1"/>
                  </a:moveTo>
                  <a:cubicBezTo>
                    <a:pt x="195" y="1"/>
                    <a:pt x="1" y="222"/>
                    <a:pt x="1" y="596"/>
                  </a:cubicBezTo>
                  <a:cubicBezTo>
                    <a:pt x="1" y="1126"/>
                    <a:pt x="392" y="1768"/>
                    <a:pt x="838" y="2019"/>
                  </a:cubicBezTo>
                  <a:cubicBezTo>
                    <a:pt x="978" y="2101"/>
                    <a:pt x="1108" y="2139"/>
                    <a:pt x="1222" y="2139"/>
                  </a:cubicBezTo>
                  <a:cubicBezTo>
                    <a:pt x="1494" y="2139"/>
                    <a:pt x="1675" y="1918"/>
                    <a:pt x="1675" y="1544"/>
                  </a:cubicBezTo>
                  <a:cubicBezTo>
                    <a:pt x="1675" y="1014"/>
                    <a:pt x="1312" y="373"/>
                    <a:pt x="838" y="122"/>
                  </a:cubicBezTo>
                  <a:cubicBezTo>
                    <a:pt x="706" y="39"/>
                    <a:pt x="580" y="1"/>
                    <a:pt x="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4"/>
            <p:cNvSpPr/>
            <p:nvPr/>
          </p:nvSpPr>
          <p:spPr>
            <a:xfrm>
              <a:off x="2167075" y="1140125"/>
              <a:ext cx="25825" cy="33150"/>
            </a:xfrm>
            <a:custGeom>
              <a:avLst/>
              <a:gdLst/>
              <a:ahLst/>
              <a:cxnLst/>
              <a:rect l="l" t="t" r="r" b="b"/>
              <a:pathLst>
                <a:path w="1033" h="1326" extrusionOk="0">
                  <a:moveTo>
                    <a:pt x="265" y="0"/>
                  </a:moveTo>
                  <a:cubicBezTo>
                    <a:pt x="107" y="0"/>
                    <a:pt x="1" y="125"/>
                    <a:pt x="1" y="356"/>
                  </a:cubicBezTo>
                  <a:cubicBezTo>
                    <a:pt x="1" y="691"/>
                    <a:pt x="224" y="1109"/>
                    <a:pt x="503" y="1249"/>
                  </a:cubicBezTo>
                  <a:cubicBezTo>
                    <a:pt x="598" y="1301"/>
                    <a:pt x="685" y="1326"/>
                    <a:pt x="760" y="1326"/>
                  </a:cubicBezTo>
                  <a:cubicBezTo>
                    <a:pt x="927" y="1326"/>
                    <a:pt x="1033" y="1201"/>
                    <a:pt x="1033" y="970"/>
                  </a:cubicBezTo>
                  <a:cubicBezTo>
                    <a:pt x="1033" y="635"/>
                    <a:pt x="810" y="245"/>
                    <a:pt x="503" y="77"/>
                  </a:cubicBezTo>
                  <a:cubicBezTo>
                    <a:pt x="417" y="25"/>
                    <a:pt x="336" y="0"/>
                    <a:pt x="2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4"/>
            <p:cNvSpPr/>
            <p:nvPr/>
          </p:nvSpPr>
          <p:spPr>
            <a:xfrm>
              <a:off x="2163600" y="1137150"/>
              <a:ext cx="32100" cy="39100"/>
            </a:xfrm>
            <a:custGeom>
              <a:avLst/>
              <a:gdLst/>
              <a:ahLst/>
              <a:cxnLst/>
              <a:rect l="l" t="t" r="r" b="b"/>
              <a:pathLst>
                <a:path w="1284" h="1564" extrusionOk="0">
                  <a:moveTo>
                    <a:pt x="419" y="224"/>
                  </a:moveTo>
                  <a:cubicBezTo>
                    <a:pt x="475" y="224"/>
                    <a:pt x="530" y="252"/>
                    <a:pt x="586" y="280"/>
                  </a:cubicBezTo>
                  <a:cubicBezTo>
                    <a:pt x="837" y="447"/>
                    <a:pt x="1060" y="810"/>
                    <a:pt x="1060" y="1089"/>
                  </a:cubicBezTo>
                  <a:cubicBezTo>
                    <a:pt x="1060" y="1173"/>
                    <a:pt x="1032" y="1340"/>
                    <a:pt x="893" y="1340"/>
                  </a:cubicBezTo>
                  <a:cubicBezTo>
                    <a:pt x="837" y="1340"/>
                    <a:pt x="781" y="1312"/>
                    <a:pt x="698" y="1284"/>
                  </a:cubicBezTo>
                  <a:cubicBezTo>
                    <a:pt x="447" y="1145"/>
                    <a:pt x="251" y="782"/>
                    <a:pt x="251" y="475"/>
                  </a:cubicBezTo>
                  <a:cubicBezTo>
                    <a:pt x="251" y="419"/>
                    <a:pt x="251" y="224"/>
                    <a:pt x="419" y="224"/>
                  </a:cubicBezTo>
                  <a:close/>
                  <a:moveTo>
                    <a:pt x="419" y="1"/>
                  </a:moveTo>
                  <a:cubicBezTo>
                    <a:pt x="168" y="1"/>
                    <a:pt x="0" y="196"/>
                    <a:pt x="0" y="475"/>
                  </a:cubicBezTo>
                  <a:cubicBezTo>
                    <a:pt x="0" y="866"/>
                    <a:pt x="251" y="1284"/>
                    <a:pt x="586" y="1480"/>
                  </a:cubicBezTo>
                  <a:cubicBezTo>
                    <a:pt x="698" y="1535"/>
                    <a:pt x="781" y="1563"/>
                    <a:pt x="893" y="1563"/>
                  </a:cubicBezTo>
                  <a:cubicBezTo>
                    <a:pt x="1116" y="1563"/>
                    <a:pt x="1284" y="1368"/>
                    <a:pt x="1284" y="1089"/>
                  </a:cubicBezTo>
                  <a:cubicBezTo>
                    <a:pt x="1284" y="698"/>
                    <a:pt x="1032" y="280"/>
                    <a:pt x="698" y="85"/>
                  </a:cubicBezTo>
                  <a:cubicBezTo>
                    <a:pt x="614" y="29"/>
                    <a:pt x="502" y="1"/>
                    <a:pt x="4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4"/>
            <p:cNvSpPr/>
            <p:nvPr/>
          </p:nvSpPr>
          <p:spPr>
            <a:xfrm>
              <a:off x="2137775" y="1248600"/>
              <a:ext cx="83725" cy="107050"/>
            </a:xfrm>
            <a:custGeom>
              <a:avLst/>
              <a:gdLst/>
              <a:ahLst/>
              <a:cxnLst/>
              <a:rect l="l" t="t" r="r" b="b"/>
              <a:pathLst>
                <a:path w="3349" h="4282" extrusionOk="0">
                  <a:moveTo>
                    <a:pt x="923" y="1"/>
                  </a:moveTo>
                  <a:cubicBezTo>
                    <a:pt x="377" y="1"/>
                    <a:pt x="1" y="429"/>
                    <a:pt x="1" y="1179"/>
                  </a:cubicBezTo>
                  <a:cubicBezTo>
                    <a:pt x="1" y="2239"/>
                    <a:pt x="754" y="3522"/>
                    <a:pt x="1675" y="4052"/>
                  </a:cubicBezTo>
                  <a:cubicBezTo>
                    <a:pt x="1945" y="4208"/>
                    <a:pt x="2201" y="4281"/>
                    <a:pt x="2427" y="4281"/>
                  </a:cubicBezTo>
                  <a:cubicBezTo>
                    <a:pt x="2973" y="4281"/>
                    <a:pt x="3349" y="3853"/>
                    <a:pt x="3349" y="3104"/>
                  </a:cubicBezTo>
                  <a:cubicBezTo>
                    <a:pt x="3349" y="2043"/>
                    <a:pt x="2596" y="760"/>
                    <a:pt x="1675" y="230"/>
                  </a:cubicBezTo>
                  <a:cubicBezTo>
                    <a:pt x="1405" y="74"/>
                    <a:pt x="1149" y="1"/>
                    <a:pt x="9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4"/>
            <p:cNvSpPr/>
            <p:nvPr/>
          </p:nvSpPr>
          <p:spPr>
            <a:xfrm>
              <a:off x="2135700" y="1244850"/>
              <a:ext cx="88600" cy="113850"/>
            </a:xfrm>
            <a:custGeom>
              <a:avLst/>
              <a:gdLst/>
              <a:ahLst/>
              <a:cxnLst/>
              <a:rect l="l" t="t" r="r" b="b"/>
              <a:pathLst>
                <a:path w="3544" h="4554" extrusionOk="0">
                  <a:moveTo>
                    <a:pt x="1050" y="273"/>
                  </a:moveTo>
                  <a:cubicBezTo>
                    <a:pt x="1262" y="273"/>
                    <a:pt x="1503" y="343"/>
                    <a:pt x="1758" y="492"/>
                  </a:cubicBezTo>
                  <a:cubicBezTo>
                    <a:pt x="2623" y="994"/>
                    <a:pt x="3320" y="2193"/>
                    <a:pt x="3320" y="3198"/>
                  </a:cubicBezTo>
                  <a:cubicBezTo>
                    <a:pt x="3320" y="3893"/>
                    <a:pt x="2966" y="4292"/>
                    <a:pt x="2450" y="4292"/>
                  </a:cubicBezTo>
                  <a:cubicBezTo>
                    <a:pt x="2241" y="4292"/>
                    <a:pt x="2007" y="4227"/>
                    <a:pt x="1758" y="4091"/>
                  </a:cubicBezTo>
                  <a:cubicBezTo>
                    <a:pt x="893" y="3588"/>
                    <a:pt x="196" y="2361"/>
                    <a:pt x="196" y="1384"/>
                  </a:cubicBezTo>
                  <a:cubicBezTo>
                    <a:pt x="196" y="676"/>
                    <a:pt x="542" y="273"/>
                    <a:pt x="1050" y="273"/>
                  </a:cubicBezTo>
                  <a:close/>
                  <a:moveTo>
                    <a:pt x="970" y="1"/>
                  </a:moveTo>
                  <a:cubicBezTo>
                    <a:pt x="393" y="1"/>
                    <a:pt x="0" y="461"/>
                    <a:pt x="0" y="1273"/>
                  </a:cubicBezTo>
                  <a:cubicBezTo>
                    <a:pt x="0" y="2389"/>
                    <a:pt x="781" y="3756"/>
                    <a:pt x="1758" y="4314"/>
                  </a:cubicBezTo>
                  <a:cubicBezTo>
                    <a:pt x="2043" y="4477"/>
                    <a:pt x="2314" y="4554"/>
                    <a:pt x="2554" y="4554"/>
                  </a:cubicBezTo>
                  <a:cubicBezTo>
                    <a:pt x="3138" y="4554"/>
                    <a:pt x="3543" y="4099"/>
                    <a:pt x="3543" y="3309"/>
                  </a:cubicBezTo>
                  <a:cubicBezTo>
                    <a:pt x="3543" y="2193"/>
                    <a:pt x="2734" y="826"/>
                    <a:pt x="1758" y="240"/>
                  </a:cubicBezTo>
                  <a:cubicBezTo>
                    <a:pt x="1474" y="78"/>
                    <a:pt x="1207" y="1"/>
                    <a:pt x="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4"/>
            <p:cNvSpPr/>
            <p:nvPr/>
          </p:nvSpPr>
          <p:spPr>
            <a:xfrm>
              <a:off x="2146150" y="1258475"/>
              <a:ext cx="67675" cy="86850"/>
            </a:xfrm>
            <a:custGeom>
              <a:avLst/>
              <a:gdLst/>
              <a:ahLst/>
              <a:cxnLst/>
              <a:rect l="l" t="t" r="r" b="b"/>
              <a:pathLst>
                <a:path w="2707" h="3474" extrusionOk="0">
                  <a:moveTo>
                    <a:pt x="718" y="0"/>
                  </a:moveTo>
                  <a:cubicBezTo>
                    <a:pt x="288" y="0"/>
                    <a:pt x="1" y="346"/>
                    <a:pt x="1" y="951"/>
                  </a:cubicBezTo>
                  <a:cubicBezTo>
                    <a:pt x="1" y="1816"/>
                    <a:pt x="587" y="2848"/>
                    <a:pt x="1340" y="3294"/>
                  </a:cubicBezTo>
                  <a:cubicBezTo>
                    <a:pt x="1559" y="3416"/>
                    <a:pt x="1765" y="3474"/>
                    <a:pt x="1949" y="3474"/>
                  </a:cubicBezTo>
                  <a:cubicBezTo>
                    <a:pt x="2398" y="3474"/>
                    <a:pt x="2707" y="3127"/>
                    <a:pt x="2707" y="2513"/>
                  </a:cubicBezTo>
                  <a:cubicBezTo>
                    <a:pt x="2707" y="1648"/>
                    <a:pt x="2093" y="616"/>
                    <a:pt x="1340" y="198"/>
                  </a:cubicBezTo>
                  <a:cubicBezTo>
                    <a:pt x="1114" y="64"/>
                    <a:pt x="903" y="0"/>
                    <a:pt x="7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4"/>
            <p:cNvSpPr/>
            <p:nvPr/>
          </p:nvSpPr>
          <p:spPr>
            <a:xfrm>
              <a:off x="2158700" y="1275025"/>
              <a:ext cx="41875" cy="53750"/>
            </a:xfrm>
            <a:custGeom>
              <a:avLst/>
              <a:gdLst/>
              <a:ahLst/>
              <a:cxnLst/>
              <a:rect l="l" t="t" r="r" b="b"/>
              <a:pathLst>
                <a:path w="1675" h="2150" extrusionOk="0">
                  <a:moveTo>
                    <a:pt x="466" y="1"/>
                  </a:moveTo>
                  <a:cubicBezTo>
                    <a:pt x="195" y="1"/>
                    <a:pt x="1" y="222"/>
                    <a:pt x="1" y="596"/>
                  </a:cubicBezTo>
                  <a:cubicBezTo>
                    <a:pt x="1" y="1126"/>
                    <a:pt x="392" y="1768"/>
                    <a:pt x="838" y="2047"/>
                  </a:cubicBezTo>
                  <a:cubicBezTo>
                    <a:pt x="970" y="2116"/>
                    <a:pt x="1093" y="2150"/>
                    <a:pt x="1203" y="2150"/>
                  </a:cubicBezTo>
                  <a:cubicBezTo>
                    <a:pt x="1486" y="2150"/>
                    <a:pt x="1675" y="1927"/>
                    <a:pt x="1675" y="1544"/>
                  </a:cubicBezTo>
                  <a:cubicBezTo>
                    <a:pt x="1675" y="1042"/>
                    <a:pt x="1312" y="373"/>
                    <a:pt x="838" y="122"/>
                  </a:cubicBezTo>
                  <a:cubicBezTo>
                    <a:pt x="706" y="39"/>
                    <a:pt x="580" y="1"/>
                    <a:pt x="4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4"/>
            <p:cNvSpPr/>
            <p:nvPr/>
          </p:nvSpPr>
          <p:spPr>
            <a:xfrm>
              <a:off x="2167075" y="1285325"/>
              <a:ext cx="25825" cy="33575"/>
            </a:xfrm>
            <a:custGeom>
              <a:avLst/>
              <a:gdLst/>
              <a:ahLst/>
              <a:cxnLst/>
              <a:rect l="l" t="t" r="r" b="b"/>
              <a:pathLst>
                <a:path w="1033" h="1343" extrusionOk="0">
                  <a:moveTo>
                    <a:pt x="277" y="1"/>
                  </a:moveTo>
                  <a:cubicBezTo>
                    <a:pt x="113" y="1"/>
                    <a:pt x="1" y="134"/>
                    <a:pt x="1" y="351"/>
                  </a:cubicBezTo>
                  <a:cubicBezTo>
                    <a:pt x="1" y="686"/>
                    <a:pt x="224" y="1104"/>
                    <a:pt x="503" y="1272"/>
                  </a:cubicBezTo>
                  <a:cubicBezTo>
                    <a:pt x="591" y="1320"/>
                    <a:pt x="673" y="1343"/>
                    <a:pt x="744" y="1343"/>
                  </a:cubicBezTo>
                  <a:cubicBezTo>
                    <a:pt x="920" y="1343"/>
                    <a:pt x="1033" y="1203"/>
                    <a:pt x="1033" y="965"/>
                  </a:cubicBezTo>
                  <a:cubicBezTo>
                    <a:pt x="1033" y="630"/>
                    <a:pt x="810" y="240"/>
                    <a:pt x="503" y="72"/>
                  </a:cubicBezTo>
                  <a:cubicBezTo>
                    <a:pt x="421" y="23"/>
                    <a:pt x="345" y="1"/>
                    <a:pt x="2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4"/>
            <p:cNvSpPr/>
            <p:nvPr/>
          </p:nvSpPr>
          <p:spPr>
            <a:xfrm>
              <a:off x="2163600" y="1282225"/>
              <a:ext cx="32100" cy="39800"/>
            </a:xfrm>
            <a:custGeom>
              <a:avLst/>
              <a:gdLst/>
              <a:ahLst/>
              <a:cxnLst/>
              <a:rect l="l" t="t" r="r" b="b"/>
              <a:pathLst>
                <a:path w="1284" h="1592" extrusionOk="0">
                  <a:moveTo>
                    <a:pt x="419" y="252"/>
                  </a:moveTo>
                  <a:cubicBezTo>
                    <a:pt x="475" y="252"/>
                    <a:pt x="530" y="252"/>
                    <a:pt x="586" y="308"/>
                  </a:cubicBezTo>
                  <a:cubicBezTo>
                    <a:pt x="837" y="447"/>
                    <a:pt x="1060" y="810"/>
                    <a:pt x="1060" y="1089"/>
                  </a:cubicBezTo>
                  <a:cubicBezTo>
                    <a:pt x="1060" y="1173"/>
                    <a:pt x="1032" y="1340"/>
                    <a:pt x="893" y="1340"/>
                  </a:cubicBezTo>
                  <a:cubicBezTo>
                    <a:pt x="837" y="1340"/>
                    <a:pt x="781" y="1312"/>
                    <a:pt x="698" y="1284"/>
                  </a:cubicBezTo>
                  <a:cubicBezTo>
                    <a:pt x="447" y="1145"/>
                    <a:pt x="251" y="782"/>
                    <a:pt x="251" y="475"/>
                  </a:cubicBezTo>
                  <a:cubicBezTo>
                    <a:pt x="251" y="419"/>
                    <a:pt x="251" y="252"/>
                    <a:pt x="419" y="252"/>
                  </a:cubicBezTo>
                  <a:close/>
                  <a:moveTo>
                    <a:pt x="419" y="1"/>
                  </a:moveTo>
                  <a:cubicBezTo>
                    <a:pt x="168" y="1"/>
                    <a:pt x="0" y="196"/>
                    <a:pt x="0" y="475"/>
                  </a:cubicBezTo>
                  <a:cubicBezTo>
                    <a:pt x="0" y="866"/>
                    <a:pt x="251" y="1312"/>
                    <a:pt x="586" y="1480"/>
                  </a:cubicBezTo>
                  <a:cubicBezTo>
                    <a:pt x="698" y="1535"/>
                    <a:pt x="781" y="1591"/>
                    <a:pt x="893" y="1591"/>
                  </a:cubicBezTo>
                  <a:cubicBezTo>
                    <a:pt x="1116" y="1591"/>
                    <a:pt x="1284" y="1368"/>
                    <a:pt x="1284" y="1089"/>
                  </a:cubicBezTo>
                  <a:cubicBezTo>
                    <a:pt x="1284" y="726"/>
                    <a:pt x="1032" y="280"/>
                    <a:pt x="698" y="85"/>
                  </a:cubicBezTo>
                  <a:cubicBezTo>
                    <a:pt x="614" y="29"/>
                    <a:pt x="502" y="1"/>
                    <a:pt x="4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4"/>
            <p:cNvSpPr/>
            <p:nvPr/>
          </p:nvSpPr>
          <p:spPr>
            <a:xfrm>
              <a:off x="2118250" y="1392350"/>
              <a:ext cx="122800" cy="157700"/>
            </a:xfrm>
            <a:custGeom>
              <a:avLst/>
              <a:gdLst/>
              <a:ahLst/>
              <a:cxnLst/>
              <a:rect l="l" t="t" r="r" b="b"/>
              <a:pathLst>
                <a:path w="4912" h="6308" extrusionOk="0">
                  <a:moveTo>
                    <a:pt x="1356" y="0"/>
                  </a:moveTo>
                  <a:cubicBezTo>
                    <a:pt x="557" y="0"/>
                    <a:pt x="1" y="630"/>
                    <a:pt x="1" y="1734"/>
                  </a:cubicBezTo>
                  <a:cubicBezTo>
                    <a:pt x="1" y="3296"/>
                    <a:pt x="1117" y="5193"/>
                    <a:pt x="2456" y="5974"/>
                  </a:cubicBezTo>
                  <a:cubicBezTo>
                    <a:pt x="2851" y="6200"/>
                    <a:pt x="3223" y="6307"/>
                    <a:pt x="3553" y="6307"/>
                  </a:cubicBezTo>
                  <a:cubicBezTo>
                    <a:pt x="4361" y="6307"/>
                    <a:pt x="4911" y="5662"/>
                    <a:pt x="4911" y="4552"/>
                  </a:cubicBezTo>
                  <a:cubicBezTo>
                    <a:pt x="4911" y="3017"/>
                    <a:pt x="3823" y="1120"/>
                    <a:pt x="2456" y="339"/>
                  </a:cubicBezTo>
                  <a:cubicBezTo>
                    <a:pt x="2062" y="109"/>
                    <a:pt x="1688" y="0"/>
                    <a:pt x="1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4"/>
            <p:cNvSpPr/>
            <p:nvPr/>
          </p:nvSpPr>
          <p:spPr>
            <a:xfrm>
              <a:off x="2114775" y="1387600"/>
              <a:ext cx="130450" cy="167325"/>
            </a:xfrm>
            <a:custGeom>
              <a:avLst/>
              <a:gdLst/>
              <a:ahLst/>
              <a:cxnLst/>
              <a:rect l="l" t="t" r="r" b="b"/>
              <a:pathLst>
                <a:path w="5218" h="6693" extrusionOk="0">
                  <a:moveTo>
                    <a:pt x="1575" y="385"/>
                  </a:moveTo>
                  <a:cubicBezTo>
                    <a:pt x="1883" y="385"/>
                    <a:pt x="2230" y="485"/>
                    <a:pt x="2595" y="696"/>
                  </a:cubicBezTo>
                  <a:cubicBezTo>
                    <a:pt x="3878" y="1422"/>
                    <a:pt x="4911" y="3207"/>
                    <a:pt x="4911" y="4658"/>
                  </a:cubicBezTo>
                  <a:cubicBezTo>
                    <a:pt x="4911" y="5685"/>
                    <a:pt x="4393" y="6292"/>
                    <a:pt x="3636" y="6292"/>
                  </a:cubicBezTo>
                  <a:cubicBezTo>
                    <a:pt x="3323" y="6292"/>
                    <a:pt x="2970" y="6189"/>
                    <a:pt x="2595" y="5969"/>
                  </a:cubicBezTo>
                  <a:cubicBezTo>
                    <a:pt x="1339" y="5244"/>
                    <a:pt x="307" y="3458"/>
                    <a:pt x="307" y="2007"/>
                  </a:cubicBezTo>
                  <a:cubicBezTo>
                    <a:pt x="307" y="979"/>
                    <a:pt x="826" y="385"/>
                    <a:pt x="1575" y="385"/>
                  </a:cubicBezTo>
                  <a:close/>
                  <a:moveTo>
                    <a:pt x="1433" y="0"/>
                  </a:moveTo>
                  <a:cubicBezTo>
                    <a:pt x="586" y="0"/>
                    <a:pt x="0" y="676"/>
                    <a:pt x="0" y="1840"/>
                  </a:cubicBezTo>
                  <a:cubicBezTo>
                    <a:pt x="0" y="3486"/>
                    <a:pt x="1172" y="5495"/>
                    <a:pt x="2595" y="6332"/>
                  </a:cubicBezTo>
                  <a:cubicBezTo>
                    <a:pt x="3020" y="6577"/>
                    <a:pt x="3421" y="6693"/>
                    <a:pt x="3775" y="6693"/>
                  </a:cubicBezTo>
                  <a:cubicBezTo>
                    <a:pt x="4631" y="6693"/>
                    <a:pt x="5217" y="6017"/>
                    <a:pt x="5217" y="4853"/>
                  </a:cubicBezTo>
                  <a:cubicBezTo>
                    <a:pt x="5217" y="3207"/>
                    <a:pt x="4046" y="1170"/>
                    <a:pt x="2595" y="361"/>
                  </a:cubicBezTo>
                  <a:cubicBezTo>
                    <a:pt x="2178" y="116"/>
                    <a:pt x="1783" y="0"/>
                    <a:pt x="1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4"/>
            <p:cNvSpPr/>
            <p:nvPr/>
          </p:nvSpPr>
          <p:spPr>
            <a:xfrm>
              <a:off x="2130125" y="1407075"/>
              <a:ext cx="99750" cy="127925"/>
            </a:xfrm>
            <a:custGeom>
              <a:avLst/>
              <a:gdLst/>
              <a:ahLst/>
              <a:cxnLst/>
              <a:rect l="l" t="t" r="r" b="b"/>
              <a:pathLst>
                <a:path w="3990" h="5117" extrusionOk="0">
                  <a:moveTo>
                    <a:pt x="1086" y="1"/>
                  </a:moveTo>
                  <a:cubicBezTo>
                    <a:pt x="443" y="1"/>
                    <a:pt x="0" y="511"/>
                    <a:pt x="0" y="1396"/>
                  </a:cubicBezTo>
                  <a:cubicBezTo>
                    <a:pt x="0" y="2679"/>
                    <a:pt x="893" y="4214"/>
                    <a:pt x="1981" y="4855"/>
                  </a:cubicBezTo>
                  <a:cubicBezTo>
                    <a:pt x="2303" y="5032"/>
                    <a:pt x="2606" y="5117"/>
                    <a:pt x="2875" y="5117"/>
                  </a:cubicBezTo>
                  <a:cubicBezTo>
                    <a:pt x="3538" y="5117"/>
                    <a:pt x="3990" y="4605"/>
                    <a:pt x="3990" y="3711"/>
                  </a:cubicBezTo>
                  <a:cubicBezTo>
                    <a:pt x="3990" y="2456"/>
                    <a:pt x="3097" y="922"/>
                    <a:pt x="1981" y="280"/>
                  </a:cubicBezTo>
                  <a:cubicBezTo>
                    <a:pt x="1660" y="90"/>
                    <a:pt x="1355" y="1"/>
                    <a:pt x="10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4"/>
            <p:cNvSpPr/>
            <p:nvPr/>
          </p:nvSpPr>
          <p:spPr>
            <a:xfrm>
              <a:off x="2148950" y="1431450"/>
              <a:ext cx="61400" cy="78925"/>
            </a:xfrm>
            <a:custGeom>
              <a:avLst/>
              <a:gdLst/>
              <a:ahLst/>
              <a:cxnLst/>
              <a:rect l="l" t="t" r="r" b="b"/>
              <a:pathLst>
                <a:path w="2456" h="3157" extrusionOk="0">
                  <a:moveTo>
                    <a:pt x="678" y="0"/>
                  </a:moveTo>
                  <a:cubicBezTo>
                    <a:pt x="279" y="0"/>
                    <a:pt x="0" y="316"/>
                    <a:pt x="0" y="867"/>
                  </a:cubicBezTo>
                  <a:cubicBezTo>
                    <a:pt x="0" y="1648"/>
                    <a:pt x="558" y="2597"/>
                    <a:pt x="1228" y="2988"/>
                  </a:cubicBezTo>
                  <a:cubicBezTo>
                    <a:pt x="1425" y="3102"/>
                    <a:pt x="1612" y="3157"/>
                    <a:pt x="1778" y="3157"/>
                  </a:cubicBezTo>
                  <a:cubicBezTo>
                    <a:pt x="2177" y="3157"/>
                    <a:pt x="2455" y="2842"/>
                    <a:pt x="2455" y="2290"/>
                  </a:cubicBezTo>
                  <a:cubicBezTo>
                    <a:pt x="2455" y="1509"/>
                    <a:pt x="1897" y="560"/>
                    <a:pt x="1228" y="170"/>
                  </a:cubicBezTo>
                  <a:cubicBezTo>
                    <a:pt x="1031" y="55"/>
                    <a:pt x="844" y="0"/>
                    <a:pt x="6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4"/>
            <p:cNvSpPr/>
            <p:nvPr/>
          </p:nvSpPr>
          <p:spPr>
            <a:xfrm>
              <a:off x="2160800" y="1446200"/>
              <a:ext cx="38400" cy="49450"/>
            </a:xfrm>
            <a:custGeom>
              <a:avLst/>
              <a:gdLst/>
              <a:ahLst/>
              <a:cxnLst/>
              <a:rect l="l" t="t" r="r" b="b"/>
              <a:pathLst>
                <a:path w="1536" h="1978" extrusionOk="0">
                  <a:moveTo>
                    <a:pt x="412" y="1"/>
                  </a:moveTo>
                  <a:cubicBezTo>
                    <a:pt x="167" y="1"/>
                    <a:pt x="1" y="202"/>
                    <a:pt x="1" y="556"/>
                  </a:cubicBezTo>
                  <a:cubicBezTo>
                    <a:pt x="1" y="1030"/>
                    <a:pt x="335" y="1616"/>
                    <a:pt x="754" y="1867"/>
                  </a:cubicBezTo>
                  <a:cubicBezTo>
                    <a:pt x="879" y="1942"/>
                    <a:pt x="998" y="1977"/>
                    <a:pt x="1105" y="1977"/>
                  </a:cubicBezTo>
                  <a:cubicBezTo>
                    <a:pt x="1356" y="1977"/>
                    <a:pt x="1535" y="1782"/>
                    <a:pt x="1535" y="1449"/>
                  </a:cubicBezTo>
                  <a:cubicBezTo>
                    <a:pt x="1535" y="947"/>
                    <a:pt x="1172" y="361"/>
                    <a:pt x="754" y="110"/>
                  </a:cubicBezTo>
                  <a:cubicBezTo>
                    <a:pt x="631" y="36"/>
                    <a:pt x="514" y="1"/>
                    <a:pt x="4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4"/>
            <p:cNvSpPr/>
            <p:nvPr/>
          </p:nvSpPr>
          <p:spPr>
            <a:xfrm>
              <a:off x="2155925" y="1441950"/>
              <a:ext cx="47450" cy="57925"/>
            </a:xfrm>
            <a:custGeom>
              <a:avLst/>
              <a:gdLst/>
              <a:ahLst/>
              <a:cxnLst/>
              <a:rect l="l" t="t" r="r" b="b"/>
              <a:pathLst>
                <a:path w="1898" h="2317" extrusionOk="0">
                  <a:moveTo>
                    <a:pt x="614" y="364"/>
                  </a:moveTo>
                  <a:cubicBezTo>
                    <a:pt x="698" y="364"/>
                    <a:pt x="782" y="391"/>
                    <a:pt x="865" y="447"/>
                  </a:cubicBezTo>
                  <a:cubicBezTo>
                    <a:pt x="1228" y="642"/>
                    <a:pt x="1535" y="1173"/>
                    <a:pt x="1535" y="1619"/>
                  </a:cubicBezTo>
                  <a:cubicBezTo>
                    <a:pt x="1535" y="1703"/>
                    <a:pt x="1507" y="1982"/>
                    <a:pt x="1312" y="1982"/>
                  </a:cubicBezTo>
                  <a:cubicBezTo>
                    <a:pt x="1228" y="1982"/>
                    <a:pt x="1144" y="1954"/>
                    <a:pt x="1033" y="1898"/>
                  </a:cubicBezTo>
                  <a:cubicBezTo>
                    <a:pt x="670" y="1675"/>
                    <a:pt x="363" y="1145"/>
                    <a:pt x="363" y="726"/>
                  </a:cubicBezTo>
                  <a:cubicBezTo>
                    <a:pt x="363" y="615"/>
                    <a:pt x="391" y="364"/>
                    <a:pt x="614" y="364"/>
                  </a:cubicBezTo>
                  <a:close/>
                  <a:moveTo>
                    <a:pt x="614" y="1"/>
                  </a:moveTo>
                  <a:cubicBezTo>
                    <a:pt x="251" y="1"/>
                    <a:pt x="0" y="280"/>
                    <a:pt x="0" y="726"/>
                  </a:cubicBezTo>
                  <a:cubicBezTo>
                    <a:pt x="0" y="1284"/>
                    <a:pt x="391" y="1926"/>
                    <a:pt x="865" y="2205"/>
                  </a:cubicBezTo>
                  <a:cubicBezTo>
                    <a:pt x="1005" y="2289"/>
                    <a:pt x="1172" y="2316"/>
                    <a:pt x="1312" y="2316"/>
                  </a:cubicBezTo>
                  <a:cubicBezTo>
                    <a:pt x="1646" y="2316"/>
                    <a:pt x="1897" y="2037"/>
                    <a:pt x="1897" y="1619"/>
                  </a:cubicBezTo>
                  <a:cubicBezTo>
                    <a:pt x="1897" y="1061"/>
                    <a:pt x="1535" y="419"/>
                    <a:pt x="1033" y="140"/>
                  </a:cubicBezTo>
                  <a:cubicBezTo>
                    <a:pt x="893" y="57"/>
                    <a:pt x="754" y="1"/>
                    <a:pt x="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4"/>
            <p:cNvSpPr/>
            <p:nvPr/>
          </p:nvSpPr>
          <p:spPr>
            <a:xfrm>
              <a:off x="2093150" y="956525"/>
              <a:ext cx="183450" cy="106025"/>
            </a:xfrm>
            <a:custGeom>
              <a:avLst/>
              <a:gdLst/>
              <a:ahLst/>
              <a:cxnLst/>
              <a:rect l="l" t="t" r="r" b="b"/>
              <a:pathLst>
                <a:path w="7338" h="4241" extrusionOk="0">
                  <a:moveTo>
                    <a:pt x="391" y="0"/>
                  </a:moveTo>
                  <a:lnTo>
                    <a:pt x="0" y="223"/>
                  </a:lnTo>
                  <a:lnTo>
                    <a:pt x="6947" y="4241"/>
                  </a:lnTo>
                  <a:lnTo>
                    <a:pt x="7338" y="4018"/>
                  </a:lnTo>
                  <a:lnTo>
                    <a:pt x="3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4"/>
            <p:cNvSpPr/>
            <p:nvPr/>
          </p:nvSpPr>
          <p:spPr>
            <a:xfrm>
              <a:off x="2266125" y="1056950"/>
              <a:ext cx="10475" cy="583125"/>
            </a:xfrm>
            <a:custGeom>
              <a:avLst/>
              <a:gdLst/>
              <a:ahLst/>
              <a:cxnLst/>
              <a:rect l="l" t="t" r="r" b="b"/>
              <a:pathLst>
                <a:path w="419" h="23325" extrusionOk="0">
                  <a:moveTo>
                    <a:pt x="419" y="1"/>
                  </a:moveTo>
                  <a:lnTo>
                    <a:pt x="28" y="224"/>
                  </a:lnTo>
                  <a:lnTo>
                    <a:pt x="0" y="23324"/>
                  </a:lnTo>
                  <a:lnTo>
                    <a:pt x="419" y="23073"/>
                  </a:lnTo>
                  <a:lnTo>
                    <a:pt x="4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05" name="Google Shape;405;p44"/>
          <p:cNvCxnSpPr/>
          <p:nvPr/>
        </p:nvCxnSpPr>
        <p:spPr>
          <a:xfrm>
            <a:off x="3606375" y="1858925"/>
            <a:ext cx="3029700" cy="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90"/>
        <p:cNvGrpSpPr/>
        <p:nvPr/>
      </p:nvGrpSpPr>
      <p:grpSpPr>
        <a:xfrm>
          <a:off x="0" y="0"/>
          <a:ext cx="0" cy="0"/>
          <a:chOff x="0" y="0"/>
          <a:chExt cx="0" cy="0"/>
        </a:xfrm>
      </p:grpSpPr>
      <p:sp>
        <p:nvSpPr>
          <p:cNvPr id="1091" name="Google Shape;1091;p61"/>
          <p:cNvSpPr txBox="1">
            <a:spLocks noGrp="1"/>
          </p:cNvSpPr>
          <p:nvPr>
            <p:ph type="subTitle" idx="1"/>
          </p:nvPr>
        </p:nvSpPr>
        <p:spPr>
          <a:xfrm flipH="1">
            <a:off x="1091110" y="3808224"/>
            <a:ext cx="3314249" cy="733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1200"/>
              </a:spcAft>
              <a:buFontTx/>
              <a:buChar char="-"/>
            </a:pPr>
            <a:r>
              <a:rPr lang="en-US"/>
              <a:t>Clarify icons</a:t>
            </a:r>
          </a:p>
          <a:p>
            <a:pPr marL="171450" lvl="0" indent="-171450" algn="l" rtl="0">
              <a:spcBef>
                <a:spcPts val="0"/>
              </a:spcBef>
              <a:spcAft>
                <a:spcPts val="1200"/>
              </a:spcAft>
              <a:buFontTx/>
              <a:buChar char="-"/>
            </a:pPr>
            <a:r>
              <a:rPr lang="en-US"/>
              <a:t>Add option to sort product by category</a:t>
            </a:r>
          </a:p>
        </p:txBody>
      </p:sp>
      <p:sp>
        <p:nvSpPr>
          <p:cNvPr id="1092" name="Google Shape;1092;p61"/>
          <p:cNvSpPr txBox="1">
            <a:spLocks noGrp="1"/>
          </p:cNvSpPr>
          <p:nvPr>
            <p:ph type="ctrTitle"/>
          </p:nvPr>
        </p:nvSpPr>
        <p:spPr>
          <a:xfrm>
            <a:off x="1741518" y="304818"/>
            <a:ext cx="5590014"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Possible UI Change</a:t>
            </a:r>
            <a:endParaRPr dirty="0"/>
          </a:p>
        </p:txBody>
      </p:sp>
      <p:sp>
        <p:nvSpPr>
          <p:cNvPr id="1093" name="Google Shape;1093;p61"/>
          <p:cNvSpPr txBox="1">
            <a:spLocks noGrp="1"/>
          </p:cNvSpPr>
          <p:nvPr>
            <p:ph type="subTitle" idx="2"/>
          </p:nvPr>
        </p:nvSpPr>
        <p:spPr>
          <a:xfrm flipH="1">
            <a:off x="1258718" y="1194923"/>
            <a:ext cx="3113492"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Navigation Bars</a:t>
            </a:r>
            <a:endParaRPr dirty="0"/>
          </a:p>
        </p:txBody>
      </p:sp>
      <p:sp>
        <p:nvSpPr>
          <p:cNvPr id="1100" name="Google Shape;1100;p61"/>
          <p:cNvSpPr/>
          <p:nvPr/>
        </p:nvSpPr>
        <p:spPr>
          <a:xfrm flipH="1">
            <a:off x="1204517" y="1554722"/>
            <a:ext cx="2796939" cy="222756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rot="10800000">
            <a:off x="8242975" y="1730225"/>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30" name="Google Shape;1130;p61"/>
          <p:cNvCxnSpPr/>
          <p:nvPr/>
        </p:nvCxnSpPr>
        <p:spPr>
          <a:xfrm>
            <a:off x="4536525" y="1390475"/>
            <a:ext cx="0" cy="3212400"/>
          </a:xfrm>
          <a:prstGeom prst="straightConnector1">
            <a:avLst/>
          </a:prstGeom>
          <a:noFill/>
          <a:ln w="28575" cap="flat" cmpd="sng">
            <a:solidFill>
              <a:schemeClr val="dk1"/>
            </a:solidFill>
            <a:prstDash val="solid"/>
            <a:round/>
            <a:headEnd type="none" w="med" len="med"/>
            <a:tailEnd type="none" w="med" len="med"/>
          </a:ln>
        </p:spPr>
      </p:cxnSp>
      <p:cxnSp>
        <p:nvCxnSpPr>
          <p:cNvPr id="1131" name="Google Shape;1131;p61"/>
          <p:cNvCxnSpPr/>
          <p:nvPr/>
        </p:nvCxnSpPr>
        <p:spPr>
          <a:xfrm>
            <a:off x="712975" y="1390475"/>
            <a:ext cx="0" cy="3212400"/>
          </a:xfrm>
          <a:prstGeom prst="straightConnector1">
            <a:avLst/>
          </a:prstGeom>
          <a:noFill/>
          <a:ln w="28575" cap="flat" cmpd="sng">
            <a:solidFill>
              <a:schemeClr val="dk1"/>
            </a:solidFill>
            <a:prstDash val="solid"/>
            <a:round/>
            <a:headEnd type="none" w="med" len="med"/>
            <a:tailEnd type="none" w="med" len="med"/>
          </a:ln>
        </p:spPr>
      </p:cxnSp>
      <p:pic>
        <p:nvPicPr>
          <p:cNvPr id="9" name="Picture 8" descr="A screenshot of a phone&#10;&#10;Description automatically generated">
            <a:extLst>
              <a:ext uri="{FF2B5EF4-FFF2-40B4-BE49-F238E27FC236}">
                <a16:creationId xmlns:a16="http://schemas.microsoft.com/office/drawing/2014/main" id="{F7A000CF-1A24-9DF2-14FC-1D02BCC1E508}"/>
              </a:ext>
            </a:extLst>
          </p:cNvPr>
          <p:cNvPicPr>
            <a:picLocks noChangeAspect="1"/>
          </p:cNvPicPr>
          <p:nvPr/>
        </p:nvPicPr>
        <p:blipFill>
          <a:blip r:embed="rId3"/>
          <a:stretch>
            <a:fillRect/>
          </a:stretch>
        </p:blipFill>
        <p:spPr>
          <a:xfrm>
            <a:off x="1719388" y="1639060"/>
            <a:ext cx="1608583" cy="2078560"/>
          </a:xfrm>
          <a:prstGeom prst="rect">
            <a:avLst/>
          </a:prstGeom>
        </p:spPr>
      </p:pic>
      <p:sp>
        <p:nvSpPr>
          <p:cNvPr id="18" name="Google Shape;1091;p61">
            <a:extLst>
              <a:ext uri="{FF2B5EF4-FFF2-40B4-BE49-F238E27FC236}">
                <a16:creationId xmlns:a16="http://schemas.microsoft.com/office/drawing/2014/main" id="{D9778180-05B8-6AD8-DA3F-1CD1B83883D3}"/>
              </a:ext>
            </a:extLst>
          </p:cNvPr>
          <p:cNvSpPr txBox="1">
            <a:spLocks/>
          </p:cNvSpPr>
          <p:nvPr/>
        </p:nvSpPr>
        <p:spPr>
          <a:xfrm flipH="1">
            <a:off x="4830708" y="3834161"/>
            <a:ext cx="3314249" cy="733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000"/>
              <a:buFont typeface="Lexend"/>
              <a:buNone/>
              <a:defRPr sz="1200" b="0" i="0" u="none" strike="noStrike" cap="none">
                <a:solidFill>
                  <a:schemeClr val="dk1"/>
                </a:solidFill>
                <a:latin typeface="Lexend"/>
                <a:ea typeface="Lexend"/>
                <a:cs typeface="Lexend"/>
                <a:sym typeface="Lexend"/>
              </a:defRPr>
            </a:lvl1pPr>
            <a:lvl2pPr marL="914400" marR="0" lvl="1"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2pPr>
            <a:lvl3pPr marL="1371600" marR="0" lvl="2"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3pPr>
            <a:lvl4pPr marL="1828800" marR="0" lvl="3"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4pPr>
            <a:lvl5pPr marL="2286000" marR="0" lvl="4"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5pPr>
            <a:lvl6pPr marL="2743200" marR="0" lvl="5"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6pPr>
            <a:lvl7pPr marL="3200400" marR="0" lvl="6"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7pPr>
            <a:lvl8pPr marL="3657600" marR="0" lvl="7"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8pPr>
            <a:lvl9pPr marL="4114800" marR="0" lvl="8"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9pPr>
          </a:lstStyle>
          <a:p>
            <a:pPr marL="171450" indent="-171450">
              <a:spcAft>
                <a:spcPts val="1200"/>
              </a:spcAft>
              <a:buFontTx/>
              <a:buChar char="-"/>
            </a:pPr>
            <a:r>
              <a:rPr lang="en-US" dirty="0"/>
              <a:t>Tutorial for AR camera</a:t>
            </a:r>
          </a:p>
          <a:p>
            <a:pPr marL="171450" indent="-171450">
              <a:spcAft>
                <a:spcPts val="1200"/>
              </a:spcAft>
              <a:buFontTx/>
              <a:buChar char="-"/>
            </a:pPr>
            <a:r>
              <a:rPr lang="en-US" dirty="0"/>
              <a:t>Multi languages</a:t>
            </a:r>
          </a:p>
        </p:txBody>
      </p:sp>
      <p:sp>
        <p:nvSpPr>
          <p:cNvPr id="19" name="Google Shape;1093;p61">
            <a:extLst>
              <a:ext uri="{FF2B5EF4-FFF2-40B4-BE49-F238E27FC236}">
                <a16:creationId xmlns:a16="http://schemas.microsoft.com/office/drawing/2014/main" id="{24A2A037-3666-7E2A-BFC6-53E28FAD0D85}"/>
              </a:ext>
            </a:extLst>
          </p:cNvPr>
          <p:cNvSpPr txBox="1">
            <a:spLocks/>
          </p:cNvSpPr>
          <p:nvPr/>
        </p:nvSpPr>
        <p:spPr>
          <a:xfrm flipH="1">
            <a:off x="4998316" y="1220860"/>
            <a:ext cx="3113492" cy="418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000"/>
              <a:buFont typeface="Lexend"/>
              <a:buNone/>
              <a:defRPr sz="1800" b="0" i="0" u="none" strike="noStrike" cap="none">
                <a:solidFill>
                  <a:schemeClr val="lt1"/>
                </a:solidFill>
                <a:highlight>
                  <a:schemeClr val="dk1"/>
                </a:highlight>
                <a:latin typeface="Lexend Giga"/>
                <a:ea typeface="Lexend Giga"/>
                <a:cs typeface="Lexend Giga"/>
                <a:sym typeface="Lexend Giga"/>
              </a:defRPr>
            </a:lvl1pPr>
            <a:lvl2pPr marL="914400" marR="0" lvl="1"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2pPr>
            <a:lvl3pPr marL="1371600" marR="0" lvl="2"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3pPr>
            <a:lvl4pPr marL="1828800" marR="0" lvl="3"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4pPr>
            <a:lvl5pPr marL="2286000" marR="0" lvl="4"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5pPr>
            <a:lvl6pPr marL="2743200" marR="0" lvl="5"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6pPr>
            <a:lvl7pPr marL="3200400" marR="0" lvl="6"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7pPr>
            <a:lvl8pPr marL="3657600" marR="0" lvl="7"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8pPr>
            <a:lvl9pPr marL="4114800" marR="0" lvl="8"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9pPr>
          </a:lstStyle>
          <a:p>
            <a:pPr marL="0" indent="0"/>
            <a:r>
              <a:rPr lang="en-US"/>
              <a:t>Navigation Bars</a:t>
            </a:r>
            <a:endParaRPr lang="en-US" dirty="0"/>
          </a:p>
        </p:txBody>
      </p:sp>
      <p:sp>
        <p:nvSpPr>
          <p:cNvPr id="20" name="Google Shape;1100;p61">
            <a:extLst>
              <a:ext uri="{FF2B5EF4-FFF2-40B4-BE49-F238E27FC236}">
                <a16:creationId xmlns:a16="http://schemas.microsoft.com/office/drawing/2014/main" id="{8C1E80C2-A716-7B4A-D0E2-D7952DDFFC09}"/>
              </a:ext>
            </a:extLst>
          </p:cNvPr>
          <p:cNvSpPr/>
          <p:nvPr/>
        </p:nvSpPr>
        <p:spPr>
          <a:xfrm flipH="1">
            <a:off x="4944115" y="1580659"/>
            <a:ext cx="2796939" cy="2227565"/>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1130;p61">
            <a:extLst>
              <a:ext uri="{FF2B5EF4-FFF2-40B4-BE49-F238E27FC236}">
                <a16:creationId xmlns:a16="http://schemas.microsoft.com/office/drawing/2014/main" id="{E31FB0D5-2E79-5D35-044F-15E9F980D06E}"/>
              </a:ext>
            </a:extLst>
          </p:cNvPr>
          <p:cNvCxnSpPr/>
          <p:nvPr/>
        </p:nvCxnSpPr>
        <p:spPr>
          <a:xfrm>
            <a:off x="8276123" y="1416412"/>
            <a:ext cx="0" cy="3212400"/>
          </a:xfrm>
          <a:prstGeom prst="straightConnector1">
            <a:avLst/>
          </a:prstGeom>
          <a:noFill/>
          <a:ln w="28575" cap="flat" cmpd="sng">
            <a:solidFill>
              <a:schemeClr val="dk1"/>
            </a:solidFill>
            <a:prstDash val="solid"/>
            <a:round/>
            <a:headEnd type="none" w="med" len="med"/>
            <a:tailEnd type="none" w="med" len="med"/>
          </a:ln>
        </p:spPr>
      </p:cxnSp>
      <p:pic>
        <p:nvPicPr>
          <p:cNvPr id="22" name="Picture 21">
            <a:extLst>
              <a:ext uri="{FF2B5EF4-FFF2-40B4-BE49-F238E27FC236}">
                <a16:creationId xmlns:a16="http://schemas.microsoft.com/office/drawing/2014/main" id="{C3AC907C-DF56-CA61-39BA-29A9FB93C9C0}"/>
              </a:ext>
            </a:extLst>
          </p:cNvPr>
          <p:cNvPicPr>
            <a:picLocks noChangeAspect="1"/>
          </p:cNvPicPr>
          <p:nvPr/>
        </p:nvPicPr>
        <p:blipFill>
          <a:blip r:embed="rId4"/>
          <a:srcRect/>
          <a:stretch/>
        </p:blipFill>
        <p:spPr>
          <a:xfrm>
            <a:off x="5550383" y="1664997"/>
            <a:ext cx="1425789" cy="2078560"/>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66"/>
        <p:cNvGrpSpPr/>
        <p:nvPr/>
      </p:nvGrpSpPr>
      <p:grpSpPr>
        <a:xfrm>
          <a:off x="0" y="0"/>
          <a:ext cx="0" cy="0"/>
          <a:chOff x="0" y="0"/>
          <a:chExt cx="0" cy="0"/>
        </a:xfrm>
      </p:grpSpPr>
      <p:sp>
        <p:nvSpPr>
          <p:cNvPr id="1267" name="Google Shape;1267;p68"/>
          <p:cNvSpPr/>
          <p:nvPr/>
        </p:nvSpPr>
        <p:spPr>
          <a:xfrm rot="-5400000">
            <a:off x="5256800" y="792750"/>
            <a:ext cx="3670500" cy="40275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8"/>
          <p:cNvSpPr txBox="1">
            <a:spLocks noGrp="1"/>
          </p:cNvSpPr>
          <p:nvPr>
            <p:ph type="title"/>
          </p:nvPr>
        </p:nvSpPr>
        <p:spPr>
          <a:xfrm>
            <a:off x="716100" y="2608950"/>
            <a:ext cx="6488100" cy="121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Disscussion</a:t>
            </a:r>
            <a:endParaRPr dirty="0"/>
          </a:p>
        </p:txBody>
      </p:sp>
      <p:sp>
        <p:nvSpPr>
          <p:cNvPr id="1270" name="Google Shape;1270;p68"/>
          <p:cNvSpPr txBox="1">
            <a:spLocks noGrp="1"/>
          </p:cNvSpPr>
          <p:nvPr>
            <p:ph type="title" idx="2"/>
          </p:nvPr>
        </p:nvSpPr>
        <p:spPr>
          <a:xfrm>
            <a:off x="716100" y="1413750"/>
            <a:ext cx="1642800" cy="101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cxnSp>
        <p:nvCxnSpPr>
          <p:cNvPr id="1271" name="Google Shape;1271;p68"/>
          <p:cNvCxnSpPr/>
          <p:nvPr/>
        </p:nvCxnSpPr>
        <p:spPr>
          <a:xfrm>
            <a:off x="833197" y="3917941"/>
            <a:ext cx="3029700" cy="0"/>
          </a:xfrm>
          <a:prstGeom prst="straightConnector1">
            <a:avLst/>
          </a:prstGeom>
          <a:noFill/>
          <a:ln w="28575" cap="flat" cmpd="sng">
            <a:solidFill>
              <a:schemeClr val="dk1"/>
            </a:solidFill>
            <a:prstDash val="solid"/>
            <a:round/>
            <a:headEnd type="none" w="med" len="med"/>
            <a:tailEnd type="none" w="med" len="med"/>
          </a:ln>
        </p:spPr>
      </p:cxnSp>
      <p:grpSp>
        <p:nvGrpSpPr>
          <p:cNvPr id="1272" name="Google Shape;1272;p68"/>
          <p:cNvGrpSpPr/>
          <p:nvPr/>
        </p:nvGrpSpPr>
        <p:grpSpPr>
          <a:xfrm>
            <a:off x="6537799" y="336199"/>
            <a:ext cx="1261821" cy="2223199"/>
            <a:chOff x="4639575" y="591675"/>
            <a:chExt cx="515850" cy="908875"/>
          </a:xfrm>
        </p:grpSpPr>
        <p:sp>
          <p:nvSpPr>
            <p:cNvPr id="1273" name="Google Shape;1273;p68"/>
            <p:cNvSpPr/>
            <p:nvPr/>
          </p:nvSpPr>
          <p:spPr>
            <a:xfrm>
              <a:off x="4645525" y="744275"/>
              <a:ext cx="506175" cy="756275"/>
            </a:xfrm>
            <a:custGeom>
              <a:avLst/>
              <a:gdLst/>
              <a:ahLst/>
              <a:cxnLst/>
              <a:rect l="l" t="t" r="r" b="b"/>
              <a:pathLst>
                <a:path w="20247" h="30251" extrusionOk="0">
                  <a:moveTo>
                    <a:pt x="20247" y="24385"/>
                  </a:moveTo>
                  <a:lnTo>
                    <a:pt x="20157" y="60"/>
                  </a:lnTo>
                  <a:lnTo>
                    <a:pt x="11106" y="30"/>
                  </a:lnTo>
                  <a:lnTo>
                    <a:pt x="9260" y="30"/>
                  </a:lnTo>
                  <a:lnTo>
                    <a:pt x="0" y="0"/>
                  </a:lnTo>
                  <a:lnTo>
                    <a:pt x="90" y="24385"/>
                  </a:lnTo>
                  <a:cubicBezTo>
                    <a:pt x="90" y="24564"/>
                    <a:pt x="149" y="24743"/>
                    <a:pt x="268" y="24921"/>
                  </a:cubicBezTo>
                  <a:cubicBezTo>
                    <a:pt x="387" y="25100"/>
                    <a:pt x="566" y="25249"/>
                    <a:pt x="804" y="25398"/>
                  </a:cubicBezTo>
                  <a:lnTo>
                    <a:pt x="804" y="25398"/>
                  </a:lnTo>
                  <a:lnTo>
                    <a:pt x="8426" y="29774"/>
                  </a:lnTo>
                  <a:cubicBezTo>
                    <a:pt x="8694" y="29953"/>
                    <a:pt x="9022" y="30042"/>
                    <a:pt x="9349" y="30132"/>
                  </a:cubicBezTo>
                  <a:cubicBezTo>
                    <a:pt x="9945" y="30251"/>
                    <a:pt x="10600" y="30221"/>
                    <a:pt x="11166" y="30102"/>
                  </a:cubicBezTo>
                  <a:cubicBezTo>
                    <a:pt x="11463" y="30013"/>
                    <a:pt x="11731" y="29923"/>
                    <a:pt x="11970" y="29804"/>
                  </a:cubicBezTo>
                  <a:lnTo>
                    <a:pt x="13845" y="28703"/>
                  </a:lnTo>
                  <a:lnTo>
                    <a:pt x="19532" y="25427"/>
                  </a:lnTo>
                  <a:lnTo>
                    <a:pt x="19532" y="25427"/>
                  </a:lnTo>
                  <a:cubicBezTo>
                    <a:pt x="20009" y="25130"/>
                    <a:pt x="20247" y="24772"/>
                    <a:pt x="20247" y="24385"/>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8"/>
            <p:cNvSpPr/>
            <p:nvPr/>
          </p:nvSpPr>
          <p:spPr>
            <a:xfrm>
              <a:off x="4645525" y="736075"/>
              <a:ext cx="506175" cy="755475"/>
            </a:xfrm>
            <a:custGeom>
              <a:avLst/>
              <a:gdLst/>
              <a:ahLst/>
              <a:cxnLst/>
              <a:rect l="l" t="t" r="r" b="b"/>
              <a:pathLst>
                <a:path w="20247" h="30219" extrusionOk="0">
                  <a:moveTo>
                    <a:pt x="0" y="1"/>
                  </a:moveTo>
                  <a:lnTo>
                    <a:pt x="90" y="24386"/>
                  </a:lnTo>
                  <a:cubicBezTo>
                    <a:pt x="90" y="24564"/>
                    <a:pt x="149" y="24743"/>
                    <a:pt x="268" y="24922"/>
                  </a:cubicBezTo>
                  <a:cubicBezTo>
                    <a:pt x="387" y="25100"/>
                    <a:pt x="566" y="25249"/>
                    <a:pt x="804" y="25398"/>
                  </a:cubicBezTo>
                  <a:lnTo>
                    <a:pt x="8426" y="29805"/>
                  </a:lnTo>
                  <a:cubicBezTo>
                    <a:pt x="8694" y="29954"/>
                    <a:pt x="9022" y="30073"/>
                    <a:pt x="9349" y="30132"/>
                  </a:cubicBezTo>
                  <a:cubicBezTo>
                    <a:pt x="9631" y="30188"/>
                    <a:pt x="9925" y="30218"/>
                    <a:pt x="10217" y="30218"/>
                  </a:cubicBezTo>
                  <a:cubicBezTo>
                    <a:pt x="10544" y="30218"/>
                    <a:pt x="10867" y="30181"/>
                    <a:pt x="11166" y="30102"/>
                  </a:cubicBezTo>
                  <a:cubicBezTo>
                    <a:pt x="11463" y="30043"/>
                    <a:pt x="11731" y="29924"/>
                    <a:pt x="11970" y="29805"/>
                  </a:cubicBezTo>
                  <a:lnTo>
                    <a:pt x="13845" y="28703"/>
                  </a:lnTo>
                  <a:lnTo>
                    <a:pt x="19532" y="25428"/>
                  </a:lnTo>
                  <a:cubicBezTo>
                    <a:pt x="20009" y="25160"/>
                    <a:pt x="20247" y="24773"/>
                    <a:pt x="20247" y="24386"/>
                  </a:cubicBezTo>
                  <a:lnTo>
                    <a:pt x="20157" y="90"/>
                  </a:lnTo>
                  <a:lnTo>
                    <a:pt x="11106" y="60"/>
                  </a:lnTo>
                  <a:lnTo>
                    <a:pt x="9260" y="3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8"/>
            <p:cNvSpPr/>
            <p:nvPr/>
          </p:nvSpPr>
          <p:spPr>
            <a:xfrm>
              <a:off x="4639575" y="592525"/>
              <a:ext cx="515850" cy="291150"/>
            </a:xfrm>
            <a:custGeom>
              <a:avLst/>
              <a:gdLst/>
              <a:ahLst/>
              <a:cxnLst/>
              <a:rect l="l" t="t" r="r" b="b"/>
              <a:pathLst>
                <a:path w="20634" h="11646" extrusionOk="0">
                  <a:moveTo>
                    <a:pt x="10261" y="0"/>
                  </a:moveTo>
                  <a:cubicBezTo>
                    <a:pt x="9630" y="0"/>
                    <a:pt x="9000" y="134"/>
                    <a:pt x="8516" y="413"/>
                  </a:cubicBezTo>
                  <a:lnTo>
                    <a:pt x="953" y="4790"/>
                  </a:lnTo>
                  <a:cubicBezTo>
                    <a:pt x="0" y="5356"/>
                    <a:pt x="0" y="6249"/>
                    <a:pt x="953" y="6815"/>
                  </a:cubicBezTo>
                  <a:lnTo>
                    <a:pt x="8575" y="11221"/>
                  </a:lnTo>
                  <a:cubicBezTo>
                    <a:pt x="9066" y="11504"/>
                    <a:pt x="9707" y="11646"/>
                    <a:pt x="10347" y="11646"/>
                  </a:cubicBezTo>
                  <a:cubicBezTo>
                    <a:pt x="10987" y="11646"/>
                    <a:pt x="11627" y="11504"/>
                    <a:pt x="12118" y="11221"/>
                  </a:cubicBezTo>
                  <a:lnTo>
                    <a:pt x="19681" y="6845"/>
                  </a:lnTo>
                  <a:cubicBezTo>
                    <a:pt x="20634" y="6309"/>
                    <a:pt x="20634" y="5386"/>
                    <a:pt x="19651" y="4820"/>
                  </a:cubicBezTo>
                  <a:lnTo>
                    <a:pt x="12059" y="413"/>
                  </a:lnTo>
                  <a:cubicBezTo>
                    <a:pt x="11561" y="142"/>
                    <a:pt x="10910" y="0"/>
                    <a:pt x="10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8"/>
            <p:cNvSpPr/>
            <p:nvPr/>
          </p:nvSpPr>
          <p:spPr>
            <a:xfrm>
              <a:off x="4651475" y="591675"/>
              <a:ext cx="492050" cy="279150"/>
            </a:xfrm>
            <a:custGeom>
              <a:avLst/>
              <a:gdLst/>
              <a:ahLst/>
              <a:cxnLst/>
              <a:rect l="l" t="t" r="r" b="b"/>
              <a:pathLst>
                <a:path w="19682" h="11166" extrusionOk="0">
                  <a:moveTo>
                    <a:pt x="9796" y="1"/>
                  </a:moveTo>
                  <a:cubicBezTo>
                    <a:pt x="9171" y="1"/>
                    <a:pt x="8605" y="150"/>
                    <a:pt x="8159" y="388"/>
                  </a:cubicBezTo>
                  <a:lnTo>
                    <a:pt x="596" y="4765"/>
                  </a:lnTo>
                  <a:cubicBezTo>
                    <a:pt x="209" y="4973"/>
                    <a:pt x="1" y="5271"/>
                    <a:pt x="1" y="5568"/>
                  </a:cubicBezTo>
                  <a:cubicBezTo>
                    <a:pt x="1" y="5866"/>
                    <a:pt x="209" y="6134"/>
                    <a:pt x="626" y="6372"/>
                  </a:cubicBezTo>
                  <a:lnTo>
                    <a:pt x="8218" y="10749"/>
                  </a:lnTo>
                  <a:cubicBezTo>
                    <a:pt x="8665" y="11017"/>
                    <a:pt x="9260" y="11166"/>
                    <a:pt x="9886" y="11166"/>
                  </a:cubicBezTo>
                  <a:cubicBezTo>
                    <a:pt x="10511" y="11166"/>
                    <a:pt x="11077" y="11017"/>
                    <a:pt x="11493" y="10779"/>
                  </a:cubicBezTo>
                  <a:lnTo>
                    <a:pt x="19086" y="6402"/>
                  </a:lnTo>
                  <a:cubicBezTo>
                    <a:pt x="19443" y="6194"/>
                    <a:pt x="19681" y="5896"/>
                    <a:pt x="19681" y="5598"/>
                  </a:cubicBezTo>
                  <a:cubicBezTo>
                    <a:pt x="19681" y="5300"/>
                    <a:pt x="19443" y="5033"/>
                    <a:pt x="19056" y="4794"/>
                  </a:cubicBezTo>
                  <a:lnTo>
                    <a:pt x="11434" y="388"/>
                  </a:lnTo>
                  <a:cubicBezTo>
                    <a:pt x="11017" y="150"/>
                    <a:pt x="10421" y="1"/>
                    <a:pt x="97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8"/>
            <p:cNvSpPr/>
            <p:nvPr/>
          </p:nvSpPr>
          <p:spPr>
            <a:xfrm>
              <a:off x="4661150" y="597625"/>
              <a:ext cx="472700" cy="267250"/>
            </a:xfrm>
            <a:custGeom>
              <a:avLst/>
              <a:gdLst/>
              <a:ahLst/>
              <a:cxnLst/>
              <a:rect l="l" t="t" r="r" b="b"/>
              <a:pathLst>
                <a:path w="18908" h="10690" extrusionOk="0">
                  <a:moveTo>
                    <a:pt x="9424" y="321"/>
                  </a:moveTo>
                  <a:cubicBezTo>
                    <a:pt x="9819" y="321"/>
                    <a:pt x="10213" y="403"/>
                    <a:pt x="10511" y="567"/>
                  </a:cubicBezTo>
                  <a:lnTo>
                    <a:pt x="17716" y="4735"/>
                  </a:lnTo>
                  <a:cubicBezTo>
                    <a:pt x="18312" y="5062"/>
                    <a:pt x="18312" y="5658"/>
                    <a:pt x="17716" y="5985"/>
                  </a:cubicBezTo>
                  <a:lnTo>
                    <a:pt x="10570" y="10124"/>
                  </a:lnTo>
                  <a:cubicBezTo>
                    <a:pt x="10279" y="10284"/>
                    <a:pt x="9895" y="10366"/>
                    <a:pt x="9506" y="10366"/>
                  </a:cubicBezTo>
                  <a:cubicBezTo>
                    <a:pt x="9099" y="10366"/>
                    <a:pt x="8687" y="10277"/>
                    <a:pt x="8367" y="10094"/>
                  </a:cubicBezTo>
                  <a:lnTo>
                    <a:pt x="1192" y="5956"/>
                  </a:lnTo>
                  <a:cubicBezTo>
                    <a:pt x="596" y="5598"/>
                    <a:pt x="596" y="5033"/>
                    <a:pt x="1192" y="4705"/>
                  </a:cubicBezTo>
                  <a:lnTo>
                    <a:pt x="8337" y="567"/>
                  </a:lnTo>
                  <a:cubicBezTo>
                    <a:pt x="8635" y="403"/>
                    <a:pt x="9030" y="321"/>
                    <a:pt x="9424" y="321"/>
                  </a:cubicBezTo>
                  <a:close/>
                  <a:moveTo>
                    <a:pt x="9424" y="1"/>
                  </a:moveTo>
                  <a:cubicBezTo>
                    <a:pt x="8888" y="1"/>
                    <a:pt x="8352" y="120"/>
                    <a:pt x="7950" y="358"/>
                  </a:cubicBezTo>
                  <a:lnTo>
                    <a:pt x="805" y="4467"/>
                  </a:lnTo>
                  <a:cubicBezTo>
                    <a:pt x="1" y="4943"/>
                    <a:pt x="1" y="5718"/>
                    <a:pt x="805" y="6194"/>
                  </a:cubicBezTo>
                  <a:lnTo>
                    <a:pt x="7980" y="10332"/>
                  </a:lnTo>
                  <a:cubicBezTo>
                    <a:pt x="8397" y="10571"/>
                    <a:pt x="8940" y="10690"/>
                    <a:pt x="9480" y="10690"/>
                  </a:cubicBezTo>
                  <a:cubicBezTo>
                    <a:pt x="10020" y="10690"/>
                    <a:pt x="10556" y="10571"/>
                    <a:pt x="10957" y="10332"/>
                  </a:cubicBezTo>
                  <a:lnTo>
                    <a:pt x="18103" y="6224"/>
                  </a:lnTo>
                  <a:cubicBezTo>
                    <a:pt x="18907" y="5747"/>
                    <a:pt x="18907" y="4973"/>
                    <a:pt x="18103" y="4497"/>
                  </a:cubicBezTo>
                  <a:lnTo>
                    <a:pt x="10898" y="358"/>
                  </a:lnTo>
                  <a:cubicBezTo>
                    <a:pt x="10496" y="120"/>
                    <a:pt x="9960" y="1"/>
                    <a:pt x="94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8"/>
            <p:cNvSpPr/>
            <p:nvPr/>
          </p:nvSpPr>
          <p:spPr>
            <a:xfrm>
              <a:off x="4888175" y="633725"/>
              <a:ext cx="16400" cy="8225"/>
            </a:xfrm>
            <a:custGeom>
              <a:avLst/>
              <a:gdLst/>
              <a:ahLst/>
              <a:cxnLst/>
              <a:rect l="l" t="t" r="r" b="b"/>
              <a:pathLst>
                <a:path w="656" h="329" extrusionOk="0">
                  <a:moveTo>
                    <a:pt x="328" y="1"/>
                  </a:moveTo>
                  <a:cubicBezTo>
                    <a:pt x="254" y="1"/>
                    <a:pt x="179" y="16"/>
                    <a:pt x="120" y="46"/>
                  </a:cubicBezTo>
                  <a:cubicBezTo>
                    <a:pt x="1" y="105"/>
                    <a:pt x="1" y="224"/>
                    <a:pt x="120" y="284"/>
                  </a:cubicBezTo>
                  <a:cubicBezTo>
                    <a:pt x="179" y="314"/>
                    <a:pt x="254" y="328"/>
                    <a:pt x="328" y="328"/>
                  </a:cubicBezTo>
                  <a:cubicBezTo>
                    <a:pt x="403" y="328"/>
                    <a:pt x="477" y="314"/>
                    <a:pt x="537" y="284"/>
                  </a:cubicBezTo>
                  <a:cubicBezTo>
                    <a:pt x="656" y="224"/>
                    <a:pt x="656" y="105"/>
                    <a:pt x="537" y="46"/>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8"/>
            <p:cNvSpPr/>
            <p:nvPr/>
          </p:nvSpPr>
          <p:spPr>
            <a:xfrm>
              <a:off x="4906800" y="644350"/>
              <a:ext cx="16400" cy="8775"/>
            </a:xfrm>
            <a:custGeom>
              <a:avLst/>
              <a:gdLst/>
              <a:ahLst/>
              <a:cxnLst/>
              <a:rect l="l" t="t" r="r" b="b"/>
              <a:pathLst>
                <a:path w="656" h="351" extrusionOk="0">
                  <a:moveTo>
                    <a:pt x="328" y="0"/>
                  </a:moveTo>
                  <a:cubicBezTo>
                    <a:pt x="253" y="0"/>
                    <a:pt x="179" y="23"/>
                    <a:pt x="119" y="67"/>
                  </a:cubicBezTo>
                  <a:cubicBezTo>
                    <a:pt x="0" y="127"/>
                    <a:pt x="0" y="246"/>
                    <a:pt x="119" y="305"/>
                  </a:cubicBezTo>
                  <a:cubicBezTo>
                    <a:pt x="179" y="335"/>
                    <a:pt x="261" y="350"/>
                    <a:pt x="339" y="350"/>
                  </a:cubicBezTo>
                  <a:cubicBezTo>
                    <a:pt x="417" y="350"/>
                    <a:pt x="491" y="335"/>
                    <a:pt x="536" y="305"/>
                  </a:cubicBezTo>
                  <a:cubicBezTo>
                    <a:pt x="655" y="246"/>
                    <a:pt x="655" y="127"/>
                    <a:pt x="536" y="67"/>
                  </a:cubicBezTo>
                  <a:cubicBezTo>
                    <a:pt x="476" y="23"/>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8"/>
            <p:cNvSpPr/>
            <p:nvPr/>
          </p:nvSpPr>
          <p:spPr>
            <a:xfrm>
              <a:off x="4926150" y="655325"/>
              <a:ext cx="16400" cy="8775"/>
            </a:xfrm>
            <a:custGeom>
              <a:avLst/>
              <a:gdLst/>
              <a:ahLst/>
              <a:cxnLst/>
              <a:rect l="l" t="t" r="r" b="b"/>
              <a:pathLst>
                <a:path w="656" h="351" extrusionOk="0">
                  <a:moveTo>
                    <a:pt x="317" y="0"/>
                  </a:moveTo>
                  <a:cubicBezTo>
                    <a:pt x="238" y="0"/>
                    <a:pt x="164" y="15"/>
                    <a:pt x="119" y="45"/>
                  </a:cubicBezTo>
                  <a:cubicBezTo>
                    <a:pt x="0" y="105"/>
                    <a:pt x="0" y="224"/>
                    <a:pt x="119" y="283"/>
                  </a:cubicBezTo>
                  <a:cubicBezTo>
                    <a:pt x="164" y="328"/>
                    <a:pt x="238" y="350"/>
                    <a:pt x="317" y="350"/>
                  </a:cubicBezTo>
                  <a:cubicBezTo>
                    <a:pt x="395" y="350"/>
                    <a:pt x="477" y="328"/>
                    <a:pt x="536" y="283"/>
                  </a:cubicBezTo>
                  <a:cubicBezTo>
                    <a:pt x="655" y="224"/>
                    <a:pt x="655" y="105"/>
                    <a:pt x="536" y="45"/>
                  </a:cubicBezTo>
                  <a:cubicBezTo>
                    <a:pt x="477" y="15"/>
                    <a:pt x="39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8"/>
            <p:cNvSpPr/>
            <p:nvPr/>
          </p:nvSpPr>
          <p:spPr>
            <a:xfrm>
              <a:off x="4944750" y="666475"/>
              <a:ext cx="16400" cy="8225"/>
            </a:xfrm>
            <a:custGeom>
              <a:avLst/>
              <a:gdLst/>
              <a:ahLst/>
              <a:cxnLst/>
              <a:rect l="l" t="t" r="r" b="b"/>
              <a:pathLst>
                <a:path w="656" h="329" extrusionOk="0">
                  <a:moveTo>
                    <a:pt x="328" y="1"/>
                  </a:moveTo>
                  <a:cubicBezTo>
                    <a:pt x="254" y="1"/>
                    <a:pt x="179" y="16"/>
                    <a:pt x="120" y="46"/>
                  </a:cubicBezTo>
                  <a:cubicBezTo>
                    <a:pt x="1" y="105"/>
                    <a:pt x="1" y="224"/>
                    <a:pt x="120" y="284"/>
                  </a:cubicBezTo>
                  <a:cubicBezTo>
                    <a:pt x="179" y="314"/>
                    <a:pt x="254" y="329"/>
                    <a:pt x="328" y="329"/>
                  </a:cubicBezTo>
                  <a:cubicBezTo>
                    <a:pt x="402" y="329"/>
                    <a:pt x="477" y="314"/>
                    <a:pt x="536" y="284"/>
                  </a:cubicBezTo>
                  <a:cubicBezTo>
                    <a:pt x="656" y="224"/>
                    <a:pt x="656" y="105"/>
                    <a:pt x="536" y="46"/>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8"/>
            <p:cNvSpPr/>
            <p:nvPr/>
          </p:nvSpPr>
          <p:spPr>
            <a:xfrm>
              <a:off x="4963350" y="676900"/>
              <a:ext cx="16400" cy="8775"/>
            </a:xfrm>
            <a:custGeom>
              <a:avLst/>
              <a:gdLst/>
              <a:ahLst/>
              <a:cxnLst/>
              <a:rect l="l" t="t" r="r" b="b"/>
              <a:pathLst>
                <a:path w="656" h="351" extrusionOk="0">
                  <a:moveTo>
                    <a:pt x="328" y="1"/>
                  </a:moveTo>
                  <a:cubicBezTo>
                    <a:pt x="254" y="1"/>
                    <a:pt x="180" y="16"/>
                    <a:pt x="120" y="45"/>
                  </a:cubicBezTo>
                  <a:cubicBezTo>
                    <a:pt x="1" y="135"/>
                    <a:pt x="1" y="224"/>
                    <a:pt x="120" y="284"/>
                  </a:cubicBezTo>
                  <a:cubicBezTo>
                    <a:pt x="180" y="328"/>
                    <a:pt x="254" y="351"/>
                    <a:pt x="328" y="351"/>
                  </a:cubicBezTo>
                  <a:cubicBezTo>
                    <a:pt x="403" y="351"/>
                    <a:pt x="477" y="328"/>
                    <a:pt x="537" y="284"/>
                  </a:cubicBezTo>
                  <a:cubicBezTo>
                    <a:pt x="656" y="224"/>
                    <a:pt x="656" y="135"/>
                    <a:pt x="537" y="45"/>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8"/>
            <p:cNvSpPr/>
            <p:nvPr/>
          </p:nvSpPr>
          <p:spPr>
            <a:xfrm>
              <a:off x="4981975" y="688075"/>
              <a:ext cx="16400" cy="8200"/>
            </a:xfrm>
            <a:custGeom>
              <a:avLst/>
              <a:gdLst/>
              <a:ahLst/>
              <a:cxnLst/>
              <a:rect l="l" t="t" r="r" b="b"/>
              <a:pathLst>
                <a:path w="656" h="328" extrusionOk="0">
                  <a:moveTo>
                    <a:pt x="328" y="0"/>
                  </a:moveTo>
                  <a:cubicBezTo>
                    <a:pt x="253" y="0"/>
                    <a:pt x="179" y="15"/>
                    <a:pt x="119" y="45"/>
                  </a:cubicBezTo>
                  <a:cubicBezTo>
                    <a:pt x="0" y="105"/>
                    <a:pt x="0" y="224"/>
                    <a:pt x="119" y="283"/>
                  </a:cubicBezTo>
                  <a:cubicBezTo>
                    <a:pt x="179" y="313"/>
                    <a:pt x="253" y="328"/>
                    <a:pt x="328" y="328"/>
                  </a:cubicBezTo>
                  <a:cubicBezTo>
                    <a:pt x="402" y="328"/>
                    <a:pt x="477" y="313"/>
                    <a:pt x="536" y="283"/>
                  </a:cubicBezTo>
                  <a:cubicBezTo>
                    <a:pt x="655" y="224"/>
                    <a:pt x="655" y="105"/>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8"/>
            <p:cNvSpPr/>
            <p:nvPr/>
          </p:nvSpPr>
          <p:spPr>
            <a:xfrm>
              <a:off x="5001325" y="698500"/>
              <a:ext cx="15650" cy="8950"/>
            </a:xfrm>
            <a:custGeom>
              <a:avLst/>
              <a:gdLst/>
              <a:ahLst/>
              <a:cxnLst/>
              <a:rect l="l" t="t" r="r" b="b"/>
              <a:pathLst>
                <a:path w="626" h="358" extrusionOk="0">
                  <a:moveTo>
                    <a:pt x="313" y="0"/>
                  </a:moveTo>
                  <a:cubicBezTo>
                    <a:pt x="231" y="0"/>
                    <a:pt x="149" y="15"/>
                    <a:pt x="90" y="45"/>
                  </a:cubicBezTo>
                  <a:cubicBezTo>
                    <a:pt x="0" y="134"/>
                    <a:pt x="0" y="224"/>
                    <a:pt x="90" y="313"/>
                  </a:cubicBezTo>
                  <a:cubicBezTo>
                    <a:pt x="149" y="343"/>
                    <a:pt x="231" y="358"/>
                    <a:pt x="313" y="358"/>
                  </a:cubicBezTo>
                  <a:cubicBezTo>
                    <a:pt x="395" y="358"/>
                    <a:pt x="477" y="343"/>
                    <a:pt x="536" y="313"/>
                  </a:cubicBezTo>
                  <a:cubicBezTo>
                    <a:pt x="626" y="224"/>
                    <a:pt x="626" y="134"/>
                    <a:pt x="536" y="45"/>
                  </a:cubicBezTo>
                  <a:cubicBezTo>
                    <a:pt x="477" y="15"/>
                    <a:pt x="39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8"/>
            <p:cNvSpPr/>
            <p:nvPr/>
          </p:nvSpPr>
          <p:spPr>
            <a:xfrm>
              <a:off x="5019925" y="709650"/>
              <a:ext cx="16400" cy="8225"/>
            </a:xfrm>
            <a:custGeom>
              <a:avLst/>
              <a:gdLst/>
              <a:ahLst/>
              <a:cxnLst/>
              <a:rect l="l" t="t" r="r" b="b"/>
              <a:pathLst>
                <a:path w="656" h="329" extrusionOk="0">
                  <a:moveTo>
                    <a:pt x="328" y="1"/>
                  </a:moveTo>
                  <a:cubicBezTo>
                    <a:pt x="254" y="1"/>
                    <a:pt x="179" y="16"/>
                    <a:pt x="120" y="46"/>
                  </a:cubicBezTo>
                  <a:cubicBezTo>
                    <a:pt x="1" y="105"/>
                    <a:pt x="1" y="224"/>
                    <a:pt x="120" y="284"/>
                  </a:cubicBezTo>
                  <a:cubicBezTo>
                    <a:pt x="179" y="314"/>
                    <a:pt x="254" y="328"/>
                    <a:pt x="328" y="328"/>
                  </a:cubicBezTo>
                  <a:cubicBezTo>
                    <a:pt x="403" y="328"/>
                    <a:pt x="477" y="314"/>
                    <a:pt x="537" y="284"/>
                  </a:cubicBezTo>
                  <a:cubicBezTo>
                    <a:pt x="656" y="224"/>
                    <a:pt x="656" y="105"/>
                    <a:pt x="537" y="46"/>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8"/>
            <p:cNvSpPr/>
            <p:nvPr/>
          </p:nvSpPr>
          <p:spPr>
            <a:xfrm>
              <a:off x="5038550" y="720275"/>
              <a:ext cx="16400" cy="8775"/>
            </a:xfrm>
            <a:custGeom>
              <a:avLst/>
              <a:gdLst/>
              <a:ahLst/>
              <a:cxnLst/>
              <a:rect l="l" t="t" r="r" b="b"/>
              <a:pathLst>
                <a:path w="656" h="351" extrusionOk="0">
                  <a:moveTo>
                    <a:pt x="328" y="0"/>
                  </a:moveTo>
                  <a:cubicBezTo>
                    <a:pt x="253" y="0"/>
                    <a:pt x="179" y="22"/>
                    <a:pt x="119" y="67"/>
                  </a:cubicBezTo>
                  <a:cubicBezTo>
                    <a:pt x="0" y="127"/>
                    <a:pt x="0" y="216"/>
                    <a:pt x="119" y="305"/>
                  </a:cubicBezTo>
                  <a:cubicBezTo>
                    <a:pt x="179" y="335"/>
                    <a:pt x="253" y="350"/>
                    <a:pt x="328" y="350"/>
                  </a:cubicBezTo>
                  <a:cubicBezTo>
                    <a:pt x="402" y="350"/>
                    <a:pt x="476" y="335"/>
                    <a:pt x="536" y="305"/>
                  </a:cubicBezTo>
                  <a:cubicBezTo>
                    <a:pt x="655" y="216"/>
                    <a:pt x="655" y="127"/>
                    <a:pt x="536" y="67"/>
                  </a:cubicBezTo>
                  <a:cubicBezTo>
                    <a:pt x="476" y="22"/>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8"/>
            <p:cNvSpPr/>
            <p:nvPr/>
          </p:nvSpPr>
          <p:spPr>
            <a:xfrm>
              <a:off x="5057150" y="731250"/>
              <a:ext cx="16400" cy="8775"/>
            </a:xfrm>
            <a:custGeom>
              <a:avLst/>
              <a:gdLst/>
              <a:ahLst/>
              <a:cxnLst/>
              <a:rect l="l" t="t" r="r" b="b"/>
              <a:pathLst>
                <a:path w="656" h="351" extrusionOk="0">
                  <a:moveTo>
                    <a:pt x="328" y="0"/>
                  </a:moveTo>
                  <a:cubicBezTo>
                    <a:pt x="253" y="0"/>
                    <a:pt x="179" y="15"/>
                    <a:pt x="120" y="45"/>
                  </a:cubicBezTo>
                  <a:cubicBezTo>
                    <a:pt x="0" y="105"/>
                    <a:pt x="0" y="224"/>
                    <a:pt x="120" y="283"/>
                  </a:cubicBezTo>
                  <a:cubicBezTo>
                    <a:pt x="179" y="328"/>
                    <a:pt x="253" y="350"/>
                    <a:pt x="328" y="350"/>
                  </a:cubicBezTo>
                  <a:cubicBezTo>
                    <a:pt x="402" y="350"/>
                    <a:pt x="477" y="328"/>
                    <a:pt x="536" y="283"/>
                  </a:cubicBezTo>
                  <a:cubicBezTo>
                    <a:pt x="655" y="224"/>
                    <a:pt x="655" y="105"/>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8"/>
            <p:cNvSpPr/>
            <p:nvPr/>
          </p:nvSpPr>
          <p:spPr>
            <a:xfrm>
              <a:off x="4884450" y="647125"/>
              <a:ext cx="16400" cy="8225"/>
            </a:xfrm>
            <a:custGeom>
              <a:avLst/>
              <a:gdLst/>
              <a:ahLst/>
              <a:cxnLst/>
              <a:rect l="l" t="t" r="r" b="b"/>
              <a:pathLst>
                <a:path w="656" h="329" extrusionOk="0">
                  <a:moveTo>
                    <a:pt x="317" y="1"/>
                  </a:moveTo>
                  <a:cubicBezTo>
                    <a:pt x="239" y="1"/>
                    <a:pt x="165" y="16"/>
                    <a:pt x="120" y="46"/>
                  </a:cubicBezTo>
                  <a:cubicBezTo>
                    <a:pt x="1" y="105"/>
                    <a:pt x="1" y="224"/>
                    <a:pt x="120" y="284"/>
                  </a:cubicBezTo>
                  <a:cubicBezTo>
                    <a:pt x="165" y="313"/>
                    <a:pt x="239" y="328"/>
                    <a:pt x="317" y="328"/>
                  </a:cubicBezTo>
                  <a:cubicBezTo>
                    <a:pt x="395" y="328"/>
                    <a:pt x="477" y="313"/>
                    <a:pt x="537" y="284"/>
                  </a:cubicBezTo>
                  <a:cubicBezTo>
                    <a:pt x="656" y="224"/>
                    <a:pt x="656" y="105"/>
                    <a:pt x="537" y="46"/>
                  </a:cubicBezTo>
                  <a:cubicBezTo>
                    <a:pt x="477" y="16"/>
                    <a:pt x="39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8"/>
            <p:cNvSpPr/>
            <p:nvPr/>
          </p:nvSpPr>
          <p:spPr>
            <a:xfrm>
              <a:off x="4903075" y="657550"/>
              <a:ext cx="16400" cy="8950"/>
            </a:xfrm>
            <a:custGeom>
              <a:avLst/>
              <a:gdLst/>
              <a:ahLst/>
              <a:cxnLst/>
              <a:rect l="l" t="t" r="r" b="b"/>
              <a:pathLst>
                <a:path w="656" h="358" extrusionOk="0">
                  <a:moveTo>
                    <a:pt x="328" y="1"/>
                  </a:moveTo>
                  <a:cubicBezTo>
                    <a:pt x="253" y="1"/>
                    <a:pt x="179" y="16"/>
                    <a:pt x="119" y="45"/>
                  </a:cubicBezTo>
                  <a:cubicBezTo>
                    <a:pt x="0" y="135"/>
                    <a:pt x="0" y="224"/>
                    <a:pt x="119" y="313"/>
                  </a:cubicBezTo>
                  <a:cubicBezTo>
                    <a:pt x="179" y="343"/>
                    <a:pt x="253" y="358"/>
                    <a:pt x="328" y="358"/>
                  </a:cubicBezTo>
                  <a:cubicBezTo>
                    <a:pt x="402" y="358"/>
                    <a:pt x="477" y="343"/>
                    <a:pt x="536" y="313"/>
                  </a:cubicBezTo>
                  <a:cubicBezTo>
                    <a:pt x="655" y="224"/>
                    <a:pt x="655" y="135"/>
                    <a:pt x="536" y="45"/>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8"/>
            <p:cNvSpPr/>
            <p:nvPr/>
          </p:nvSpPr>
          <p:spPr>
            <a:xfrm>
              <a:off x="4921675" y="668725"/>
              <a:ext cx="16400" cy="8200"/>
            </a:xfrm>
            <a:custGeom>
              <a:avLst/>
              <a:gdLst/>
              <a:ahLst/>
              <a:cxnLst/>
              <a:rect l="l" t="t" r="r" b="b"/>
              <a:pathLst>
                <a:path w="656" h="328" extrusionOk="0">
                  <a:moveTo>
                    <a:pt x="328" y="0"/>
                  </a:moveTo>
                  <a:cubicBezTo>
                    <a:pt x="254" y="0"/>
                    <a:pt x="179" y="15"/>
                    <a:pt x="120" y="45"/>
                  </a:cubicBezTo>
                  <a:cubicBezTo>
                    <a:pt x="1" y="105"/>
                    <a:pt x="1" y="224"/>
                    <a:pt x="120" y="283"/>
                  </a:cubicBezTo>
                  <a:cubicBezTo>
                    <a:pt x="179" y="313"/>
                    <a:pt x="254" y="328"/>
                    <a:pt x="328" y="328"/>
                  </a:cubicBezTo>
                  <a:cubicBezTo>
                    <a:pt x="402" y="328"/>
                    <a:pt x="477" y="313"/>
                    <a:pt x="536" y="283"/>
                  </a:cubicBezTo>
                  <a:cubicBezTo>
                    <a:pt x="656" y="224"/>
                    <a:pt x="656" y="105"/>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8"/>
            <p:cNvSpPr/>
            <p:nvPr/>
          </p:nvSpPr>
          <p:spPr>
            <a:xfrm>
              <a:off x="4940275" y="679325"/>
              <a:ext cx="16400" cy="8775"/>
            </a:xfrm>
            <a:custGeom>
              <a:avLst/>
              <a:gdLst/>
              <a:ahLst/>
              <a:cxnLst/>
              <a:rect l="l" t="t" r="r" b="b"/>
              <a:pathLst>
                <a:path w="656" h="351" extrusionOk="0">
                  <a:moveTo>
                    <a:pt x="328" y="1"/>
                  </a:moveTo>
                  <a:cubicBezTo>
                    <a:pt x="254" y="1"/>
                    <a:pt x="180" y="23"/>
                    <a:pt x="120" y="68"/>
                  </a:cubicBezTo>
                  <a:cubicBezTo>
                    <a:pt x="1" y="127"/>
                    <a:pt x="1" y="216"/>
                    <a:pt x="120" y="306"/>
                  </a:cubicBezTo>
                  <a:cubicBezTo>
                    <a:pt x="180" y="336"/>
                    <a:pt x="254" y="350"/>
                    <a:pt x="328" y="350"/>
                  </a:cubicBezTo>
                  <a:cubicBezTo>
                    <a:pt x="403" y="350"/>
                    <a:pt x="477" y="336"/>
                    <a:pt x="537" y="306"/>
                  </a:cubicBezTo>
                  <a:cubicBezTo>
                    <a:pt x="656" y="216"/>
                    <a:pt x="656" y="127"/>
                    <a:pt x="537" y="68"/>
                  </a:cubicBezTo>
                  <a:cubicBezTo>
                    <a:pt x="477" y="23"/>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8"/>
            <p:cNvSpPr/>
            <p:nvPr/>
          </p:nvSpPr>
          <p:spPr>
            <a:xfrm>
              <a:off x="4959650" y="690300"/>
              <a:ext cx="15650" cy="8225"/>
            </a:xfrm>
            <a:custGeom>
              <a:avLst/>
              <a:gdLst/>
              <a:ahLst/>
              <a:cxnLst/>
              <a:rect l="l" t="t" r="r" b="b"/>
              <a:pathLst>
                <a:path w="626" h="329" extrusionOk="0">
                  <a:moveTo>
                    <a:pt x="313" y="1"/>
                  </a:moveTo>
                  <a:cubicBezTo>
                    <a:pt x="231" y="1"/>
                    <a:pt x="149" y="16"/>
                    <a:pt x="89" y="45"/>
                  </a:cubicBezTo>
                  <a:cubicBezTo>
                    <a:pt x="0" y="105"/>
                    <a:pt x="0" y="224"/>
                    <a:pt x="89" y="284"/>
                  </a:cubicBezTo>
                  <a:cubicBezTo>
                    <a:pt x="149" y="313"/>
                    <a:pt x="231" y="328"/>
                    <a:pt x="313" y="328"/>
                  </a:cubicBezTo>
                  <a:cubicBezTo>
                    <a:pt x="395" y="328"/>
                    <a:pt x="476" y="313"/>
                    <a:pt x="536" y="284"/>
                  </a:cubicBezTo>
                  <a:cubicBezTo>
                    <a:pt x="625" y="224"/>
                    <a:pt x="625" y="105"/>
                    <a:pt x="536" y="45"/>
                  </a:cubicBezTo>
                  <a:cubicBezTo>
                    <a:pt x="476" y="16"/>
                    <a:pt x="39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8"/>
            <p:cNvSpPr/>
            <p:nvPr/>
          </p:nvSpPr>
          <p:spPr>
            <a:xfrm>
              <a:off x="4978250" y="700925"/>
              <a:ext cx="16400" cy="8750"/>
            </a:xfrm>
            <a:custGeom>
              <a:avLst/>
              <a:gdLst/>
              <a:ahLst/>
              <a:cxnLst/>
              <a:rect l="l" t="t" r="r" b="b"/>
              <a:pathLst>
                <a:path w="656" h="350" extrusionOk="0">
                  <a:moveTo>
                    <a:pt x="328" y="0"/>
                  </a:moveTo>
                  <a:cubicBezTo>
                    <a:pt x="253" y="0"/>
                    <a:pt x="179" y="22"/>
                    <a:pt x="119" y="67"/>
                  </a:cubicBezTo>
                  <a:cubicBezTo>
                    <a:pt x="0" y="127"/>
                    <a:pt x="0" y="246"/>
                    <a:pt x="119" y="305"/>
                  </a:cubicBezTo>
                  <a:cubicBezTo>
                    <a:pt x="179" y="335"/>
                    <a:pt x="253" y="350"/>
                    <a:pt x="328" y="350"/>
                  </a:cubicBezTo>
                  <a:cubicBezTo>
                    <a:pt x="402" y="350"/>
                    <a:pt x="477" y="335"/>
                    <a:pt x="536" y="305"/>
                  </a:cubicBezTo>
                  <a:cubicBezTo>
                    <a:pt x="655" y="246"/>
                    <a:pt x="655" y="127"/>
                    <a:pt x="536" y="67"/>
                  </a:cubicBezTo>
                  <a:cubicBezTo>
                    <a:pt x="477" y="22"/>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8"/>
            <p:cNvSpPr/>
            <p:nvPr/>
          </p:nvSpPr>
          <p:spPr>
            <a:xfrm>
              <a:off x="4996850" y="711900"/>
              <a:ext cx="16400" cy="8775"/>
            </a:xfrm>
            <a:custGeom>
              <a:avLst/>
              <a:gdLst/>
              <a:ahLst/>
              <a:cxnLst/>
              <a:rect l="l" t="t" r="r" b="b"/>
              <a:pathLst>
                <a:path w="656" h="351" extrusionOk="0">
                  <a:moveTo>
                    <a:pt x="328" y="0"/>
                  </a:moveTo>
                  <a:cubicBezTo>
                    <a:pt x="254" y="0"/>
                    <a:pt x="179" y="15"/>
                    <a:pt x="120" y="45"/>
                  </a:cubicBezTo>
                  <a:cubicBezTo>
                    <a:pt x="1" y="104"/>
                    <a:pt x="1" y="224"/>
                    <a:pt x="120" y="283"/>
                  </a:cubicBezTo>
                  <a:cubicBezTo>
                    <a:pt x="179" y="328"/>
                    <a:pt x="254" y="350"/>
                    <a:pt x="328" y="350"/>
                  </a:cubicBezTo>
                  <a:cubicBezTo>
                    <a:pt x="403" y="350"/>
                    <a:pt x="477" y="328"/>
                    <a:pt x="537" y="283"/>
                  </a:cubicBezTo>
                  <a:cubicBezTo>
                    <a:pt x="656" y="224"/>
                    <a:pt x="656" y="10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8"/>
            <p:cNvSpPr/>
            <p:nvPr/>
          </p:nvSpPr>
          <p:spPr>
            <a:xfrm>
              <a:off x="5015475" y="723050"/>
              <a:ext cx="16400" cy="8225"/>
            </a:xfrm>
            <a:custGeom>
              <a:avLst/>
              <a:gdLst/>
              <a:ahLst/>
              <a:cxnLst/>
              <a:rect l="l" t="t" r="r" b="b"/>
              <a:pathLst>
                <a:path w="656" h="329" extrusionOk="0">
                  <a:moveTo>
                    <a:pt x="328" y="1"/>
                  </a:moveTo>
                  <a:cubicBezTo>
                    <a:pt x="253" y="1"/>
                    <a:pt x="179" y="16"/>
                    <a:pt x="119" y="45"/>
                  </a:cubicBezTo>
                  <a:cubicBezTo>
                    <a:pt x="0" y="105"/>
                    <a:pt x="0" y="224"/>
                    <a:pt x="119" y="284"/>
                  </a:cubicBezTo>
                  <a:cubicBezTo>
                    <a:pt x="179" y="313"/>
                    <a:pt x="253" y="328"/>
                    <a:pt x="328" y="328"/>
                  </a:cubicBezTo>
                  <a:cubicBezTo>
                    <a:pt x="402" y="328"/>
                    <a:pt x="476" y="313"/>
                    <a:pt x="536" y="284"/>
                  </a:cubicBezTo>
                  <a:cubicBezTo>
                    <a:pt x="655" y="224"/>
                    <a:pt x="655" y="105"/>
                    <a:pt x="536" y="45"/>
                  </a:cubicBezTo>
                  <a:cubicBezTo>
                    <a:pt x="476"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8"/>
            <p:cNvSpPr/>
            <p:nvPr/>
          </p:nvSpPr>
          <p:spPr>
            <a:xfrm>
              <a:off x="5034075" y="733475"/>
              <a:ext cx="16400" cy="8775"/>
            </a:xfrm>
            <a:custGeom>
              <a:avLst/>
              <a:gdLst/>
              <a:ahLst/>
              <a:cxnLst/>
              <a:rect l="l" t="t" r="r" b="b"/>
              <a:pathLst>
                <a:path w="656" h="351" extrusionOk="0">
                  <a:moveTo>
                    <a:pt x="339" y="1"/>
                  </a:moveTo>
                  <a:cubicBezTo>
                    <a:pt x="261" y="1"/>
                    <a:pt x="179" y="16"/>
                    <a:pt x="120" y="45"/>
                  </a:cubicBezTo>
                  <a:cubicBezTo>
                    <a:pt x="0" y="135"/>
                    <a:pt x="0" y="224"/>
                    <a:pt x="120" y="284"/>
                  </a:cubicBezTo>
                  <a:cubicBezTo>
                    <a:pt x="179" y="328"/>
                    <a:pt x="261" y="350"/>
                    <a:pt x="339" y="350"/>
                  </a:cubicBezTo>
                  <a:cubicBezTo>
                    <a:pt x="417" y="350"/>
                    <a:pt x="492" y="328"/>
                    <a:pt x="536" y="284"/>
                  </a:cubicBezTo>
                  <a:cubicBezTo>
                    <a:pt x="655" y="224"/>
                    <a:pt x="655" y="135"/>
                    <a:pt x="536" y="45"/>
                  </a:cubicBezTo>
                  <a:cubicBezTo>
                    <a:pt x="492" y="16"/>
                    <a:pt x="417" y="1"/>
                    <a:pt x="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8"/>
            <p:cNvSpPr/>
            <p:nvPr/>
          </p:nvSpPr>
          <p:spPr>
            <a:xfrm>
              <a:off x="4861375" y="649375"/>
              <a:ext cx="16400" cy="8200"/>
            </a:xfrm>
            <a:custGeom>
              <a:avLst/>
              <a:gdLst/>
              <a:ahLst/>
              <a:cxnLst/>
              <a:rect l="l" t="t" r="r" b="b"/>
              <a:pathLst>
                <a:path w="656" h="328" extrusionOk="0">
                  <a:moveTo>
                    <a:pt x="328" y="0"/>
                  </a:moveTo>
                  <a:cubicBezTo>
                    <a:pt x="254" y="0"/>
                    <a:pt x="179" y="15"/>
                    <a:pt x="120" y="45"/>
                  </a:cubicBezTo>
                  <a:cubicBezTo>
                    <a:pt x="1" y="104"/>
                    <a:pt x="1" y="223"/>
                    <a:pt x="120" y="283"/>
                  </a:cubicBezTo>
                  <a:cubicBezTo>
                    <a:pt x="179" y="313"/>
                    <a:pt x="254" y="328"/>
                    <a:pt x="328" y="328"/>
                  </a:cubicBezTo>
                  <a:cubicBezTo>
                    <a:pt x="403" y="328"/>
                    <a:pt x="477" y="313"/>
                    <a:pt x="537" y="283"/>
                  </a:cubicBezTo>
                  <a:cubicBezTo>
                    <a:pt x="656" y="223"/>
                    <a:pt x="656" y="10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8"/>
            <p:cNvSpPr/>
            <p:nvPr/>
          </p:nvSpPr>
          <p:spPr>
            <a:xfrm>
              <a:off x="4880000" y="659975"/>
              <a:ext cx="16400" cy="8775"/>
            </a:xfrm>
            <a:custGeom>
              <a:avLst/>
              <a:gdLst/>
              <a:ahLst/>
              <a:cxnLst/>
              <a:rect l="l" t="t" r="r" b="b"/>
              <a:pathLst>
                <a:path w="656" h="351" extrusionOk="0">
                  <a:moveTo>
                    <a:pt x="328" y="0"/>
                  </a:moveTo>
                  <a:cubicBezTo>
                    <a:pt x="253" y="0"/>
                    <a:pt x="179" y="23"/>
                    <a:pt x="119" y="67"/>
                  </a:cubicBezTo>
                  <a:cubicBezTo>
                    <a:pt x="0" y="127"/>
                    <a:pt x="0" y="216"/>
                    <a:pt x="119" y="306"/>
                  </a:cubicBezTo>
                  <a:cubicBezTo>
                    <a:pt x="179" y="335"/>
                    <a:pt x="253" y="350"/>
                    <a:pt x="328" y="350"/>
                  </a:cubicBezTo>
                  <a:cubicBezTo>
                    <a:pt x="402" y="350"/>
                    <a:pt x="477" y="335"/>
                    <a:pt x="536" y="306"/>
                  </a:cubicBezTo>
                  <a:cubicBezTo>
                    <a:pt x="655" y="246"/>
                    <a:pt x="655" y="127"/>
                    <a:pt x="536" y="67"/>
                  </a:cubicBezTo>
                  <a:cubicBezTo>
                    <a:pt x="477" y="23"/>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8"/>
            <p:cNvSpPr/>
            <p:nvPr/>
          </p:nvSpPr>
          <p:spPr>
            <a:xfrm>
              <a:off x="4898600" y="670950"/>
              <a:ext cx="16400" cy="8775"/>
            </a:xfrm>
            <a:custGeom>
              <a:avLst/>
              <a:gdLst/>
              <a:ahLst/>
              <a:cxnLst/>
              <a:rect l="l" t="t" r="r" b="b"/>
              <a:pathLst>
                <a:path w="656" h="351" extrusionOk="0">
                  <a:moveTo>
                    <a:pt x="328" y="1"/>
                  </a:moveTo>
                  <a:cubicBezTo>
                    <a:pt x="254" y="1"/>
                    <a:pt x="179" y="16"/>
                    <a:pt x="120" y="45"/>
                  </a:cubicBezTo>
                  <a:cubicBezTo>
                    <a:pt x="1" y="105"/>
                    <a:pt x="1" y="224"/>
                    <a:pt x="120" y="283"/>
                  </a:cubicBezTo>
                  <a:cubicBezTo>
                    <a:pt x="179" y="328"/>
                    <a:pt x="254" y="350"/>
                    <a:pt x="328" y="350"/>
                  </a:cubicBezTo>
                  <a:cubicBezTo>
                    <a:pt x="402" y="350"/>
                    <a:pt x="477" y="328"/>
                    <a:pt x="536" y="283"/>
                  </a:cubicBezTo>
                  <a:cubicBezTo>
                    <a:pt x="656" y="224"/>
                    <a:pt x="656" y="105"/>
                    <a:pt x="536" y="45"/>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8"/>
            <p:cNvSpPr/>
            <p:nvPr/>
          </p:nvSpPr>
          <p:spPr>
            <a:xfrm>
              <a:off x="4917950" y="681550"/>
              <a:ext cx="15650" cy="8775"/>
            </a:xfrm>
            <a:custGeom>
              <a:avLst/>
              <a:gdLst/>
              <a:ahLst/>
              <a:cxnLst/>
              <a:rect l="l" t="t" r="r" b="b"/>
              <a:pathLst>
                <a:path w="626" h="351" extrusionOk="0">
                  <a:moveTo>
                    <a:pt x="313" y="1"/>
                  </a:moveTo>
                  <a:cubicBezTo>
                    <a:pt x="231" y="1"/>
                    <a:pt x="150" y="23"/>
                    <a:pt x="90" y="68"/>
                  </a:cubicBezTo>
                  <a:cubicBezTo>
                    <a:pt x="1" y="127"/>
                    <a:pt x="1" y="247"/>
                    <a:pt x="90" y="306"/>
                  </a:cubicBezTo>
                  <a:cubicBezTo>
                    <a:pt x="150" y="336"/>
                    <a:pt x="231" y="351"/>
                    <a:pt x="313" y="351"/>
                  </a:cubicBezTo>
                  <a:cubicBezTo>
                    <a:pt x="395" y="351"/>
                    <a:pt x="477" y="336"/>
                    <a:pt x="537" y="306"/>
                  </a:cubicBezTo>
                  <a:cubicBezTo>
                    <a:pt x="626" y="247"/>
                    <a:pt x="626" y="127"/>
                    <a:pt x="537" y="68"/>
                  </a:cubicBezTo>
                  <a:cubicBezTo>
                    <a:pt x="477" y="23"/>
                    <a:pt x="39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8"/>
            <p:cNvSpPr/>
            <p:nvPr/>
          </p:nvSpPr>
          <p:spPr>
            <a:xfrm>
              <a:off x="4936575" y="692550"/>
              <a:ext cx="16400" cy="8750"/>
            </a:xfrm>
            <a:custGeom>
              <a:avLst/>
              <a:gdLst/>
              <a:ahLst/>
              <a:cxnLst/>
              <a:rect l="l" t="t" r="r" b="b"/>
              <a:pathLst>
                <a:path w="656" h="350" extrusionOk="0">
                  <a:moveTo>
                    <a:pt x="328" y="0"/>
                  </a:moveTo>
                  <a:cubicBezTo>
                    <a:pt x="253" y="0"/>
                    <a:pt x="179" y="15"/>
                    <a:pt x="119" y="45"/>
                  </a:cubicBezTo>
                  <a:cubicBezTo>
                    <a:pt x="0" y="134"/>
                    <a:pt x="0" y="223"/>
                    <a:pt x="119" y="283"/>
                  </a:cubicBezTo>
                  <a:cubicBezTo>
                    <a:pt x="179" y="328"/>
                    <a:pt x="253" y="350"/>
                    <a:pt x="328" y="350"/>
                  </a:cubicBezTo>
                  <a:cubicBezTo>
                    <a:pt x="402" y="350"/>
                    <a:pt x="476" y="328"/>
                    <a:pt x="536" y="283"/>
                  </a:cubicBezTo>
                  <a:cubicBezTo>
                    <a:pt x="655" y="223"/>
                    <a:pt x="655" y="134"/>
                    <a:pt x="536" y="45"/>
                  </a:cubicBezTo>
                  <a:cubicBezTo>
                    <a:pt x="476"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8"/>
            <p:cNvSpPr/>
            <p:nvPr/>
          </p:nvSpPr>
          <p:spPr>
            <a:xfrm>
              <a:off x="4955175" y="703700"/>
              <a:ext cx="16400" cy="8225"/>
            </a:xfrm>
            <a:custGeom>
              <a:avLst/>
              <a:gdLst/>
              <a:ahLst/>
              <a:cxnLst/>
              <a:rect l="l" t="t" r="r" b="b"/>
              <a:pathLst>
                <a:path w="656" h="329" extrusionOk="0">
                  <a:moveTo>
                    <a:pt x="328" y="1"/>
                  </a:moveTo>
                  <a:cubicBezTo>
                    <a:pt x="253" y="1"/>
                    <a:pt x="179" y="16"/>
                    <a:pt x="119" y="45"/>
                  </a:cubicBezTo>
                  <a:cubicBezTo>
                    <a:pt x="0" y="105"/>
                    <a:pt x="0" y="224"/>
                    <a:pt x="119" y="284"/>
                  </a:cubicBezTo>
                  <a:cubicBezTo>
                    <a:pt x="179" y="313"/>
                    <a:pt x="253" y="328"/>
                    <a:pt x="328" y="328"/>
                  </a:cubicBezTo>
                  <a:cubicBezTo>
                    <a:pt x="402" y="328"/>
                    <a:pt x="477" y="313"/>
                    <a:pt x="536" y="284"/>
                  </a:cubicBezTo>
                  <a:cubicBezTo>
                    <a:pt x="655" y="224"/>
                    <a:pt x="655" y="105"/>
                    <a:pt x="536" y="45"/>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8"/>
            <p:cNvSpPr/>
            <p:nvPr/>
          </p:nvSpPr>
          <p:spPr>
            <a:xfrm>
              <a:off x="4973775" y="714125"/>
              <a:ext cx="16400" cy="8950"/>
            </a:xfrm>
            <a:custGeom>
              <a:avLst/>
              <a:gdLst/>
              <a:ahLst/>
              <a:cxnLst/>
              <a:rect l="l" t="t" r="r" b="b"/>
              <a:pathLst>
                <a:path w="656" h="358" extrusionOk="0">
                  <a:moveTo>
                    <a:pt x="328" y="1"/>
                  </a:moveTo>
                  <a:cubicBezTo>
                    <a:pt x="254" y="1"/>
                    <a:pt x="179" y="15"/>
                    <a:pt x="120" y="45"/>
                  </a:cubicBezTo>
                  <a:cubicBezTo>
                    <a:pt x="1" y="135"/>
                    <a:pt x="1" y="224"/>
                    <a:pt x="120" y="313"/>
                  </a:cubicBezTo>
                  <a:cubicBezTo>
                    <a:pt x="179" y="343"/>
                    <a:pt x="254" y="358"/>
                    <a:pt x="328" y="358"/>
                  </a:cubicBezTo>
                  <a:cubicBezTo>
                    <a:pt x="403" y="358"/>
                    <a:pt x="477" y="343"/>
                    <a:pt x="537" y="313"/>
                  </a:cubicBezTo>
                  <a:cubicBezTo>
                    <a:pt x="656" y="224"/>
                    <a:pt x="656" y="135"/>
                    <a:pt x="537" y="45"/>
                  </a:cubicBezTo>
                  <a:cubicBezTo>
                    <a:pt x="477" y="15"/>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4992400" y="725300"/>
              <a:ext cx="16400" cy="8200"/>
            </a:xfrm>
            <a:custGeom>
              <a:avLst/>
              <a:gdLst/>
              <a:ahLst/>
              <a:cxnLst/>
              <a:rect l="l" t="t" r="r" b="b"/>
              <a:pathLst>
                <a:path w="656" h="328" extrusionOk="0">
                  <a:moveTo>
                    <a:pt x="339" y="0"/>
                  </a:moveTo>
                  <a:cubicBezTo>
                    <a:pt x="261" y="0"/>
                    <a:pt x="179" y="15"/>
                    <a:pt x="119" y="45"/>
                  </a:cubicBezTo>
                  <a:cubicBezTo>
                    <a:pt x="0" y="104"/>
                    <a:pt x="0" y="223"/>
                    <a:pt x="119" y="283"/>
                  </a:cubicBezTo>
                  <a:cubicBezTo>
                    <a:pt x="179" y="313"/>
                    <a:pt x="261" y="328"/>
                    <a:pt x="339" y="328"/>
                  </a:cubicBezTo>
                  <a:cubicBezTo>
                    <a:pt x="417" y="328"/>
                    <a:pt x="491" y="313"/>
                    <a:pt x="536" y="283"/>
                  </a:cubicBezTo>
                  <a:cubicBezTo>
                    <a:pt x="655" y="223"/>
                    <a:pt x="655" y="104"/>
                    <a:pt x="536" y="45"/>
                  </a:cubicBezTo>
                  <a:cubicBezTo>
                    <a:pt x="491" y="15"/>
                    <a:pt x="417"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8"/>
            <p:cNvSpPr/>
            <p:nvPr/>
          </p:nvSpPr>
          <p:spPr>
            <a:xfrm>
              <a:off x="5011750" y="735900"/>
              <a:ext cx="16400" cy="8775"/>
            </a:xfrm>
            <a:custGeom>
              <a:avLst/>
              <a:gdLst/>
              <a:ahLst/>
              <a:cxnLst/>
              <a:rect l="l" t="t" r="r" b="b"/>
              <a:pathLst>
                <a:path w="656" h="351" extrusionOk="0">
                  <a:moveTo>
                    <a:pt x="317" y="0"/>
                  </a:moveTo>
                  <a:cubicBezTo>
                    <a:pt x="238" y="0"/>
                    <a:pt x="164" y="23"/>
                    <a:pt x="119" y="67"/>
                  </a:cubicBezTo>
                  <a:cubicBezTo>
                    <a:pt x="0" y="127"/>
                    <a:pt x="0" y="216"/>
                    <a:pt x="119" y="306"/>
                  </a:cubicBezTo>
                  <a:cubicBezTo>
                    <a:pt x="179" y="335"/>
                    <a:pt x="253" y="350"/>
                    <a:pt x="328" y="350"/>
                  </a:cubicBezTo>
                  <a:cubicBezTo>
                    <a:pt x="402" y="350"/>
                    <a:pt x="477" y="335"/>
                    <a:pt x="536" y="306"/>
                  </a:cubicBezTo>
                  <a:cubicBezTo>
                    <a:pt x="655" y="216"/>
                    <a:pt x="655" y="127"/>
                    <a:pt x="536" y="67"/>
                  </a:cubicBezTo>
                  <a:cubicBezTo>
                    <a:pt x="477" y="23"/>
                    <a:pt x="39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8"/>
            <p:cNvSpPr/>
            <p:nvPr/>
          </p:nvSpPr>
          <p:spPr>
            <a:xfrm>
              <a:off x="5030350" y="746875"/>
              <a:ext cx="16400" cy="8225"/>
            </a:xfrm>
            <a:custGeom>
              <a:avLst/>
              <a:gdLst/>
              <a:ahLst/>
              <a:cxnLst/>
              <a:rect l="l" t="t" r="r" b="b"/>
              <a:pathLst>
                <a:path w="656" h="329" extrusionOk="0">
                  <a:moveTo>
                    <a:pt x="328" y="1"/>
                  </a:moveTo>
                  <a:cubicBezTo>
                    <a:pt x="254" y="1"/>
                    <a:pt x="179" y="15"/>
                    <a:pt x="120" y="45"/>
                  </a:cubicBezTo>
                  <a:cubicBezTo>
                    <a:pt x="1" y="105"/>
                    <a:pt x="1" y="224"/>
                    <a:pt x="120" y="283"/>
                  </a:cubicBezTo>
                  <a:cubicBezTo>
                    <a:pt x="179" y="313"/>
                    <a:pt x="254" y="328"/>
                    <a:pt x="328" y="328"/>
                  </a:cubicBezTo>
                  <a:cubicBezTo>
                    <a:pt x="402" y="328"/>
                    <a:pt x="477" y="313"/>
                    <a:pt x="536" y="283"/>
                  </a:cubicBezTo>
                  <a:cubicBezTo>
                    <a:pt x="656" y="224"/>
                    <a:pt x="656" y="105"/>
                    <a:pt x="536" y="45"/>
                  </a:cubicBezTo>
                  <a:cubicBezTo>
                    <a:pt x="477" y="15"/>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8"/>
            <p:cNvSpPr/>
            <p:nvPr/>
          </p:nvSpPr>
          <p:spPr>
            <a:xfrm>
              <a:off x="4856925" y="662775"/>
              <a:ext cx="16400" cy="8200"/>
            </a:xfrm>
            <a:custGeom>
              <a:avLst/>
              <a:gdLst/>
              <a:ahLst/>
              <a:cxnLst/>
              <a:rect l="l" t="t" r="r" b="b"/>
              <a:pathLst>
                <a:path w="656" h="328" extrusionOk="0">
                  <a:moveTo>
                    <a:pt x="328" y="0"/>
                  </a:moveTo>
                  <a:cubicBezTo>
                    <a:pt x="253" y="0"/>
                    <a:pt x="179" y="15"/>
                    <a:pt x="119" y="45"/>
                  </a:cubicBezTo>
                  <a:cubicBezTo>
                    <a:pt x="0" y="104"/>
                    <a:pt x="0" y="223"/>
                    <a:pt x="119" y="283"/>
                  </a:cubicBezTo>
                  <a:cubicBezTo>
                    <a:pt x="179" y="313"/>
                    <a:pt x="253" y="328"/>
                    <a:pt x="328" y="328"/>
                  </a:cubicBezTo>
                  <a:cubicBezTo>
                    <a:pt x="402" y="328"/>
                    <a:pt x="477" y="313"/>
                    <a:pt x="536" y="283"/>
                  </a:cubicBezTo>
                  <a:cubicBezTo>
                    <a:pt x="655" y="223"/>
                    <a:pt x="655" y="10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4876275" y="673175"/>
              <a:ext cx="15650" cy="8900"/>
            </a:xfrm>
            <a:custGeom>
              <a:avLst/>
              <a:gdLst/>
              <a:ahLst/>
              <a:cxnLst/>
              <a:rect l="l" t="t" r="r" b="b"/>
              <a:pathLst>
                <a:path w="626" h="356" extrusionOk="0">
                  <a:moveTo>
                    <a:pt x="313" y="1"/>
                  </a:moveTo>
                  <a:cubicBezTo>
                    <a:pt x="231" y="1"/>
                    <a:pt x="149" y="16"/>
                    <a:pt x="90" y="46"/>
                  </a:cubicBezTo>
                  <a:cubicBezTo>
                    <a:pt x="0" y="135"/>
                    <a:pt x="0" y="224"/>
                    <a:pt x="119" y="284"/>
                  </a:cubicBezTo>
                  <a:cubicBezTo>
                    <a:pt x="169" y="333"/>
                    <a:pt x="254" y="355"/>
                    <a:pt x="340" y="355"/>
                  </a:cubicBezTo>
                  <a:cubicBezTo>
                    <a:pt x="411" y="355"/>
                    <a:pt x="483" y="340"/>
                    <a:pt x="536" y="314"/>
                  </a:cubicBezTo>
                  <a:cubicBezTo>
                    <a:pt x="626" y="224"/>
                    <a:pt x="626" y="135"/>
                    <a:pt x="536" y="46"/>
                  </a:cubicBezTo>
                  <a:cubicBezTo>
                    <a:pt x="477" y="16"/>
                    <a:pt x="39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4894875" y="684350"/>
              <a:ext cx="16400" cy="8225"/>
            </a:xfrm>
            <a:custGeom>
              <a:avLst/>
              <a:gdLst/>
              <a:ahLst/>
              <a:cxnLst/>
              <a:rect l="l" t="t" r="r" b="b"/>
              <a:pathLst>
                <a:path w="656" h="329" extrusionOk="0">
                  <a:moveTo>
                    <a:pt x="328" y="1"/>
                  </a:moveTo>
                  <a:cubicBezTo>
                    <a:pt x="254" y="1"/>
                    <a:pt x="179" y="15"/>
                    <a:pt x="120" y="45"/>
                  </a:cubicBezTo>
                  <a:cubicBezTo>
                    <a:pt x="1" y="105"/>
                    <a:pt x="1" y="224"/>
                    <a:pt x="120" y="283"/>
                  </a:cubicBezTo>
                  <a:cubicBezTo>
                    <a:pt x="179" y="313"/>
                    <a:pt x="254" y="328"/>
                    <a:pt x="328" y="328"/>
                  </a:cubicBezTo>
                  <a:cubicBezTo>
                    <a:pt x="403" y="328"/>
                    <a:pt x="477" y="313"/>
                    <a:pt x="537" y="283"/>
                  </a:cubicBezTo>
                  <a:cubicBezTo>
                    <a:pt x="656" y="224"/>
                    <a:pt x="656" y="105"/>
                    <a:pt x="537" y="45"/>
                  </a:cubicBezTo>
                  <a:cubicBezTo>
                    <a:pt x="477" y="15"/>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8"/>
            <p:cNvSpPr/>
            <p:nvPr/>
          </p:nvSpPr>
          <p:spPr>
            <a:xfrm>
              <a:off x="4913500" y="694775"/>
              <a:ext cx="16400" cy="8950"/>
            </a:xfrm>
            <a:custGeom>
              <a:avLst/>
              <a:gdLst/>
              <a:ahLst/>
              <a:cxnLst/>
              <a:rect l="l" t="t" r="r" b="b"/>
              <a:pathLst>
                <a:path w="656" h="358" extrusionOk="0">
                  <a:moveTo>
                    <a:pt x="328" y="0"/>
                  </a:moveTo>
                  <a:cubicBezTo>
                    <a:pt x="253" y="0"/>
                    <a:pt x="179" y="15"/>
                    <a:pt x="119" y="45"/>
                  </a:cubicBezTo>
                  <a:cubicBezTo>
                    <a:pt x="0" y="134"/>
                    <a:pt x="0" y="224"/>
                    <a:pt x="119" y="313"/>
                  </a:cubicBezTo>
                  <a:cubicBezTo>
                    <a:pt x="179" y="343"/>
                    <a:pt x="253" y="358"/>
                    <a:pt x="328" y="358"/>
                  </a:cubicBezTo>
                  <a:cubicBezTo>
                    <a:pt x="402" y="358"/>
                    <a:pt x="476" y="343"/>
                    <a:pt x="536" y="313"/>
                  </a:cubicBezTo>
                  <a:cubicBezTo>
                    <a:pt x="655" y="224"/>
                    <a:pt x="655" y="134"/>
                    <a:pt x="536" y="45"/>
                  </a:cubicBezTo>
                  <a:cubicBezTo>
                    <a:pt x="476"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8"/>
            <p:cNvSpPr/>
            <p:nvPr/>
          </p:nvSpPr>
          <p:spPr>
            <a:xfrm>
              <a:off x="4932100" y="705950"/>
              <a:ext cx="16400" cy="8200"/>
            </a:xfrm>
            <a:custGeom>
              <a:avLst/>
              <a:gdLst/>
              <a:ahLst/>
              <a:cxnLst/>
              <a:rect l="l" t="t" r="r" b="b"/>
              <a:pathLst>
                <a:path w="656" h="328" extrusionOk="0">
                  <a:moveTo>
                    <a:pt x="328" y="0"/>
                  </a:moveTo>
                  <a:cubicBezTo>
                    <a:pt x="253" y="0"/>
                    <a:pt x="179" y="15"/>
                    <a:pt x="119" y="45"/>
                  </a:cubicBezTo>
                  <a:cubicBezTo>
                    <a:pt x="0" y="104"/>
                    <a:pt x="0" y="223"/>
                    <a:pt x="119" y="283"/>
                  </a:cubicBezTo>
                  <a:cubicBezTo>
                    <a:pt x="179" y="313"/>
                    <a:pt x="253" y="328"/>
                    <a:pt x="328" y="328"/>
                  </a:cubicBezTo>
                  <a:cubicBezTo>
                    <a:pt x="402" y="328"/>
                    <a:pt x="477" y="313"/>
                    <a:pt x="536" y="283"/>
                  </a:cubicBezTo>
                  <a:cubicBezTo>
                    <a:pt x="655" y="223"/>
                    <a:pt x="655" y="10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4950700" y="716550"/>
              <a:ext cx="16400" cy="8775"/>
            </a:xfrm>
            <a:custGeom>
              <a:avLst/>
              <a:gdLst/>
              <a:ahLst/>
              <a:cxnLst/>
              <a:rect l="l" t="t" r="r" b="b"/>
              <a:pathLst>
                <a:path w="656" h="351" extrusionOk="0">
                  <a:moveTo>
                    <a:pt x="339" y="0"/>
                  </a:moveTo>
                  <a:cubicBezTo>
                    <a:pt x="261" y="0"/>
                    <a:pt x="179" y="23"/>
                    <a:pt x="120" y="67"/>
                  </a:cubicBezTo>
                  <a:cubicBezTo>
                    <a:pt x="1" y="127"/>
                    <a:pt x="1" y="216"/>
                    <a:pt x="120" y="305"/>
                  </a:cubicBezTo>
                  <a:cubicBezTo>
                    <a:pt x="179" y="335"/>
                    <a:pt x="261" y="350"/>
                    <a:pt x="343" y="350"/>
                  </a:cubicBezTo>
                  <a:cubicBezTo>
                    <a:pt x="425" y="350"/>
                    <a:pt x="507" y="335"/>
                    <a:pt x="566" y="305"/>
                  </a:cubicBezTo>
                  <a:cubicBezTo>
                    <a:pt x="656" y="246"/>
                    <a:pt x="656" y="127"/>
                    <a:pt x="537" y="67"/>
                  </a:cubicBezTo>
                  <a:cubicBezTo>
                    <a:pt x="492" y="23"/>
                    <a:pt x="418"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8"/>
            <p:cNvSpPr/>
            <p:nvPr/>
          </p:nvSpPr>
          <p:spPr>
            <a:xfrm>
              <a:off x="4970050" y="727525"/>
              <a:ext cx="16400" cy="8775"/>
            </a:xfrm>
            <a:custGeom>
              <a:avLst/>
              <a:gdLst/>
              <a:ahLst/>
              <a:cxnLst/>
              <a:rect l="l" t="t" r="r" b="b"/>
              <a:pathLst>
                <a:path w="656" h="351" extrusionOk="0">
                  <a:moveTo>
                    <a:pt x="317" y="0"/>
                  </a:moveTo>
                  <a:cubicBezTo>
                    <a:pt x="239" y="0"/>
                    <a:pt x="165" y="15"/>
                    <a:pt x="120" y="45"/>
                  </a:cubicBezTo>
                  <a:cubicBezTo>
                    <a:pt x="1" y="105"/>
                    <a:pt x="1" y="224"/>
                    <a:pt x="120" y="283"/>
                  </a:cubicBezTo>
                  <a:cubicBezTo>
                    <a:pt x="179" y="328"/>
                    <a:pt x="254" y="350"/>
                    <a:pt x="328" y="350"/>
                  </a:cubicBezTo>
                  <a:cubicBezTo>
                    <a:pt x="403" y="350"/>
                    <a:pt x="477" y="328"/>
                    <a:pt x="537" y="283"/>
                  </a:cubicBezTo>
                  <a:cubicBezTo>
                    <a:pt x="656" y="224"/>
                    <a:pt x="656" y="105"/>
                    <a:pt x="537" y="45"/>
                  </a:cubicBezTo>
                  <a:cubicBezTo>
                    <a:pt x="477" y="15"/>
                    <a:pt x="39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8"/>
            <p:cNvSpPr/>
            <p:nvPr/>
          </p:nvSpPr>
          <p:spPr>
            <a:xfrm>
              <a:off x="4988675" y="738125"/>
              <a:ext cx="16400" cy="8775"/>
            </a:xfrm>
            <a:custGeom>
              <a:avLst/>
              <a:gdLst/>
              <a:ahLst/>
              <a:cxnLst/>
              <a:rect l="l" t="t" r="r" b="b"/>
              <a:pathLst>
                <a:path w="656" h="351" extrusionOk="0">
                  <a:moveTo>
                    <a:pt x="328" y="1"/>
                  </a:moveTo>
                  <a:cubicBezTo>
                    <a:pt x="253" y="1"/>
                    <a:pt x="179" y="23"/>
                    <a:pt x="119" y="68"/>
                  </a:cubicBezTo>
                  <a:cubicBezTo>
                    <a:pt x="0" y="127"/>
                    <a:pt x="0" y="246"/>
                    <a:pt x="119" y="306"/>
                  </a:cubicBezTo>
                  <a:cubicBezTo>
                    <a:pt x="179" y="336"/>
                    <a:pt x="253" y="351"/>
                    <a:pt x="328" y="351"/>
                  </a:cubicBezTo>
                  <a:cubicBezTo>
                    <a:pt x="402" y="351"/>
                    <a:pt x="477" y="336"/>
                    <a:pt x="536" y="306"/>
                  </a:cubicBezTo>
                  <a:cubicBezTo>
                    <a:pt x="655" y="246"/>
                    <a:pt x="655" y="127"/>
                    <a:pt x="536" y="68"/>
                  </a:cubicBezTo>
                  <a:cubicBezTo>
                    <a:pt x="477" y="23"/>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8"/>
            <p:cNvSpPr/>
            <p:nvPr/>
          </p:nvSpPr>
          <p:spPr>
            <a:xfrm>
              <a:off x="5007275" y="749100"/>
              <a:ext cx="16400" cy="8775"/>
            </a:xfrm>
            <a:custGeom>
              <a:avLst/>
              <a:gdLst/>
              <a:ahLst/>
              <a:cxnLst/>
              <a:rect l="l" t="t" r="r" b="b"/>
              <a:pathLst>
                <a:path w="656" h="351" extrusionOk="0">
                  <a:moveTo>
                    <a:pt x="328" y="1"/>
                  </a:moveTo>
                  <a:cubicBezTo>
                    <a:pt x="254" y="1"/>
                    <a:pt x="179" y="16"/>
                    <a:pt x="120" y="46"/>
                  </a:cubicBezTo>
                  <a:cubicBezTo>
                    <a:pt x="1" y="135"/>
                    <a:pt x="1" y="224"/>
                    <a:pt x="120" y="284"/>
                  </a:cubicBezTo>
                  <a:cubicBezTo>
                    <a:pt x="179" y="328"/>
                    <a:pt x="254" y="351"/>
                    <a:pt x="328" y="351"/>
                  </a:cubicBezTo>
                  <a:cubicBezTo>
                    <a:pt x="403" y="351"/>
                    <a:pt x="477" y="328"/>
                    <a:pt x="536" y="284"/>
                  </a:cubicBezTo>
                  <a:cubicBezTo>
                    <a:pt x="656" y="224"/>
                    <a:pt x="656" y="135"/>
                    <a:pt x="536" y="46"/>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4834575" y="665000"/>
              <a:ext cx="16400" cy="8200"/>
            </a:xfrm>
            <a:custGeom>
              <a:avLst/>
              <a:gdLst/>
              <a:ahLst/>
              <a:cxnLst/>
              <a:rect l="l" t="t" r="r" b="b"/>
              <a:pathLst>
                <a:path w="656" h="328" extrusionOk="0">
                  <a:moveTo>
                    <a:pt x="314" y="0"/>
                  </a:moveTo>
                  <a:cubicBezTo>
                    <a:pt x="232" y="0"/>
                    <a:pt x="150" y="15"/>
                    <a:pt x="90" y="45"/>
                  </a:cubicBezTo>
                  <a:cubicBezTo>
                    <a:pt x="1" y="105"/>
                    <a:pt x="1" y="224"/>
                    <a:pt x="120" y="283"/>
                  </a:cubicBezTo>
                  <a:cubicBezTo>
                    <a:pt x="165" y="313"/>
                    <a:pt x="239" y="328"/>
                    <a:pt x="317" y="328"/>
                  </a:cubicBezTo>
                  <a:cubicBezTo>
                    <a:pt x="395" y="328"/>
                    <a:pt x="477" y="313"/>
                    <a:pt x="537" y="283"/>
                  </a:cubicBezTo>
                  <a:cubicBezTo>
                    <a:pt x="656" y="224"/>
                    <a:pt x="626" y="105"/>
                    <a:pt x="537" y="45"/>
                  </a:cubicBezTo>
                  <a:cubicBezTo>
                    <a:pt x="477" y="15"/>
                    <a:pt x="395"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8"/>
            <p:cNvSpPr/>
            <p:nvPr/>
          </p:nvSpPr>
          <p:spPr>
            <a:xfrm>
              <a:off x="4853200" y="675600"/>
              <a:ext cx="16400" cy="8775"/>
            </a:xfrm>
            <a:custGeom>
              <a:avLst/>
              <a:gdLst/>
              <a:ahLst/>
              <a:cxnLst/>
              <a:rect l="l" t="t" r="r" b="b"/>
              <a:pathLst>
                <a:path w="656" h="351" extrusionOk="0">
                  <a:moveTo>
                    <a:pt x="328" y="1"/>
                  </a:moveTo>
                  <a:cubicBezTo>
                    <a:pt x="253" y="1"/>
                    <a:pt x="179" y="23"/>
                    <a:pt x="119" y="68"/>
                  </a:cubicBezTo>
                  <a:cubicBezTo>
                    <a:pt x="0" y="127"/>
                    <a:pt x="0" y="217"/>
                    <a:pt x="119" y="306"/>
                  </a:cubicBezTo>
                  <a:cubicBezTo>
                    <a:pt x="179" y="336"/>
                    <a:pt x="253" y="351"/>
                    <a:pt x="328" y="351"/>
                  </a:cubicBezTo>
                  <a:cubicBezTo>
                    <a:pt x="402" y="351"/>
                    <a:pt x="477" y="336"/>
                    <a:pt x="536" y="306"/>
                  </a:cubicBezTo>
                  <a:cubicBezTo>
                    <a:pt x="655" y="217"/>
                    <a:pt x="655" y="127"/>
                    <a:pt x="536" y="68"/>
                  </a:cubicBezTo>
                  <a:cubicBezTo>
                    <a:pt x="477" y="23"/>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8"/>
            <p:cNvSpPr/>
            <p:nvPr/>
          </p:nvSpPr>
          <p:spPr>
            <a:xfrm>
              <a:off x="4871800" y="686575"/>
              <a:ext cx="16400" cy="8525"/>
            </a:xfrm>
            <a:custGeom>
              <a:avLst/>
              <a:gdLst/>
              <a:ahLst/>
              <a:cxnLst/>
              <a:rect l="l" t="t" r="r" b="b"/>
              <a:pathLst>
                <a:path w="656" h="341" extrusionOk="0">
                  <a:moveTo>
                    <a:pt x="328" y="1"/>
                  </a:moveTo>
                  <a:cubicBezTo>
                    <a:pt x="254" y="1"/>
                    <a:pt x="179" y="16"/>
                    <a:pt x="120" y="46"/>
                  </a:cubicBezTo>
                  <a:cubicBezTo>
                    <a:pt x="1" y="105"/>
                    <a:pt x="1" y="224"/>
                    <a:pt x="120" y="284"/>
                  </a:cubicBezTo>
                  <a:cubicBezTo>
                    <a:pt x="185" y="316"/>
                    <a:pt x="268" y="340"/>
                    <a:pt x="350" y="340"/>
                  </a:cubicBezTo>
                  <a:cubicBezTo>
                    <a:pt x="417" y="340"/>
                    <a:pt x="483" y="324"/>
                    <a:pt x="537" y="284"/>
                  </a:cubicBezTo>
                  <a:cubicBezTo>
                    <a:pt x="656" y="224"/>
                    <a:pt x="656" y="105"/>
                    <a:pt x="537" y="46"/>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4890425" y="697200"/>
              <a:ext cx="16400" cy="8775"/>
            </a:xfrm>
            <a:custGeom>
              <a:avLst/>
              <a:gdLst/>
              <a:ahLst/>
              <a:cxnLst/>
              <a:rect l="l" t="t" r="r" b="b"/>
              <a:pathLst>
                <a:path w="656" h="351" extrusionOk="0">
                  <a:moveTo>
                    <a:pt x="328" y="0"/>
                  </a:moveTo>
                  <a:cubicBezTo>
                    <a:pt x="253" y="0"/>
                    <a:pt x="179" y="22"/>
                    <a:pt x="119" y="67"/>
                  </a:cubicBezTo>
                  <a:cubicBezTo>
                    <a:pt x="0" y="127"/>
                    <a:pt x="0" y="246"/>
                    <a:pt x="119" y="305"/>
                  </a:cubicBezTo>
                  <a:cubicBezTo>
                    <a:pt x="179" y="335"/>
                    <a:pt x="253" y="350"/>
                    <a:pt x="328" y="350"/>
                  </a:cubicBezTo>
                  <a:cubicBezTo>
                    <a:pt x="402" y="350"/>
                    <a:pt x="476" y="335"/>
                    <a:pt x="536" y="305"/>
                  </a:cubicBezTo>
                  <a:cubicBezTo>
                    <a:pt x="655" y="246"/>
                    <a:pt x="655" y="127"/>
                    <a:pt x="536" y="67"/>
                  </a:cubicBezTo>
                  <a:cubicBezTo>
                    <a:pt x="476" y="22"/>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8"/>
            <p:cNvSpPr/>
            <p:nvPr/>
          </p:nvSpPr>
          <p:spPr>
            <a:xfrm>
              <a:off x="4909025" y="708175"/>
              <a:ext cx="16400" cy="8775"/>
            </a:xfrm>
            <a:custGeom>
              <a:avLst/>
              <a:gdLst/>
              <a:ahLst/>
              <a:cxnLst/>
              <a:rect l="l" t="t" r="r" b="b"/>
              <a:pathLst>
                <a:path w="656" h="351" extrusionOk="0">
                  <a:moveTo>
                    <a:pt x="339" y="0"/>
                  </a:moveTo>
                  <a:cubicBezTo>
                    <a:pt x="261" y="0"/>
                    <a:pt x="179" y="15"/>
                    <a:pt x="119" y="45"/>
                  </a:cubicBezTo>
                  <a:cubicBezTo>
                    <a:pt x="0" y="105"/>
                    <a:pt x="30" y="224"/>
                    <a:pt x="119" y="283"/>
                  </a:cubicBezTo>
                  <a:cubicBezTo>
                    <a:pt x="179" y="328"/>
                    <a:pt x="261" y="350"/>
                    <a:pt x="343" y="350"/>
                  </a:cubicBezTo>
                  <a:cubicBezTo>
                    <a:pt x="425" y="350"/>
                    <a:pt x="507" y="328"/>
                    <a:pt x="566" y="283"/>
                  </a:cubicBezTo>
                  <a:cubicBezTo>
                    <a:pt x="655" y="224"/>
                    <a:pt x="655" y="134"/>
                    <a:pt x="536" y="45"/>
                  </a:cubicBezTo>
                  <a:cubicBezTo>
                    <a:pt x="492" y="15"/>
                    <a:pt x="417"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8"/>
            <p:cNvSpPr/>
            <p:nvPr/>
          </p:nvSpPr>
          <p:spPr>
            <a:xfrm>
              <a:off x="4928375" y="719325"/>
              <a:ext cx="16400" cy="8225"/>
            </a:xfrm>
            <a:custGeom>
              <a:avLst/>
              <a:gdLst/>
              <a:ahLst/>
              <a:cxnLst/>
              <a:rect l="l" t="t" r="r" b="b"/>
              <a:pathLst>
                <a:path w="656" h="329" extrusionOk="0">
                  <a:moveTo>
                    <a:pt x="317" y="1"/>
                  </a:moveTo>
                  <a:cubicBezTo>
                    <a:pt x="239" y="1"/>
                    <a:pt x="164" y="16"/>
                    <a:pt x="120" y="46"/>
                  </a:cubicBezTo>
                  <a:cubicBezTo>
                    <a:pt x="1" y="105"/>
                    <a:pt x="1" y="224"/>
                    <a:pt x="120" y="284"/>
                  </a:cubicBezTo>
                  <a:cubicBezTo>
                    <a:pt x="179" y="314"/>
                    <a:pt x="254" y="328"/>
                    <a:pt x="328" y="328"/>
                  </a:cubicBezTo>
                  <a:cubicBezTo>
                    <a:pt x="402" y="328"/>
                    <a:pt x="477" y="314"/>
                    <a:pt x="536" y="284"/>
                  </a:cubicBezTo>
                  <a:cubicBezTo>
                    <a:pt x="656" y="224"/>
                    <a:pt x="656" y="105"/>
                    <a:pt x="536" y="46"/>
                  </a:cubicBezTo>
                  <a:cubicBezTo>
                    <a:pt x="477" y="16"/>
                    <a:pt x="39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4946975" y="729750"/>
              <a:ext cx="16400" cy="8875"/>
            </a:xfrm>
            <a:custGeom>
              <a:avLst/>
              <a:gdLst/>
              <a:ahLst/>
              <a:cxnLst/>
              <a:rect l="l" t="t" r="r" b="b"/>
              <a:pathLst>
                <a:path w="656" h="355" extrusionOk="0">
                  <a:moveTo>
                    <a:pt x="328" y="1"/>
                  </a:moveTo>
                  <a:cubicBezTo>
                    <a:pt x="254" y="1"/>
                    <a:pt x="180" y="16"/>
                    <a:pt x="120" y="45"/>
                  </a:cubicBezTo>
                  <a:cubicBezTo>
                    <a:pt x="1" y="135"/>
                    <a:pt x="1" y="224"/>
                    <a:pt x="120" y="284"/>
                  </a:cubicBezTo>
                  <a:cubicBezTo>
                    <a:pt x="186" y="333"/>
                    <a:pt x="269" y="355"/>
                    <a:pt x="351" y="355"/>
                  </a:cubicBezTo>
                  <a:cubicBezTo>
                    <a:pt x="418" y="355"/>
                    <a:pt x="483" y="340"/>
                    <a:pt x="537" y="313"/>
                  </a:cubicBezTo>
                  <a:cubicBezTo>
                    <a:pt x="656" y="224"/>
                    <a:pt x="656" y="135"/>
                    <a:pt x="537" y="45"/>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4965600" y="740925"/>
              <a:ext cx="16400" cy="8200"/>
            </a:xfrm>
            <a:custGeom>
              <a:avLst/>
              <a:gdLst/>
              <a:ahLst/>
              <a:cxnLst/>
              <a:rect l="l" t="t" r="r" b="b"/>
              <a:pathLst>
                <a:path w="656" h="328" extrusionOk="0">
                  <a:moveTo>
                    <a:pt x="328" y="0"/>
                  </a:moveTo>
                  <a:cubicBezTo>
                    <a:pt x="253" y="0"/>
                    <a:pt x="179" y="15"/>
                    <a:pt x="119" y="45"/>
                  </a:cubicBezTo>
                  <a:cubicBezTo>
                    <a:pt x="0" y="105"/>
                    <a:pt x="0" y="224"/>
                    <a:pt x="119" y="283"/>
                  </a:cubicBezTo>
                  <a:cubicBezTo>
                    <a:pt x="179" y="313"/>
                    <a:pt x="253" y="328"/>
                    <a:pt x="328" y="328"/>
                  </a:cubicBezTo>
                  <a:cubicBezTo>
                    <a:pt x="402" y="328"/>
                    <a:pt x="477" y="313"/>
                    <a:pt x="536" y="283"/>
                  </a:cubicBezTo>
                  <a:cubicBezTo>
                    <a:pt x="655" y="224"/>
                    <a:pt x="655" y="105"/>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4984200" y="751425"/>
              <a:ext cx="16400" cy="8875"/>
            </a:xfrm>
            <a:custGeom>
              <a:avLst/>
              <a:gdLst/>
              <a:ahLst/>
              <a:cxnLst/>
              <a:rect l="l" t="t" r="r" b="b"/>
              <a:pathLst>
                <a:path w="656" h="355" extrusionOk="0">
                  <a:moveTo>
                    <a:pt x="306" y="0"/>
                  </a:moveTo>
                  <a:cubicBezTo>
                    <a:pt x="239" y="0"/>
                    <a:pt x="173" y="15"/>
                    <a:pt x="120" y="42"/>
                  </a:cubicBezTo>
                  <a:cubicBezTo>
                    <a:pt x="1" y="131"/>
                    <a:pt x="1" y="221"/>
                    <a:pt x="120" y="310"/>
                  </a:cubicBezTo>
                  <a:cubicBezTo>
                    <a:pt x="179" y="340"/>
                    <a:pt x="261" y="355"/>
                    <a:pt x="339" y="355"/>
                  </a:cubicBezTo>
                  <a:cubicBezTo>
                    <a:pt x="417" y="355"/>
                    <a:pt x="492" y="340"/>
                    <a:pt x="536" y="310"/>
                  </a:cubicBezTo>
                  <a:cubicBezTo>
                    <a:pt x="656" y="221"/>
                    <a:pt x="656" y="131"/>
                    <a:pt x="536" y="72"/>
                  </a:cubicBezTo>
                  <a:cubicBezTo>
                    <a:pt x="471" y="22"/>
                    <a:pt x="387" y="0"/>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8"/>
            <p:cNvSpPr/>
            <p:nvPr/>
          </p:nvSpPr>
          <p:spPr>
            <a:xfrm>
              <a:off x="5003550" y="762500"/>
              <a:ext cx="16400" cy="8225"/>
            </a:xfrm>
            <a:custGeom>
              <a:avLst/>
              <a:gdLst/>
              <a:ahLst/>
              <a:cxnLst/>
              <a:rect l="l" t="t" r="r" b="b"/>
              <a:pathLst>
                <a:path w="656" h="329" extrusionOk="0">
                  <a:moveTo>
                    <a:pt x="313" y="1"/>
                  </a:moveTo>
                  <a:cubicBezTo>
                    <a:pt x="231" y="1"/>
                    <a:pt x="150" y="16"/>
                    <a:pt x="90" y="46"/>
                  </a:cubicBezTo>
                  <a:cubicBezTo>
                    <a:pt x="1" y="105"/>
                    <a:pt x="1" y="224"/>
                    <a:pt x="120" y="284"/>
                  </a:cubicBezTo>
                  <a:cubicBezTo>
                    <a:pt x="164" y="313"/>
                    <a:pt x="239" y="328"/>
                    <a:pt x="317" y="328"/>
                  </a:cubicBezTo>
                  <a:cubicBezTo>
                    <a:pt x="395" y="328"/>
                    <a:pt x="477" y="313"/>
                    <a:pt x="537" y="284"/>
                  </a:cubicBezTo>
                  <a:cubicBezTo>
                    <a:pt x="656" y="224"/>
                    <a:pt x="656" y="105"/>
                    <a:pt x="537" y="46"/>
                  </a:cubicBezTo>
                  <a:cubicBezTo>
                    <a:pt x="477" y="16"/>
                    <a:pt x="39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8"/>
            <p:cNvSpPr/>
            <p:nvPr/>
          </p:nvSpPr>
          <p:spPr>
            <a:xfrm>
              <a:off x="4830125" y="678100"/>
              <a:ext cx="16400" cy="8500"/>
            </a:xfrm>
            <a:custGeom>
              <a:avLst/>
              <a:gdLst/>
              <a:ahLst/>
              <a:cxnLst/>
              <a:rect l="l" t="t" r="r" b="b"/>
              <a:pathLst>
                <a:path w="656" h="340" extrusionOk="0">
                  <a:moveTo>
                    <a:pt x="306" y="1"/>
                  </a:moveTo>
                  <a:cubicBezTo>
                    <a:pt x="239" y="1"/>
                    <a:pt x="173" y="17"/>
                    <a:pt x="119" y="57"/>
                  </a:cubicBezTo>
                  <a:cubicBezTo>
                    <a:pt x="0" y="117"/>
                    <a:pt x="0" y="236"/>
                    <a:pt x="119" y="295"/>
                  </a:cubicBezTo>
                  <a:cubicBezTo>
                    <a:pt x="179" y="325"/>
                    <a:pt x="253" y="340"/>
                    <a:pt x="328" y="340"/>
                  </a:cubicBezTo>
                  <a:cubicBezTo>
                    <a:pt x="402" y="340"/>
                    <a:pt x="477" y="325"/>
                    <a:pt x="536" y="295"/>
                  </a:cubicBezTo>
                  <a:cubicBezTo>
                    <a:pt x="655" y="236"/>
                    <a:pt x="655" y="117"/>
                    <a:pt x="536" y="57"/>
                  </a:cubicBezTo>
                  <a:cubicBezTo>
                    <a:pt x="471" y="24"/>
                    <a:pt x="388" y="1"/>
                    <a:pt x="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4848725" y="688825"/>
              <a:ext cx="16400" cy="8775"/>
            </a:xfrm>
            <a:custGeom>
              <a:avLst/>
              <a:gdLst/>
              <a:ahLst/>
              <a:cxnLst/>
              <a:rect l="l" t="t" r="r" b="b"/>
              <a:pathLst>
                <a:path w="656" h="351" extrusionOk="0">
                  <a:moveTo>
                    <a:pt x="328" y="0"/>
                  </a:moveTo>
                  <a:cubicBezTo>
                    <a:pt x="254" y="0"/>
                    <a:pt x="179" y="15"/>
                    <a:pt x="120" y="45"/>
                  </a:cubicBezTo>
                  <a:cubicBezTo>
                    <a:pt x="1" y="134"/>
                    <a:pt x="1" y="224"/>
                    <a:pt x="120" y="283"/>
                  </a:cubicBezTo>
                  <a:cubicBezTo>
                    <a:pt x="179" y="328"/>
                    <a:pt x="254" y="350"/>
                    <a:pt x="328" y="350"/>
                  </a:cubicBezTo>
                  <a:cubicBezTo>
                    <a:pt x="403" y="350"/>
                    <a:pt x="477" y="328"/>
                    <a:pt x="537" y="283"/>
                  </a:cubicBezTo>
                  <a:cubicBezTo>
                    <a:pt x="656" y="224"/>
                    <a:pt x="656" y="13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4867350" y="699975"/>
              <a:ext cx="16400" cy="8225"/>
            </a:xfrm>
            <a:custGeom>
              <a:avLst/>
              <a:gdLst/>
              <a:ahLst/>
              <a:cxnLst/>
              <a:rect l="l" t="t" r="r" b="b"/>
              <a:pathLst>
                <a:path w="656" h="329" extrusionOk="0">
                  <a:moveTo>
                    <a:pt x="339" y="1"/>
                  </a:moveTo>
                  <a:cubicBezTo>
                    <a:pt x="261" y="1"/>
                    <a:pt x="179" y="16"/>
                    <a:pt x="119" y="45"/>
                  </a:cubicBezTo>
                  <a:cubicBezTo>
                    <a:pt x="0" y="105"/>
                    <a:pt x="30" y="224"/>
                    <a:pt x="119" y="284"/>
                  </a:cubicBezTo>
                  <a:cubicBezTo>
                    <a:pt x="179" y="313"/>
                    <a:pt x="261" y="328"/>
                    <a:pt x="342" y="328"/>
                  </a:cubicBezTo>
                  <a:cubicBezTo>
                    <a:pt x="424" y="328"/>
                    <a:pt x="506" y="313"/>
                    <a:pt x="566" y="284"/>
                  </a:cubicBezTo>
                  <a:cubicBezTo>
                    <a:pt x="655" y="224"/>
                    <a:pt x="655" y="105"/>
                    <a:pt x="536" y="45"/>
                  </a:cubicBezTo>
                  <a:cubicBezTo>
                    <a:pt x="491" y="16"/>
                    <a:pt x="417" y="1"/>
                    <a:pt x="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4886700" y="710400"/>
              <a:ext cx="16400" cy="8950"/>
            </a:xfrm>
            <a:custGeom>
              <a:avLst/>
              <a:gdLst/>
              <a:ahLst/>
              <a:cxnLst/>
              <a:rect l="l" t="t" r="r" b="b"/>
              <a:pathLst>
                <a:path w="656" h="358" extrusionOk="0">
                  <a:moveTo>
                    <a:pt x="317" y="1"/>
                  </a:moveTo>
                  <a:cubicBezTo>
                    <a:pt x="238" y="1"/>
                    <a:pt x="164" y="16"/>
                    <a:pt x="119" y="45"/>
                  </a:cubicBezTo>
                  <a:cubicBezTo>
                    <a:pt x="0" y="135"/>
                    <a:pt x="0" y="224"/>
                    <a:pt x="119" y="313"/>
                  </a:cubicBezTo>
                  <a:cubicBezTo>
                    <a:pt x="179" y="343"/>
                    <a:pt x="253" y="358"/>
                    <a:pt x="328" y="358"/>
                  </a:cubicBezTo>
                  <a:cubicBezTo>
                    <a:pt x="402" y="358"/>
                    <a:pt x="477" y="343"/>
                    <a:pt x="536" y="313"/>
                  </a:cubicBezTo>
                  <a:cubicBezTo>
                    <a:pt x="655" y="224"/>
                    <a:pt x="655" y="135"/>
                    <a:pt x="536" y="45"/>
                  </a:cubicBezTo>
                  <a:cubicBezTo>
                    <a:pt x="477" y="16"/>
                    <a:pt x="39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8"/>
            <p:cNvSpPr/>
            <p:nvPr/>
          </p:nvSpPr>
          <p:spPr>
            <a:xfrm>
              <a:off x="4905300" y="721575"/>
              <a:ext cx="16400" cy="8200"/>
            </a:xfrm>
            <a:custGeom>
              <a:avLst/>
              <a:gdLst/>
              <a:ahLst/>
              <a:cxnLst/>
              <a:rect l="l" t="t" r="r" b="b"/>
              <a:pathLst>
                <a:path w="656" h="328" extrusionOk="0">
                  <a:moveTo>
                    <a:pt x="328" y="0"/>
                  </a:moveTo>
                  <a:cubicBezTo>
                    <a:pt x="254" y="0"/>
                    <a:pt x="179" y="15"/>
                    <a:pt x="120" y="45"/>
                  </a:cubicBezTo>
                  <a:cubicBezTo>
                    <a:pt x="1" y="104"/>
                    <a:pt x="1" y="224"/>
                    <a:pt x="120" y="283"/>
                  </a:cubicBezTo>
                  <a:cubicBezTo>
                    <a:pt x="179" y="313"/>
                    <a:pt x="254" y="328"/>
                    <a:pt x="328" y="328"/>
                  </a:cubicBezTo>
                  <a:cubicBezTo>
                    <a:pt x="402" y="328"/>
                    <a:pt x="477" y="313"/>
                    <a:pt x="536" y="283"/>
                  </a:cubicBezTo>
                  <a:cubicBezTo>
                    <a:pt x="656" y="224"/>
                    <a:pt x="656" y="10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8"/>
            <p:cNvSpPr/>
            <p:nvPr/>
          </p:nvSpPr>
          <p:spPr>
            <a:xfrm>
              <a:off x="4923900" y="732175"/>
              <a:ext cx="16400" cy="8775"/>
            </a:xfrm>
            <a:custGeom>
              <a:avLst/>
              <a:gdLst/>
              <a:ahLst/>
              <a:cxnLst/>
              <a:rect l="l" t="t" r="r" b="b"/>
              <a:pathLst>
                <a:path w="656" h="351" extrusionOk="0">
                  <a:moveTo>
                    <a:pt x="328" y="1"/>
                  </a:moveTo>
                  <a:cubicBezTo>
                    <a:pt x="254" y="1"/>
                    <a:pt x="180" y="23"/>
                    <a:pt x="120" y="68"/>
                  </a:cubicBezTo>
                  <a:cubicBezTo>
                    <a:pt x="1" y="127"/>
                    <a:pt x="1" y="216"/>
                    <a:pt x="120" y="306"/>
                  </a:cubicBezTo>
                  <a:cubicBezTo>
                    <a:pt x="180" y="336"/>
                    <a:pt x="254" y="350"/>
                    <a:pt x="328" y="350"/>
                  </a:cubicBezTo>
                  <a:cubicBezTo>
                    <a:pt x="403" y="350"/>
                    <a:pt x="477" y="336"/>
                    <a:pt x="537" y="306"/>
                  </a:cubicBezTo>
                  <a:cubicBezTo>
                    <a:pt x="656" y="216"/>
                    <a:pt x="656" y="127"/>
                    <a:pt x="537" y="68"/>
                  </a:cubicBezTo>
                  <a:cubicBezTo>
                    <a:pt x="477" y="23"/>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8"/>
            <p:cNvSpPr/>
            <p:nvPr/>
          </p:nvSpPr>
          <p:spPr>
            <a:xfrm>
              <a:off x="4942525" y="743150"/>
              <a:ext cx="16400" cy="8775"/>
            </a:xfrm>
            <a:custGeom>
              <a:avLst/>
              <a:gdLst/>
              <a:ahLst/>
              <a:cxnLst/>
              <a:rect l="l" t="t" r="r" b="b"/>
              <a:pathLst>
                <a:path w="656" h="351" extrusionOk="0">
                  <a:moveTo>
                    <a:pt x="328" y="1"/>
                  </a:moveTo>
                  <a:cubicBezTo>
                    <a:pt x="253" y="1"/>
                    <a:pt x="179" y="16"/>
                    <a:pt x="119" y="45"/>
                  </a:cubicBezTo>
                  <a:cubicBezTo>
                    <a:pt x="0" y="105"/>
                    <a:pt x="0" y="224"/>
                    <a:pt x="119" y="284"/>
                  </a:cubicBezTo>
                  <a:cubicBezTo>
                    <a:pt x="179" y="328"/>
                    <a:pt x="261" y="351"/>
                    <a:pt x="339" y="351"/>
                  </a:cubicBezTo>
                  <a:cubicBezTo>
                    <a:pt x="417" y="351"/>
                    <a:pt x="491" y="328"/>
                    <a:pt x="536" y="284"/>
                  </a:cubicBezTo>
                  <a:cubicBezTo>
                    <a:pt x="655" y="224"/>
                    <a:pt x="655" y="105"/>
                    <a:pt x="536" y="45"/>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4961875" y="753750"/>
              <a:ext cx="16400" cy="8775"/>
            </a:xfrm>
            <a:custGeom>
              <a:avLst/>
              <a:gdLst/>
              <a:ahLst/>
              <a:cxnLst/>
              <a:rect l="l" t="t" r="r" b="b"/>
              <a:pathLst>
                <a:path w="656" h="351" extrusionOk="0">
                  <a:moveTo>
                    <a:pt x="317" y="1"/>
                  </a:moveTo>
                  <a:cubicBezTo>
                    <a:pt x="239" y="1"/>
                    <a:pt x="164" y="23"/>
                    <a:pt x="119" y="68"/>
                  </a:cubicBezTo>
                  <a:cubicBezTo>
                    <a:pt x="0" y="128"/>
                    <a:pt x="0" y="247"/>
                    <a:pt x="119" y="306"/>
                  </a:cubicBezTo>
                  <a:cubicBezTo>
                    <a:pt x="164" y="336"/>
                    <a:pt x="239" y="351"/>
                    <a:pt x="317" y="351"/>
                  </a:cubicBezTo>
                  <a:cubicBezTo>
                    <a:pt x="395" y="351"/>
                    <a:pt x="477" y="336"/>
                    <a:pt x="536" y="306"/>
                  </a:cubicBezTo>
                  <a:cubicBezTo>
                    <a:pt x="655" y="247"/>
                    <a:pt x="655" y="128"/>
                    <a:pt x="536" y="68"/>
                  </a:cubicBezTo>
                  <a:cubicBezTo>
                    <a:pt x="477" y="23"/>
                    <a:pt x="39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4980475" y="764750"/>
              <a:ext cx="16400" cy="8775"/>
            </a:xfrm>
            <a:custGeom>
              <a:avLst/>
              <a:gdLst/>
              <a:ahLst/>
              <a:cxnLst/>
              <a:rect l="l" t="t" r="r" b="b"/>
              <a:pathLst>
                <a:path w="656" h="351" extrusionOk="0">
                  <a:moveTo>
                    <a:pt x="328" y="0"/>
                  </a:moveTo>
                  <a:cubicBezTo>
                    <a:pt x="254" y="0"/>
                    <a:pt x="179" y="15"/>
                    <a:pt x="120" y="45"/>
                  </a:cubicBezTo>
                  <a:cubicBezTo>
                    <a:pt x="1" y="104"/>
                    <a:pt x="1" y="223"/>
                    <a:pt x="120" y="283"/>
                  </a:cubicBezTo>
                  <a:cubicBezTo>
                    <a:pt x="179" y="328"/>
                    <a:pt x="254" y="350"/>
                    <a:pt x="328" y="350"/>
                  </a:cubicBezTo>
                  <a:cubicBezTo>
                    <a:pt x="403" y="350"/>
                    <a:pt x="477" y="328"/>
                    <a:pt x="537" y="283"/>
                  </a:cubicBezTo>
                  <a:cubicBezTo>
                    <a:pt x="656" y="223"/>
                    <a:pt x="656" y="13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8"/>
            <p:cNvSpPr/>
            <p:nvPr/>
          </p:nvSpPr>
          <p:spPr>
            <a:xfrm>
              <a:off x="4807050" y="680625"/>
              <a:ext cx="16400" cy="8225"/>
            </a:xfrm>
            <a:custGeom>
              <a:avLst/>
              <a:gdLst/>
              <a:ahLst/>
              <a:cxnLst/>
              <a:rect l="l" t="t" r="r" b="b"/>
              <a:pathLst>
                <a:path w="656" h="329" extrusionOk="0">
                  <a:moveTo>
                    <a:pt x="328" y="1"/>
                  </a:moveTo>
                  <a:cubicBezTo>
                    <a:pt x="253" y="1"/>
                    <a:pt x="179" y="16"/>
                    <a:pt x="119" y="45"/>
                  </a:cubicBezTo>
                  <a:cubicBezTo>
                    <a:pt x="0" y="105"/>
                    <a:pt x="0" y="224"/>
                    <a:pt x="119" y="284"/>
                  </a:cubicBezTo>
                  <a:cubicBezTo>
                    <a:pt x="179" y="313"/>
                    <a:pt x="253" y="328"/>
                    <a:pt x="328" y="328"/>
                  </a:cubicBezTo>
                  <a:cubicBezTo>
                    <a:pt x="402" y="328"/>
                    <a:pt x="477" y="313"/>
                    <a:pt x="536" y="284"/>
                  </a:cubicBezTo>
                  <a:cubicBezTo>
                    <a:pt x="655" y="224"/>
                    <a:pt x="655" y="105"/>
                    <a:pt x="536" y="45"/>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68"/>
            <p:cNvSpPr/>
            <p:nvPr/>
          </p:nvSpPr>
          <p:spPr>
            <a:xfrm>
              <a:off x="4826400" y="691125"/>
              <a:ext cx="15650" cy="8875"/>
            </a:xfrm>
            <a:custGeom>
              <a:avLst/>
              <a:gdLst/>
              <a:ahLst/>
              <a:cxnLst/>
              <a:rect l="l" t="t" r="r" b="b"/>
              <a:pathLst>
                <a:path w="626" h="355" extrusionOk="0">
                  <a:moveTo>
                    <a:pt x="288" y="1"/>
                  </a:moveTo>
                  <a:cubicBezTo>
                    <a:pt x="215" y="1"/>
                    <a:pt x="143" y="15"/>
                    <a:pt x="90" y="42"/>
                  </a:cubicBezTo>
                  <a:cubicBezTo>
                    <a:pt x="0" y="132"/>
                    <a:pt x="0" y="221"/>
                    <a:pt x="90" y="310"/>
                  </a:cubicBezTo>
                  <a:cubicBezTo>
                    <a:pt x="149" y="340"/>
                    <a:pt x="231" y="355"/>
                    <a:pt x="313" y="355"/>
                  </a:cubicBezTo>
                  <a:cubicBezTo>
                    <a:pt x="395" y="355"/>
                    <a:pt x="477" y="340"/>
                    <a:pt x="536" y="310"/>
                  </a:cubicBezTo>
                  <a:cubicBezTo>
                    <a:pt x="626" y="221"/>
                    <a:pt x="626" y="132"/>
                    <a:pt x="536" y="72"/>
                  </a:cubicBezTo>
                  <a:cubicBezTo>
                    <a:pt x="471" y="23"/>
                    <a:pt x="378" y="1"/>
                    <a:pt x="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8"/>
            <p:cNvSpPr/>
            <p:nvPr/>
          </p:nvSpPr>
          <p:spPr>
            <a:xfrm>
              <a:off x="4845000" y="702225"/>
              <a:ext cx="16400" cy="8200"/>
            </a:xfrm>
            <a:custGeom>
              <a:avLst/>
              <a:gdLst/>
              <a:ahLst/>
              <a:cxnLst/>
              <a:rect l="l" t="t" r="r" b="b"/>
              <a:pathLst>
                <a:path w="656" h="328" extrusionOk="0">
                  <a:moveTo>
                    <a:pt x="328" y="0"/>
                  </a:moveTo>
                  <a:cubicBezTo>
                    <a:pt x="254" y="0"/>
                    <a:pt x="179" y="15"/>
                    <a:pt x="120" y="45"/>
                  </a:cubicBezTo>
                  <a:cubicBezTo>
                    <a:pt x="1" y="104"/>
                    <a:pt x="1" y="223"/>
                    <a:pt x="120" y="283"/>
                  </a:cubicBezTo>
                  <a:cubicBezTo>
                    <a:pt x="179" y="313"/>
                    <a:pt x="254" y="328"/>
                    <a:pt x="328" y="328"/>
                  </a:cubicBezTo>
                  <a:cubicBezTo>
                    <a:pt x="403" y="328"/>
                    <a:pt x="477" y="313"/>
                    <a:pt x="537" y="283"/>
                  </a:cubicBezTo>
                  <a:cubicBezTo>
                    <a:pt x="656" y="223"/>
                    <a:pt x="656" y="10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4863625" y="712825"/>
              <a:ext cx="16400" cy="8775"/>
            </a:xfrm>
            <a:custGeom>
              <a:avLst/>
              <a:gdLst/>
              <a:ahLst/>
              <a:cxnLst/>
              <a:rect l="l" t="t" r="r" b="b"/>
              <a:pathLst>
                <a:path w="656" h="351" extrusionOk="0">
                  <a:moveTo>
                    <a:pt x="328" y="0"/>
                  </a:moveTo>
                  <a:cubicBezTo>
                    <a:pt x="253" y="0"/>
                    <a:pt x="179" y="23"/>
                    <a:pt x="119" y="67"/>
                  </a:cubicBezTo>
                  <a:cubicBezTo>
                    <a:pt x="0" y="127"/>
                    <a:pt x="0" y="246"/>
                    <a:pt x="119" y="306"/>
                  </a:cubicBezTo>
                  <a:cubicBezTo>
                    <a:pt x="179" y="335"/>
                    <a:pt x="253" y="350"/>
                    <a:pt x="328" y="350"/>
                  </a:cubicBezTo>
                  <a:cubicBezTo>
                    <a:pt x="402" y="350"/>
                    <a:pt x="477" y="335"/>
                    <a:pt x="536" y="306"/>
                  </a:cubicBezTo>
                  <a:cubicBezTo>
                    <a:pt x="655" y="246"/>
                    <a:pt x="655" y="127"/>
                    <a:pt x="536" y="67"/>
                  </a:cubicBezTo>
                  <a:cubicBezTo>
                    <a:pt x="477" y="23"/>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8"/>
            <p:cNvSpPr/>
            <p:nvPr/>
          </p:nvSpPr>
          <p:spPr>
            <a:xfrm>
              <a:off x="4882225" y="723800"/>
              <a:ext cx="16400" cy="8775"/>
            </a:xfrm>
            <a:custGeom>
              <a:avLst/>
              <a:gdLst/>
              <a:ahLst/>
              <a:cxnLst/>
              <a:rect l="l" t="t" r="r" b="b"/>
              <a:pathLst>
                <a:path w="656" h="351" extrusionOk="0">
                  <a:moveTo>
                    <a:pt x="328" y="1"/>
                  </a:moveTo>
                  <a:cubicBezTo>
                    <a:pt x="254" y="1"/>
                    <a:pt x="179" y="15"/>
                    <a:pt x="120" y="45"/>
                  </a:cubicBezTo>
                  <a:cubicBezTo>
                    <a:pt x="1" y="105"/>
                    <a:pt x="1" y="224"/>
                    <a:pt x="120" y="283"/>
                  </a:cubicBezTo>
                  <a:cubicBezTo>
                    <a:pt x="179" y="328"/>
                    <a:pt x="254" y="350"/>
                    <a:pt x="328" y="350"/>
                  </a:cubicBezTo>
                  <a:cubicBezTo>
                    <a:pt x="402" y="350"/>
                    <a:pt x="477" y="328"/>
                    <a:pt x="536" y="283"/>
                  </a:cubicBezTo>
                  <a:cubicBezTo>
                    <a:pt x="656" y="224"/>
                    <a:pt x="656" y="105"/>
                    <a:pt x="536" y="45"/>
                  </a:cubicBezTo>
                  <a:cubicBezTo>
                    <a:pt x="477" y="15"/>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8"/>
            <p:cNvSpPr/>
            <p:nvPr/>
          </p:nvSpPr>
          <p:spPr>
            <a:xfrm>
              <a:off x="4900825" y="734975"/>
              <a:ext cx="16400" cy="8200"/>
            </a:xfrm>
            <a:custGeom>
              <a:avLst/>
              <a:gdLst/>
              <a:ahLst/>
              <a:cxnLst/>
              <a:rect l="l" t="t" r="r" b="b"/>
              <a:pathLst>
                <a:path w="656" h="328" extrusionOk="0">
                  <a:moveTo>
                    <a:pt x="328" y="0"/>
                  </a:moveTo>
                  <a:cubicBezTo>
                    <a:pt x="254" y="0"/>
                    <a:pt x="180" y="15"/>
                    <a:pt x="120" y="45"/>
                  </a:cubicBezTo>
                  <a:cubicBezTo>
                    <a:pt x="1" y="104"/>
                    <a:pt x="1" y="224"/>
                    <a:pt x="120" y="283"/>
                  </a:cubicBezTo>
                  <a:cubicBezTo>
                    <a:pt x="180" y="313"/>
                    <a:pt x="261" y="328"/>
                    <a:pt x="340" y="328"/>
                  </a:cubicBezTo>
                  <a:cubicBezTo>
                    <a:pt x="418" y="328"/>
                    <a:pt x="492" y="313"/>
                    <a:pt x="537" y="283"/>
                  </a:cubicBezTo>
                  <a:cubicBezTo>
                    <a:pt x="656" y="224"/>
                    <a:pt x="656" y="10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8"/>
            <p:cNvSpPr/>
            <p:nvPr/>
          </p:nvSpPr>
          <p:spPr>
            <a:xfrm>
              <a:off x="4920175" y="745400"/>
              <a:ext cx="16425" cy="8750"/>
            </a:xfrm>
            <a:custGeom>
              <a:avLst/>
              <a:gdLst/>
              <a:ahLst/>
              <a:cxnLst/>
              <a:rect l="l" t="t" r="r" b="b"/>
              <a:pathLst>
                <a:path w="657" h="350" extrusionOk="0">
                  <a:moveTo>
                    <a:pt x="317" y="0"/>
                  </a:moveTo>
                  <a:cubicBezTo>
                    <a:pt x="239" y="0"/>
                    <a:pt x="165" y="15"/>
                    <a:pt x="120" y="45"/>
                  </a:cubicBezTo>
                  <a:cubicBezTo>
                    <a:pt x="1" y="134"/>
                    <a:pt x="1" y="223"/>
                    <a:pt x="120" y="283"/>
                  </a:cubicBezTo>
                  <a:cubicBezTo>
                    <a:pt x="165" y="328"/>
                    <a:pt x="239" y="350"/>
                    <a:pt x="317" y="350"/>
                  </a:cubicBezTo>
                  <a:cubicBezTo>
                    <a:pt x="395" y="350"/>
                    <a:pt x="477" y="328"/>
                    <a:pt x="537" y="283"/>
                  </a:cubicBezTo>
                  <a:cubicBezTo>
                    <a:pt x="656" y="223"/>
                    <a:pt x="656" y="134"/>
                    <a:pt x="537" y="45"/>
                  </a:cubicBezTo>
                  <a:cubicBezTo>
                    <a:pt x="477" y="15"/>
                    <a:pt x="39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8"/>
            <p:cNvSpPr/>
            <p:nvPr/>
          </p:nvSpPr>
          <p:spPr>
            <a:xfrm>
              <a:off x="4938800" y="756550"/>
              <a:ext cx="16400" cy="8225"/>
            </a:xfrm>
            <a:custGeom>
              <a:avLst/>
              <a:gdLst/>
              <a:ahLst/>
              <a:cxnLst/>
              <a:rect l="l" t="t" r="r" b="b"/>
              <a:pathLst>
                <a:path w="656" h="329" extrusionOk="0">
                  <a:moveTo>
                    <a:pt x="328" y="1"/>
                  </a:moveTo>
                  <a:cubicBezTo>
                    <a:pt x="253" y="1"/>
                    <a:pt x="179" y="16"/>
                    <a:pt x="119" y="45"/>
                  </a:cubicBezTo>
                  <a:cubicBezTo>
                    <a:pt x="0" y="105"/>
                    <a:pt x="0" y="224"/>
                    <a:pt x="119" y="284"/>
                  </a:cubicBezTo>
                  <a:cubicBezTo>
                    <a:pt x="179" y="313"/>
                    <a:pt x="253" y="328"/>
                    <a:pt x="328" y="328"/>
                  </a:cubicBezTo>
                  <a:cubicBezTo>
                    <a:pt x="402" y="328"/>
                    <a:pt x="477" y="313"/>
                    <a:pt x="536" y="284"/>
                  </a:cubicBezTo>
                  <a:cubicBezTo>
                    <a:pt x="655" y="224"/>
                    <a:pt x="655" y="105"/>
                    <a:pt x="536" y="45"/>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68"/>
            <p:cNvSpPr/>
            <p:nvPr/>
          </p:nvSpPr>
          <p:spPr>
            <a:xfrm>
              <a:off x="4957400" y="766975"/>
              <a:ext cx="16400" cy="8950"/>
            </a:xfrm>
            <a:custGeom>
              <a:avLst/>
              <a:gdLst/>
              <a:ahLst/>
              <a:cxnLst/>
              <a:rect l="l" t="t" r="r" b="b"/>
              <a:pathLst>
                <a:path w="656" h="358" extrusionOk="0">
                  <a:moveTo>
                    <a:pt x="328" y="0"/>
                  </a:moveTo>
                  <a:cubicBezTo>
                    <a:pt x="254" y="0"/>
                    <a:pt x="179" y="15"/>
                    <a:pt x="120" y="45"/>
                  </a:cubicBezTo>
                  <a:cubicBezTo>
                    <a:pt x="1" y="134"/>
                    <a:pt x="1" y="224"/>
                    <a:pt x="120" y="313"/>
                  </a:cubicBezTo>
                  <a:cubicBezTo>
                    <a:pt x="179" y="343"/>
                    <a:pt x="254" y="358"/>
                    <a:pt x="328" y="358"/>
                  </a:cubicBezTo>
                  <a:cubicBezTo>
                    <a:pt x="403" y="358"/>
                    <a:pt x="477" y="343"/>
                    <a:pt x="537" y="313"/>
                  </a:cubicBezTo>
                  <a:cubicBezTo>
                    <a:pt x="656" y="224"/>
                    <a:pt x="656" y="13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68"/>
            <p:cNvSpPr/>
            <p:nvPr/>
          </p:nvSpPr>
          <p:spPr>
            <a:xfrm>
              <a:off x="4976025" y="778150"/>
              <a:ext cx="16400" cy="8200"/>
            </a:xfrm>
            <a:custGeom>
              <a:avLst/>
              <a:gdLst/>
              <a:ahLst/>
              <a:cxnLst/>
              <a:rect l="l" t="t" r="r" b="b"/>
              <a:pathLst>
                <a:path w="656" h="328" extrusionOk="0">
                  <a:moveTo>
                    <a:pt x="328" y="0"/>
                  </a:moveTo>
                  <a:cubicBezTo>
                    <a:pt x="253" y="0"/>
                    <a:pt x="179" y="15"/>
                    <a:pt x="119" y="45"/>
                  </a:cubicBezTo>
                  <a:cubicBezTo>
                    <a:pt x="0" y="104"/>
                    <a:pt x="0" y="223"/>
                    <a:pt x="119" y="283"/>
                  </a:cubicBezTo>
                  <a:cubicBezTo>
                    <a:pt x="179" y="313"/>
                    <a:pt x="253" y="328"/>
                    <a:pt x="328" y="328"/>
                  </a:cubicBezTo>
                  <a:cubicBezTo>
                    <a:pt x="402" y="328"/>
                    <a:pt x="476" y="313"/>
                    <a:pt x="536" y="283"/>
                  </a:cubicBezTo>
                  <a:cubicBezTo>
                    <a:pt x="655" y="223"/>
                    <a:pt x="655" y="104"/>
                    <a:pt x="536" y="45"/>
                  </a:cubicBezTo>
                  <a:cubicBezTo>
                    <a:pt x="476"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8"/>
            <p:cNvSpPr/>
            <p:nvPr/>
          </p:nvSpPr>
          <p:spPr>
            <a:xfrm>
              <a:off x="4803325" y="693475"/>
              <a:ext cx="16400" cy="8775"/>
            </a:xfrm>
            <a:custGeom>
              <a:avLst/>
              <a:gdLst/>
              <a:ahLst/>
              <a:cxnLst/>
              <a:rect l="l" t="t" r="r" b="b"/>
              <a:pathLst>
                <a:path w="656" h="351" extrusionOk="0">
                  <a:moveTo>
                    <a:pt x="328" y="0"/>
                  </a:moveTo>
                  <a:cubicBezTo>
                    <a:pt x="254" y="0"/>
                    <a:pt x="179" y="23"/>
                    <a:pt x="120" y="67"/>
                  </a:cubicBezTo>
                  <a:cubicBezTo>
                    <a:pt x="0" y="127"/>
                    <a:pt x="0" y="246"/>
                    <a:pt x="120" y="305"/>
                  </a:cubicBezTo>
                  <a:cubicBezTo>
                    <a:pt x="179" y="335"/>
                    <a:pt x="254" y="350"/>
                    <a:pt x="328" y="350"/>
                  </a:cubicBezTo>
                  <a:cubicBezTo>
                    <a:pt x="402" y="350"/>
                    <a:pt x="477" y="335"/>
                    <a:pt x="536" y="305"/>
                  </a:cubicBezTo>
                  <a:cubicBezTo>
                    <a:pt x="655" y="246"/>
                    <a:pt x="655" y="127"/>
                    <a:pt x="536" y="67"/>
                  </a:cubicBezTo>
                  <a:cubicBezTo>
                    <a:pt x="477" y="23"/>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8"/>
            <p:cNvSpPr/>
            <p:nvPr/>
          </p:nvSpPr>
          <p:spPr>
            <a:xfrm>
              <a:off x="4821925" y="704450"/>
              <a:ext cx="16400" cy="8775"/>
            </a:xfrm>
            <a:custGeom>
              <a:avLst/>
              <a:gdLst/>
              <a:ahLst/>
              <a:cxnLst/>
              <a:rect l="l" t="t" r="r" b="b"/>
              <a:pathLst>
                <a:path w="656" h="351" extrusionOk="0">
                  <a:moveTo>
                    <a:pt x="328" y="0"/>
                  </a:moveTo>
                  <a:cubicBezTo>
                    <a:pt x="254" y="0"/>
                    <a:pt x="179" y="15"/>
                    <a:pt x="120" y="45"/>
                  </a:cubicBezTo>
                  <a:cubicBezTo>
                    <a:pt x="1" y="105"/>
                    <a:pt x="1" y="224"/>
                    <a:pt x="120" y="283"/>
                  </a:cubicBezTo>
                  <a:cubicBezTo>
                    <a:pt x="179" y="328"/>
                    <a:pt x="254" y="350"/>
                    <a:pt x="328" y="350"/>
                  </a:cubicBezTo>
                  <a:cubicBezTo>
                    <a:pt x="403" y="350"/>
                    <a:pt x="477" y="328"/>
                    <a:pt x="537" y="283"/>
                  </a:cubicBezTo>
                  <a:cubicBezTo>
                    <a:pt x="656" y="224"/>
                    <a:pt x="656" y="13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8"/>
            <p:cNvSpPr/>
            <p:nvPr/>
          </p:nvSpPr>
          <p:spPr>
            <a:xfrm>
              <a:off x="4840550" y="715625"/>
              <a:ext cx="16400" cy="8200"/>
            </a:xfrm>
            <a:custGeom>
              <a:avLst/>
              <a:gdLst/>
              <a:ahLst/>
              <a:cxnLst/>
              <a:rect l="l" t="t" r="r" b="b"/>
              <a:pathLst>
                <a:path w="656" h="328" extrusionOk="0">
                  <a:moveTo>
                    <a:pt x="328" y="0"/>
                  </a:moveTo>
                  <a:cubicBezTo>
                    <a:pt x="253" y="0"/>
                    <a:pt x="179" y="15"/>
                    <a:pt x="119" y="45"/>
                  </a:cubicBezTo>
                  <a:cubicBezTo>
                    <a:pt x="0" y="104"/>
                    <a:pt x="0" y="223"/>
                    <a:pt x="119" y="283"/>
                  </a:cubicBezTo>
                  <a:cubicBezTo>
                    <a:pt x="179" y="313"/>
                    <a:pt x="253" y="328"/>
                    <a:pt x="328" y="328"/>
                  </a:cubicBezTo>
                  <a:cubicBezTo>
                    <a:pt x="402" y="328"/>
                    <a:pt x="477" y="313"/>
                    <a:pt x="536" y="283"/>
                  </a:cubicBezTo>
                  <a:cubicBezTo>
                    <a:pt x="655" y="223"/>
                    <a:pt x="655" y="10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8"/>
            <p:cNvSpPr/>
            <p:nvPr/>
          </p:nvSpPr>
          <p:spPr>
            <a:xfrm>
              <a:off x="4859150" y="726025"/>
              <a:ext cx="16400" cy="8975"/>
            </a:xfrm>
            <a:custGeom>
              <a:avLst/>
              <a:gdLst/>
              <a:ahLst/>
              <a:cxnLst/>
              <a:rect l="l" t="t" r="r" b="b"/>
              <a:pathLst>
                <a:path w="656" h="359" extrusionOk="0">
                  <a:moveTo>
                    <a:pt x="339" y="1"/>
                  </a:moveTo>
                  <a:cubicBezTo>
                    <a:pt x="261" y="1"/>
                    <a:pt x="179" y="16"/>
                    <a:pt x="120" y="46"/>
                  </a:cubicBezTo>
                  <a:cubicBezTo>
                    <a:pt x="1" y="135"/>
                    <a:pt x="1" y="224"/>
                    <a:pt x="120" y="314"/>
                  </a:cubicBezTo>
                  <a:cubicBezTo>
                    <a:pt x="179" y="343"/>
                    <a:pt x="261" y="358"/>
                    <a:pt x="339" y="358"/>
                  </a:cubicBezTo>
                  <a:cubicBezTo>
                    <a:pt x="417" y="358"/>
                    <a:pt x="492" y="343"/>
                    <a:pt x="536" y="314"/>
                  </a:cubicBezTo>
                  <a:cubicBezTo>
                    <a:pt x="656" y="224"/>
                    <a:pt x="656" y="135"/>
                    <a:pt x="536" y="46"/>
                  </a:cubicBezTo>
                  <a:cubicBezTo>
                    <a:pt x="492" y="16"/>
                    <a:pt x="417" y="1"/>
                    <a:pt x="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4878500" y="737200"/>
              <a:ext cx="16400" cy="8225"/>
            </a:xfrm>
            <a:custGeom>
              <a:avLst/>
              <a:gdLst/>
              <a:ahLst/>
              <a:cxnLst/>
              <a:rect l="l" t="t" r="r" b="b"/>
              <a:pathLst>
                <a:path w="656" h="329" extrusionOk="0">
                  <a:moveTo>
                    <a:pt x="317" y="1"/>
                  </a:moveTo>
                  <a:cubicBezTo>
                    <a:pt x="239" y="1"/>
                    <a:pt x="164" y="15"/>
                    <a:pt x="120" y="45"/>
                  </a:cubicBezTo>
                  <a:cubicBezTo>
                    <a:pt x="1" y="105"/>
                    <a:pt x="1" y="224"/>
                    <a:pt x="120" y="283"/>
                  </a:cubicBezTo>
                  <a:cubicBezTo>
                    <a:pt x="164" y="313"/>
                    <a:pt x="239" y="328"/>
                    <a:pt x="317" y="328"/>
                  </a:cubicBezTo>
                  <a:cubicBezTo>
                    <a:pt x="395" y="328"/>
                    <a:pt x="477" y="313"/>
                    <a:pt x="537" y="283"/>
                  </a:cubicBezTo>
                  <a:cubicBezTo>
                    <a:pt x="656" y="224"/>
                    <a:pt x="656" y="105"/>
                    <a:pt x="537" y="45"/>
                  </a:cubicBezTo>
                  <a:cubicBezTo>
                    <a:pt x="477" y="15"/>
                    <a:pt x="39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4897100" y="747700"/>
              <a:ext cx="16425" cy="8875"/>
            </a:xfrm>
            <a:custGeom>
              <a:avLst/>
              <a:gdLst/>
              <a:ahLst/>
              <a:cxnLst/>
              <a:rect l="l" t="t" r="r" b="b"/>
              <a:pathLst>
                <a:path w="657" h="355" extrusionOk="0">
                  <a:moveTo>
                    <a:pt x="306" y="1"/>
                  </a:moveTo>
                  <a:cubicBezTo>
                    <a:pt x="239" y="1"/>
                    <a:pt x="174" y="15"/>
                    <a:pt x="120" y="42"/>
                  </a:cubicBezTo>
                  <a:cubicBezTo>
                    <a:pt x="1" y="131"/>
                    <a:pt x="1" y="221"/>
                    <a:pt x="120" y="310"/>
                  </a:cubicBezTo>
                  <a:cubicBezTo>
                    <a:pt x="180" y="340"/>
                    <a:pt x="254" y="355"/>
                    <a:pt x="329" y="355"/>
                  </a:cubicBezTo>
                  <a:cubicBezTo>
                    <a:pt x="403" y="355"/>
                    <a:pt x="477" y="340"/>
                    <a:pt x="537" y="310"/>
                  </a:cubicBezTo>
                  <a:cubicBezTo>
                    <a:pt x="656" y="221"/>
                    <a:pt x="656" y="131"/>
                    <a:pt x="537" y="72"/>
                  </a:cubicBezTo>
                  <a:cubicBezTo>
                    <a:pt x="471" y="23"/>
                    <a:pt x="388" y="1"/>
                    <a:pt x="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4915725" y="758775"/>
              <a:ext cx="16400" cy="8225"/>
            </a:xfrm>
            <a:custGeom>
              <a:avLst/>
              <a:gdLst/>
              <a:ahLst/>
              <a:cxnLst/>
              <a:rect l="l" t="t" r="r" b="b"/>
              <a:pathLst>
                <a:path w="656" h="329" extrusionOk="0">
                  <a:moveTo>
                    <a:pt x="328" y="1"/>
                  </a:moveTo>
                  <a:cubicBezTo>
                    <a:pt x="253" y="1"/>
                    <a:pt x="179" y="16"/>
                    <a:pt x="119" y="46"/>
                  </a:cubicBezTo>
                  <a:cubicBezTo>
                    <a:pt x="0" y="105"/>
                    <a:pt x="0" y="224"/>
                    <a:pt x="119" y="284"/>
                  </a:cubicBezTo>
                  <a:cubicBezTo>
                    <a:pt x="179" y="314"/>
                    <a:pt x="253" y="328"/>
                    <a:pt x="328" y="328"/>
                  </a:cubicBezTo>
                  <a:cubicBezTo>
                    <a:pt x="402" y="328"/>
                    <a:pt x="477" y="314"/>
                    <a:pt x="536" y="284"/>
                  </a:cubicBezTo>
                  <a:cubicBezTo>
                    <a:pt x="655" y="224"/>
                    <a:pt x="655" y="105"/>
                    <a:pt x="536" y="46"/>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8"/>
            <p:cNvSpPr/>
            <p:nvPr/>
          </p:nvSpPr>
          <p:spPr>
            <a:xfrm>
              <a:off x="4934325" y="769400"/>
              <a:ext cx="16400" cy="8775"/>
            </a:xfrm>
            <a:custGeom>
              <a:avLst/>
              <a:gdLst/>
              <a:ahLst/>
              <a:cxnLst/>
              <a:rect l="l" t="t" r="r" b="b"/>
              <a:pathLst>
                <a:path w="656" h="351" extrusionOk="0">
                  <a:moveTo>
                    <a:pt x="328" y="0"/>
                  </a:moveTo>
                  <a:cubicBezTo>
                    <a:pt x="254" y="0"/>
                    <a:pt x="179" y="23"/>
                    <a:pt x="120" y="67"/>
                  </a:cubicBezTo>
                  <a:cubicBezTo>
                    <a:pt x="1" y="127"/>
                    <a:pt x="1" y="246"/>
                    <a:pt x="120" y="305"/>
                  </a:cubicBezTo>
                  <a:cubicBezTo>
                    <a:pt x="179" y="335"/>
                    <a:pt x="254" y="350"/>
                    <a:pt x="328" y="350"/>
                  </a:cubicBezTo>
                  <a:cubicBezTo>
                    <a:pt x="403" y="350"/>
                    <a:pt x="477" y="335"/>
                    <a:pt x="537" y="305"/>
                  </a:cubicBezTo>
                  <a:cubicBezTo>
                    <a:pt x="656" y="246"/>
                    <a:pt x="656" y="127"/>
                    <a:pt x="537" y="67"/>
                  </a:cubicBezTo>
                  <a:cubicBezTo>
                    <a:pt x="477" y="23"/>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8"/>
            <p:cNvSpPr/>
            <p:nvPr/>
          </p:nvSpPr>
          <p:spPr>
            <a:xfrm>
              <a:off x="4953675" y="780375"/>
              <a:ext cx="15675" cy="8775"/>
            </a:xfrm>
            <a:custGeom>
              <a:avLst/>
              <a:gdLst/>
              <a:ahLst/>
              <a:cxnLst/>
              <a:rect l="l" t="t" r="r" b="b"/>
              <a:pathLst>
                <a:path w="627" h="351" extrusionOk="0">
                  <a:moveTo>
                    <a:pt x="313" y="0"/>
                  </a:moveTo>
                  <a:cubicBezTo>
                    <a:pt x="232" y="0"/>
                    <a:pt x="150" y="15"/>
                    <a:pt x="90" y="45"/>
                  </a:cubicBezTo>
                  <a:cubicBezTo>
                    <a:pt x="1" y="105"/>
                    <a:pt x="1" y="224"/>
                    <a:pt x="90" y="283"/>
                  </a:cubicBezTo>
                  <a:cubicBezTo>
                    <a:pt x="150" y="328"/>
                    <a:pt x="232" y="350"/>
                    <a:pt x="313" y="350"/>
                  </a:cubicBezTo>
                  <a:cubicBezTo>
                    <a:pt x="395" y="350"/>
                    <a:pt x="477" y="328"/>
                    <a:pt x="537" y="283"/>
                  </a:cubicBezTo>
                  <a:cubicBezTo>
                    <a:pt x="626" y="224"/>
                    <a:pt x="626" y="105"/>
                    <a:pt x="537" y="45"/>
                  </a:cubicBezTo>
                  <a:cubicBezTo>
                    <a:pt x="477" y="15"/>
                    <a:pt x="39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4780250" y="696250"/>
              <a:ext cx="16400" cy="8225"/>
            </a:xfrm>
            <a:custGeom>
              <a:avLst/>
              <a:gdLst/>
              <a:ahLst/>
              <a:cxnLst/>
              <a:rect l="l" t="t" r="r" b="b"/>
              <a:pathLst>
                <a:path w="656" h="329" extrusionOk="0">
                  <a:moveTo>
                    <a:pt x="328" y="1"/>
                  </a:moveTo>
                  <a:cubicBezTo>
                    <a:pt x="254" y="1"/>
                    <a:pt x="179" y="16"/>
                    <a:pt x="120" y="46"/>
                  </a:cubicBezTo>
                  <a:cubicBezTo>
                    <a:pt x="0" y="105"/>
                    <a:pt x="0" y="224"/>
                    <a:pt x="120" y="284"/>
                  </a:cubicBezTo>
                  <a:cubicBezTo>
                    <a:pt x="179" y="314"/>
                    <a:pt x="254" y="328"/>
                    <a:pt x="328" y="328"/>
                  </a:cubicBezTo>
                  <a:cubicBezTo>
                    <a:pt x="402" y="328"/>
                    <a:pt x="477" y="314"/>
                    <a:pt x="536" y="284"/>
                  </a:cubicBezTo>
                  <a:cubicBezTo>
                    <a:pt x="655" y="224"/>
                    <a:pt x="655" y="105"/>
                    <a:pt x="536" y="46"/>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8"/>
            <p:cNvSpPr/>
            <p:nvPr/>
          </p:nvSpPr>
          <p:spPr>
            <a:xfrm>
              <a:off x="4798850" y="706675"/>
              <a:ext cx="16400" cy="8975"/>
            </a:xfrm>
            <a:custGeom>
              <a:avLst/>
              <a:gdLst/>
              <a:ahLst/>
              <a:cxnLst/>
              <a:rect l="l" t="t" r="r" b="b"/>
              <a:pathLst>
                <a:path w="656" h="359" extrusionOk="0">
                  <a:moveTo>
                    <a:pt x="328" y="1"/>
                  </a:moveTo>
                  <a:cubicBezTo>
                    <a:pt x="254" y="1"/>
                    <a:pt x="179" y="16"/>
                    <a:pt x="120" y="45"/>
                  </a:cubicBezTo>
                  <a:cubicBezTo>
                    <a:pt x="1" y="135"/>
                    <a:pt x="1" y="224"/>
                    <a:pt x="120" y="313"/>
                  </a:cubicBezTo>
                  <a:cubicBezTo>
                    <a:pt x="179" y="343"/>
                    <a:pt x="254" y="358"/>
                    <a:pt x="328" y="358"/>
                  </a:cubicBezTo>
                  <a:cubicBezTo>
                    <a:pt x="403" y="358"/>
                    <a:pt x="477" y="343"/>
                    <a:pt x="537" y="313"/>
                  </a:cubicBezTo>
                  <a:cubicBezTo>
                    <a:pt x="656" y="224"/>
                    <a:pt x="656" y="135"/>
                    <a:pt x="537" y="45"/>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8"/>
            <p:cNvSpPr/>
            <p:nvPr/>
          </p:nvSpPr>
          <p:spPr>
            <a:xfrm>
              <a:off x="4817475" y="717850"/>
              <a:ext cx="16400" cy="8200"/>
            </a:xfrm>
            <a:custGeom>
              <a:avLst/>
              <a:gdLst/>
              <a:ahLst/>
              <a:cxnLst/>
              <a:rect l="l" t="t" r="r" b="b"/>
              <a:pathLst>
                <a:path w="656" h="328" extrusionOk="0">
                  <a:moveTo>
                    <a:pt x="339" y="0"/>
                  </a:moveTo>
                  <a:cubicBezTo>
                    <a:pt x="261" y="0"/>
                    <a:pt x="179" y="15"/>
                    <a:pt x="119" y="45"/>
                  </a:cubicBezTo>
                  <a:cubicBezTo>
                    <a:pt x="0" y="105"/>
                    <a:pt x="0" y="224"/>
                    <a:pt x="119" y="283"/>
                  </a:cubicBezTo>
                  <a:cubicBezTo>
                    <a:pt x="179" y="313"/>
                    <a:pt x="261" y="328"/>
                    <a:pt x="339" y="328"/>
                  </a:cubicBezTo>
                  <a:cubicBezTo>
                    <a:pt x="417" y="328"/>
                    <a:pt x="491" y="313"/>
                    <a:pt x="536" y="283"/>
                  </a:cubicBezTo>
                  <a:cubicBezTo>
                    <a:pt x="655" y="224"/>
                    <a:pt x="655" y="105"/>
                    <a:pt x="536" y="45"/>
                  </a:cubicBezTo>
                  <a:cubicBezTo>
                    <a:pt x="491" y="15"/>
                    <a:pt x="417"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8"/>
            <p:cNvSpPr/>
            <p:nvPr/>
          </p:nvSpPr>
          <p:spPr>
            <a:xfrm>
              <a:off x="4836825" y="728450"/>
              <a:ext cx="16400" cy="8775"/>
            </a:xfrm>
            <a:custGeom>
              <a:avLst/>
              <a:gdLst/>
              <a:ahLst/>
              <a:cxnLst/>
              <a:rect l="l" t="t" r="r" b="b"/>
              <a:pathLst>
                <a:path w="656" h="351" extrusionOk="0">
                  <a:moveTo>
                    <a:pt x="317" y="1"/>
                  </a:moveTo>
                  <a:cubicBezTo>
                    <a:pt x="238" y="1"/>
                    <a:pt x="164" y="23"/>
                    <a:pt x="119" y="68"/>
                  </a:cubicBezTo>
                  <a:cubicBezTo>
                    <a:pt x="0" y="127"/>
                    <a:pt x="0" y="217"/>
                    <a:pt x="119" y="306"/>
                  </a:cubicBezTo>
                  <a:cubicBezTo>
                    <a:pt x="179" y="336"/>
                    <a:pt x="253" y="351"/>
                    <a:pt x="328" y="351"/>
                  </a:cubicBezTo>
                  <a:cubicBezTo>
                    <a:pt x="402" y="351"/>
                    <a:pt x="477" y="336"/>
                    <a:pt x="536" y="306"/>
                  </a:cubicBezTo>
                  <a:cubicBezTo>
                    <a:pt x="655" y="246"/>
                    <a:pt x="655" y="127"/>
                    <a:pt x="536" y="68"/>
                  </a:cubicBezTo>
                  <a:cubicBezTo>
                    <a:pt x="477" y="23"/>
                    <a:pt x="39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4855425" y="739425"/>
              <a:ext cx="16400" cy="8775"/>
            </a:xfrm>
            <a:custGeom>
              <a:avLst/>
              <a:gdLst/>
              <a:ahLst/>
              <a:cxnLst/>
              <a:rect l="l" t="t" r="r" b="b"/>
              <a:pathLst>
                <a:path w="656" h="351" extrusionOk="0">
                  <a:moveTo>
                    <a:pt x="328" y="1"/>
                  </a:moveTo>
                  <a:cubicBezTo>
                    <a:pt x="254" y="1"/>
                    <a:pt x="179" y="16"/>
                    <a:pt x="120" y="46"/>
                  </a:cubicBezTo>
                  <a:cubicBezTo>
                    <a:pt x="1" y="105"/>
                    <a:pt x="1" y="224"/>
                    <a:pt x="120" y="284"/>
                  </a:cubicBezTo>
                  <a:cubicBezTo>
                    <a:pt x="179" y="328"/>
                    <a:pt x="254" y="351"/>
                    <a:pt x="328" y="351"/>
                  </a:cubicBezTo>
                  <a:cubicBezTo>
                    <a:pt x="403" y="351"/>
                    <a:pt x="477" y="328"/>
                    <a:pt x="537" y="284"/>
                  </a:cubicBezTo>
                  <a:cubicBezTo>
                    <a:pt x="656" y="224"/>
                    <a:pt x="656" y="105"/>
                    <a:pt x="537" y="46"/>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4874025" y="750050"/>
              <a:ext cx="16425" cy="8750"/>
            </a:xfrm>
            <a:custGeom>
              <a:avLst/>
              <a:gdLst/>
              <a:ahLst/>
              <a:cxnLst/>
              <a:rect l="l" t="t" r="r" b="b"/>
              <a:pathLst>
                <a:path w="657" h="350" extrusionOk="0">
                  <a:moveTo>
                    <a:pt x="329" y="0"/>
                  </a:moveTo>
                  <a:cubicBezTo>
                    <a:pt x="254" y="0"/>
                    <a:pt x="180" y="22"/>
                    <a:pt x="120" y="67"/>
                  </a:cubicBezTo>
                  <a:cubicBezTo>
                    <a:pt x="1" y="127"/>
                    <a:pt x="1" y="246"/>
                    <a:pt x="120" y="305"/>
                  </a:cubicBezTo>
                  <a:cubicBezTo>
                    <a:pt x="180" y="335"/>
                    <a:pt x="254" y="350"/>
                    <a:pt x="329" y="350"/>
                  </a:cubicBezTo>
                  <a:cubicBezTo>
                    <a:pt x="403" y="350"/>
                    <a:pt x="477" y="335"/>
                    <a:pt x="537" y="305"/>
                  </a:cubicBezTo>
                  <a:cubicBezTo>
                    <a:pt x="656" y="246"/>
                    <a:pt x="656" y="127"/>
                    <a:pt x="537" y="67"/>
                  </a:cubicBezTo>
                  <a:cubicBezTo>
                    <a:pt x="477" y="22"/>
                    <a:pt x="403"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8"/>
            <p:cNvSpPr/>
            <p:nvPr/>
          </p:nvSpPr>
          <p:spPr>
            <a:xfrm>
              <a:off x="4892650" y="761025"/>
              <a:ext cx="16400" cy="8775"/>
            </a:xfrm>
            <a:custGeom>
              <a:avLst/>
              <a:gdLst/>
              <a:ahLst/>
              <a:cxnLst/>
              <a:rect l="l" t="t" r="r" b="b"/>
              <a:pathLst>
                <a:path w="656" h="351" extrusionOk="0">
                  <a:moveTo>
                    <a:pt x="328" y="0"/>
                  </a:moveTo>
                  <a:cubicBezTo>
                    <a:pt x="253" y="0"/>
                    <a:pt x="179" y="15"/>
                    <a:pt x="119" y="45"/>
                  </a:cubicBezTo>
                  <a:cubicBezTo>
                    <a:pt x="0" y="134"/>
                    <a:pt x="0" y="224"/>
                    <a:pt x="119" y="283"/>
                  </a:cubicBezTo>
                  <a:cubicBezTo>
                    <a:pt x="179" y="328"/>
                    <a:pt x="253" y="350"/>
                    <a:pt x="328" y="350"/>
                  </a:cubicBezTo>
                  <a:cubicBezTo>
                    <a:pt x="402" y="350"/>
                    <a:pt x="477" y="328"/>
                    <a:pt x="536" y="283"/>
                  </a:cubicBezTo>
                  <a:cubicBezTo>
                    <a:pt x="655" y="224"/>
                    <a:pt x="655" y="13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8"/>
            <p:cNvSpPr/>
            <p:nvPr/>
          </p:nvSpPr>
          <p:spPr>
            <a:xfrm>
              <a:off x="4912000" y="772175"/>
              <a:ext cx="15650" cy="8225"/>
            </a:xfrm>
            <a:custGeom>
              <a:avLst/>
              <a:gdLst/>
              <a:ahLst/>
              <a:cxnLst/>
              <a:rect l="l" t="t" r="r" b="b"/>
              <a:pathLst>
                <a:path w="626" h="329" extrusionOk="0">
                  <a:moveTo>
                    <a:pt x="313" y="1"/>
                  </a:moveTo>
                  <a:cubicBezTo>
                    <a:pt x="231" y="1"/>
                    <a:pt x="149" y="16"/>
                    <a:pt x="90" y="46"/>
                  </a:cubicBezTo>
                  <a:cubicBezTo>
                    <a:pt x="0" y="105"/>
                    <a:pt x="0" y="224"/>
                    <a:pt x="120" y="284"/>
                  </a:cubicBezTo>
                  <a:cubicBezTo>
                    <a:pt x="164" y="314"/>
                    <a:pt x="239" y="328"/>
                    <a:pt x="317" y="328"/>
                  </a:cubicBezTo>
                  <a:cubicBezTo>
                    <a:pt x="395" y="328"/>
                    <a:pt x="477" y="314"/>
                    <a:pt x="536" y="284"/>
                  </a:cubicBezTo>
                  <a:cubicBezTo>
                    <a:pt x="626" y="224"/>
                    <a:pt x="626" y="105"/>
                    <a:pt x="536" y="46"/>
                  </a:cubicBezTo>
                  <a:cubicBezTo>
                    <a:pt x="477" y="16"/>
                    <a:pt x="39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4930600" y="782600"/>
              <a:ext cx="16400" cy="8975"/>
            </a:xfrm>
            <a:custGeom>
              <a:avLst/>
              <a:gdLst/>
              <a:ahLst/>
              <a:cxnLst/>
              <a:rect l="l" t="t" r="r" b="b"/>
              <a:pathLst>
                <a:path w="656" h="359" extrusionOk="0">
                  <a:moveTo>
                    <a:pt x="328" y="1"/>
                  </a:moveTo>
                  <a:cubicBezTo>
                    <a:pt x="254" y="1"/>
                    <a:pt x="179" y="16"/>
                    <a:pt x="120" y="45"/>
                  </a:cubicBezTo>
                  <a:cubicBezTo>
                    <a:pt x="1" y="135"/>
                    <a:pt x="1" y="224"/>
                    <a:pt x="120" y="313"/>
                  </a:cubicBezTo>
                  <a:cubicBezTo>
                    <a:pt x="179" y="343"/>
                    <a:pt x="254" y="358"/>
                    <a:pt x="328" y="358"/>
                  </a:cubicBezTo>
                  <a:cubicBezTo>
                    <a:pt x="403" y="358"/>
                    <a:pt x="477" y="343"/>
                    <a:pt x="537" y="313"/>
                  </a:cubicBezTo>
                  <a:cubicBezTo>
                    <a:pt x="656" y="224"/>
                    <a:pt x="656" y="135"/>
                    <a:pt x="537" y="45"/>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4949225" y="793775"/>
              <a:ext cx="16400" cy="8200"/>
            </a:xfrm>
            <a:custGeom>
              <a:avLst/>
              <a:gdLst/>
              <a:ahLst/>
              <a:cxnLst/>
              <a:rect l="l" t="t" r="r" b="b"/>
              <a:pathLst>
                <a:path w="656" h="328" extrusionOk="0">
                  <a:moveTo>
                    <a:pt x="328" y="0"/>
                  </a:moveTo>
                  <a:cubicBezTo>
                    <a:pt x="253" y="0"/>
                    <a:pt x="179" y="15"/>
                    <a:pt x="119" y="45"/>
                  </a:cubicBezTo>
                  <a:cubicBezTo>
                    <a:pt x="0" y="105"/>
                    <a:pt x="0" y="224"/>
                    <a:pt x="119" y="283"/>
                  </a:cubicBezTo>
                  <a:cubicBezTo>
                    <a:pt x="179" y="313"/>
                    <a:pt x="253" y="328"/>
                    <a:pt x="328" y="328"/>
                  </a:cubicBezTo>
                  <a:cubicBezTo>
                    <a:pt x="402" y="328"/>
                    <a:pt x="477" y="313"/>
                    <a:pt x="536" y="283"/>
                  </a:cubicBezTo>
                  <a:cubicBezTo>
                    <a:pt x="655" y="224"/>
                    <a:pt x="655" y="105"/>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4775775" y="709100"/>
              <a:ext cx="16400" cy="8775"/>
            </a:xfrm>
            <a:custGeom>
              <a:avLst/>
              <a:gdLst/>
              <a:ahLst/>
              <a:cxnLst/>
              <a:rect l="l" t="t" r="r" b="b"/>
              <a:pathLst>
                <a:path w="656" h="351" extrusionOk="0">
                  <a:moveTo>
                    <a:pt x="340" y="1"/>
                  </a:moveTo>
                  <a:cubicBezTo>
                    <a:pt x="261" y="1"/>
                    <a:pt x="179" y="23"/>
                    <a:pt x="120" y="68"/>
                  </a:cubicBezTo>
                  <a:cubicBezTo>
                    <a:pt x="1" y="127"/>
                    <a:pt x="1" y="246"/>
                    <a:pt x="120" y="306"/>
                  </a:cubicBezTo>
                  <a:cubicBezTo>
                    <a:pt x="179" y="336"/>
                    <a:pt x="261" y="350"/>
                    <a:pt x="343" y="350"/>
                  </a:cubicBezTo>
                  <a:cubicBezTo>
                    <a:pt x="425" y="350"/>
                    <a:pt x="507" y="336"/>
                    <a:pt x="567" y="306"/>
                  </a:cubicBezTo>
                  <a:cubicBezTo>
                    <a:pt x="656" y="246"/>
                    <a:pt x="656" y="127"/>
                    <a:pt x="537" y="68"/>
                  </a:cubicBezTo>
                  <a:cubicBezTo>
                    <a:pt x="492" y="23"/>
                    <a:pt x="418" y="1"/>
                    <a:pt x="3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8"/>
            <p:cNvSpPr/>
            <p:nvPr/>
          </p:nvSpPr>
          <p:spPr>
            <a:xfrm>
              <a:off x="4795125" y="720075"/>
              <a:ext cx="16400" cy="8775"/>
            </a:xfrm>
            <a:custGeom>
              <a:avLst/>
              <a:gdLst/>
              <a:ahLst/>
              <a:cxnLst/>
              <a:rect l="l" t="t" r="r" b="b"/>
              <a:pathLst>
                <a:path w="656" h="351" extrusionOk="0">
                  <a:moveTo>
                    <a:pt x="317" y="1"/>
                  </a:moveTo>
                  <a:cubicBezTo>
                    <a:pt x="239" y="1"/>
                    <a:pt x="165" y="16"/>
                    <a:pt x="120" y="45"/>
                  </a:cubicBezTo>
                  <a:cubicBezTo>
                    <a:pt x="1" y="105"/>
                    <a:pt x="1" y="224"/>
                    <a:pt x="120" y="284"/>
                  </a:cubicBezTo>
                  <a:cubicBezTo>
                    <a:pt x="180" y="328"/>
                    <a:pt x="254" y="351"/>
                    <a:pt x="328" y="351"/>
                  </a:cubicBezTo>
                  <a:cubicBezTo>
                    <a:pt x="403" y="351"/>
                    <a:pt x="477" y="328"/>
                    <a:pt x="537" y="284"/>
                  </a:cubicBezTo>
                  <a:cubicBezTo>
                    <a:pt x="656" y="224"/>
                    <a:pt x="656" y="105"/>
                    <a:pt x="537" y="45"/>
                  </a:cubicBezTo>
                  <a:cubicBezTo>
                    <a:pt x="477" y="16"/>
                    <a:pt x="39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8"/>
            <p:cNvSpPr/>
            <p:nvPr/>
          </p:nvSpPr>
          <p:spPr>
            <a:xfrm>
              <a:off x="4813750" y="731250"/>
              <a:ext cx="16400" cy="8200"/>
            </a:xfrm>
            <a:custGeom>
              <a:avLst/>
              <a:gdLst/>
              <a:ahLst/>
              <a:cxnLst/>
              <a:rect l="l" t="t" r="r" b="b"/>
              <a:pathLst>
                <a:path w="656" h="328" extrusionOk="0">
                  <a:moveTo>
                    <a:pt x="328" y="0"/>
                  </a:moveTo>
                  <a:cubicBezTo>
                    <a:pt x="253" y="0"/>
                    <a:pt x="179" y="15"/>
                    <a:pt x="119" y="45"/>
                  </a:cubicBezTo>
                  <a:cubicBezTo>
                    <a:pt x="0" y="105"/>
                    <a:pt x="0" y="224"/>
                    <a:pt x="119" y="283"/>
                  </a:cubicBezTo>
                  <a:cubicBezTo>
                    <a:pt x="179" y="313"/>
                    <a:pt x="253" y="328"/>
                    <a:pt x="328" y="328"/>
                  </a:cubicBezTo>
                  <a:cubicBezTo>
                    <a:pt x="402" y="328"/>
                    <a:pt x="477" y="313"/>
                    <a:pt x="536" y="283"/>
                  </a:cubicBezTo>
                  <a:cubicBezTo>
                    <a:pt x="655" y="224"/>
                    <a:pt x="655" y="105"/>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8"/>
            <p:cNvSpPr/>
            <p:nvPr/>
          </p:nvSpPr>
          <p:spPr>
            <a:xfrm>
              <a:off x="4832350" y="741675"/>
              <a:ext cx="16400" cy="8775"/>
            </a:xfrm>
            <a:custGeom>
              <a:avLst/>
              <a:gdLst/>
              <a:ahLst/>
              <a:cxnLst/>
              <a:rect l="l" t="t" r="r" b="b"/>
              <a:pathLst>
                <a:path w="656" h="351" extrusionOk="0">
                  <a:moveTo>
                    <a:pt x="328" y="0"/>
                  </a:moveTo>
                  <a:cubicBezTo>
                    <a:pt x="254" y="0"/>
                    <a:pt x="179" y="15"/>
                    <a:pt x="120" y="45"/>
                  </a:cubicBezTo>
                  <a:cubicBezTo>
                    <a:pt x="1" y="134"/>
                    <a:pt x="1" y="223"/>
                    <a:pt x="120" y="283"/>
                  </a:cubicBezTo>
                  <a:cubicBezTo>
                    <a:pt x="179" y="328"/>
                    <a:pt x="254" y="350"/>
                    <a:pt x="328" y="350"/>
                  </a:cubicBezTo>
                  <a:cubicBezTo>
                    <a:pt x="403" y="350"/>
                    <a:pt x="477" y="328"/>
                    <a:pt x="537" y="283"/>
                  </a:cubicBezTo>
                  <a:cubicBezTo>
                    <a:pt x="656" y="223"/>
                    <a:pt x="656" y="13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8"/>
            <p:cNvSpPr/>
            <p:nvPr/>
          </p:nvSpPr>
          <p:spPr>
            <a:xfrm>
              <a:off x="4850975" y="752825"/>
              <a:ext cx="16400" cy="8225"/>
            </a:xfrm>
            <a:custGeom>
              <a:avLst/>
              <a:gdLst/>
              <a:ahLst/>
              <a:cxnLst/>
              <a:rect l="l" t="t" r="r" b="b"/>
              <a:pathLst>
                <a:path w="656" h="329" extrusionOk="0">
                  <a:moveTo>
                    <a:pt x="328" y="1"/>
                  </a:moveTo>
                  <a:cubicBezTo>
                    <a:pt x="253" y="1"/>
                    <a:pt x="179" y="16"/>
                    <a:pt x="119" y="45"/>
                  </a:cubicBezTo>
                  <a:cubicBezTo>
                    <a:pt x="0" y="105"/>
                    <a:pt x="0" y="224"/>
                    <a:pt x="119" y="284"/>
                  </a:cubicBezTo>
                  <a:cubicBezTo>
                    <a:pt x="179" y="313"/>
                    <a:pt x="261" y="328"/>
                    <a:pt x="339" y="328"/>
                  </a:cubicBezTo>
                  <a:cubicBezTo>
                    <a:pt x="417" y="328"/>
                    <a:pt x="491" y="313"/>
                    <a:pt x="536" y="284"/>
                  </a:cubicBezTo>
                  <a:cubicBezTo>
                    <a:pt x="655" y="224"/>
                    <a:pt x="655" y="105"/>
                    <a:pt x="536" y="45"/>
                  </a:cubicBezTo>
                  <a:cubicBezTo>
                    <a:pt x="476"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8"/>
            <p:cNvSpPr/>
            <p:nvPr/>
          </p:nvSpPr>
          <p:spPr>
            <a:xfrm>
              <a:off x="4870325" y="763250"/>
              <a:ext cx="15650" cy="8950"/>
            </a:xfrm>
            <a:custGeom>
              <a:avLst/>
              <a:gdLst/>
              <a:ahLst/>
              <a:cxnLst/>
              <a:rect l="l" t="t" r="r" b="b"/>
              <a:pathLst>
                <a:path w="626" h="358" extrusionOk="0">
                  <a:moveTo>
                    <a:pt x="313" y="1"/>
                  </a:moveTo>
                  <a:cubicBezTo>
                    <a:pt x="231" y="1"/>
                    <a:pt x="149" y="16"/>
                    <a:pt x="89" y="45"/>
                  </a:cubicBezTo>
                  <a:cubicBezTo>
                    <a:pt x="0" y="135"/>
                    <a:pt x="0" y="224"/>
                    <a:pt x="119" y="313"/>
                  </a:cubicBezTo>
                  <a:cubicBezTo>
                    <a:pt x="164" y="343"/>
                    <a:pt x="238" y="358"/>
                    <a:pt x="316" y="358"/>
                  </a:cubicBezTo>
                  <a:cubicBezTo>
                    <a:pt x="395" y="358"/>
                    <a:pt x="477" y="343"/>
                    <a:pt x="536" y="313"/>
                  </a:cubicBezTo>
                  <a:cubicBezTo>
                    <a:pt x="625" y="224"/>
                    <a:pt x="625" y="135"/>
                    <a:pt x="536" y="45"/>
                  </a:cubicBezTo>
                  <a:cubicBezTo>
                    <a:pt x="477" y="16"/>
                    <a:pt x="39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8"/>
            <p:cNvSpPr/>
            <p:nvPr/>
          </p:nvSpPr>
          <p:spPr>
            <a:xfrm>
              <a:off x="4888925" y="774425"/>
              <a:ext cx="16400" cy="8200"/>
            </a:xfrm>
            <a:custGeom>
              <a:avLst/>
              <a:gdLst/>
              <a:ahLst/>
              <a:cxnLst/>
              <a:rect l="l" t="t" r="r" b="b"/>
              <a:pathLst>
                <a:path w="656" h="328" extrusionOk="0">
                  <a:moveTo>
                    <a:pt x="328" y="0"/>
                  </a:moveTo>
                  <a:cubicBezTo>
                    <a:pt x="254" y="0"/>
                    <a:pt x="179" y="15"/>
                    <a:pt x="120" y="45"/>
                  </a:cubicBezTo>
                  <a:cubicBezTo>
                    <a:pt x="0" y="104"/>
                    <a:pt x="0" y="224"/>
                    <a:pt x="120" y="283"/>
                  </a:cubicBezTo>
                  <a:cubicBezTo>
                    <a:pt x="179" y="313"/>
                    <a:pt x="254" y="328"/>
                    <a:pt x="328" y="328"/>
                  </a:cubicBezTo>
                  <a:cubicBezTo>
                    <a:pt x="402" y="328"/>
                    <a:pt x="477" y="313"/>
                    <a:pt x="536" y="283"/>
                  </a:cubicBezTo>
                  <a:cubicBezTo>
                    <a:pt x="656" y="224"/>
                    <a:pt x="656" y="10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4907525" y="785025"/>
              <a:ext cx="16400" cy="8775"/>
            </a:xfrm>
            <a:custGeom>
              <a:avLst/>
              <a:gdLst/>
              <a:ahLst/>
              <a:cxnLst/>
              <a:rect l="l" t="t" r="r" b="b"/>
              <a:pathLst>
                <a:path w="656" h="351" extrusionOk="0">
                  <a:moveTo>
                    <a:pt x="328" y="1"/>
                  </a:moveTo>
                  <a:cubicBezTo>
                    <a:pt x="254" y="1"/>
                    <a:pt x="179" y="23"/>
                    <a:pt x="120" y="68"/>
                  </a:cubicBezTo>
                  <a:cubicBezTo>
                    <a:pt x="1" y="127"/>
                    <a:pt x="1" y="216"/>
                    <a:pt x="120" y="306"/>
                  </a:cubicBezTo>
                  <a:cubicBezTo>
                    <a:pt x="179" y="335"/>
                    <a:pt x="254" y="350"/>
                    <a:pt x="328" y="350"/>
                  </a:cubicBezTo>
                  <a:cubicBezTo>
                    <a:pt x="403" y="350"/>
                    <a:pt x="477" y="335"/>
                    <a:pt x="537" y="306"/>
                  </a:cubicBezTo>
                  <a:cubicBezTo>
                    <a:pt x="656" y="246"/>
                    <a:pt x="656" y="127"/>
                    <a:pt x="537" y="68"/>
                  </a:cubicBezTo>
                  <a:cubicBezTo>
                    <a:pt x="477" y="23"/>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8"/>
            <p:cNvSpPr/>
            <p:nvPr/>
          </p:nvSpPr>
          <p:spPr>
            <a:xfrm>
              <a:off x="4926150" y="796000"/>
              <a:ext cx="16400" cy="8775"/>
            </a:xfrm>
            <a:custGeom>
              <a:avLst/>
              <a:gdLst/>
              <a:ahLst/>
              <a:cxnLst/>
              <a:rect l="l" t="t" r="r" b="b"/>
              <a:pathLst>
                <a:path w="656" h="351" extrusionOk="0">
                  <a:moveTo>
                    <a:pt x="328" y="1"/>
                  </a:moveTo>
                  <a:cubicBezTo>
                    <a:pt x="253" y="1"/>
                    <a:pt x="179" y="16"/>
                    <a:pt x="119" y="45"/>
                  </a:cubicBezTo>
                  <a:cubicBezTo>
                    <a:pt x="0" y="105"/>
                    <a:pt x="0" y="224"/>
                    <a:pt x="119" y="284"/>
                  </a:cubicBezTo>
                  <a:cubicBezTo>
                    <a:pt x="179" y="328"/>
                    <a:pt x="253" y="351"/>
                    <a:pt x="328" y="351"/>
                  </a:cubicBezTo>
                  <a:cubicBezTo>
                    <a:pt x="402" y="351"/>
                    <a:pt x="477" y="328"/>
                    <a:pt x="536" y="284"/>
                  </a:cubicBezTo>
                  <a:cubicBezTo>
                    <a:pt x="655" y="224"/>
                    <a:pt x="655" y="105"/>
                    <a:pt x="536" y="45"/>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8"/>
            <p:cNvSpPr/>
            <p:nvPr/>
          </p:nvSpPr>
          <p:spPr>
            <a:xfrm>
              <a:off x="4753450" y="711900"/>
              <a:ext cx="16400" cy="8200"/>
            </a:xfrm>
            <a:custGeom>
              <a:avLst/>
              <a:gdLst/>
              <a:ahLst/>
              <a:cxnLst/>
              <a:rect l="l" t="t" r="r" b="b"/>
              <a:pathLst>
                <a:path w="656" h="328" extrusionOk="0">
                  <a:moveTo>
                    <a:pt x="317" y="0"/>
                  </a:moveTo>
                  <a:cubicBezTo>
                    <a:pt x="239" y="0"/>
                    <a:pt x="164" y="15"/>
                    <a:pt x="120" y="45"/>
                  </a:cubicBezTo>
                  <a:cubicBezTo>
                    <a:pt x="1" y="104"/>
                    <a:pt x="1" y="224"/>
                    <a:pt x="120" y="283"/>
                  </a:cubicBezTo>
                  <a:cubicBezTo>
                    <a:pt x="179" y="313"/>
                    <a:pt x="254" y="328"/>
                    <a:pt x="328" y="328"/>
                  </a:cubicBezTo>
                  <a:cubicBezTo>
                    <a:pt x="403" y="328"/>
                    <a:pt x="477" y="313"/>
                    <a:pt x="537" y="283"/>
                  </a:cubicBezTo>
                  <a:cubicBezTo>
                    <a:pt x="656" y="224"/>
                    <a:pt x="656" y="104"/>
                    <a:pt x="537" y="45"/>
                  </a:cubicBezTo>
                  <a:cubicBezTo>
                    <a:pt x="477" y="15"/>
                    <a:pt x="39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8"/>
            <p:cNvSpPr/>
            <p:nvPr/>
          </p:nvSpPr>
          <p:spPr>
            <a:xfrm>
              <a:off x="4772050" y="722325"/>
              <a:ext cx="16400" cy="8950"/>
            </a:xfrm>
            <a:custGeom>
              <a:avLst/>
              <a:gdLst/>
              <a:ahLst/>
              <a:cxnLst/>
              <a:rect l="l" t="t" r="r" b="b"/>
              <a:pathLst>
                <a:path w="656" h="358" extrusionOk="0">
                  <a:moveTo>
                    <a:pt x="328" y="0"/>
                  </a:moveTo>
                  <a:cubicBezTo>
                    <a:pt x="254" y="0"/>
                    <a:pt x="180" y="15"/>
                    <a:pt x="120" y="45"/>
                  </a:cubicBezTo>
                  <a:cubicBezTo>
                    <a:pt x="1" y="134"/>
                    <a:pt x="1" y="223"/>
                    <a:pt x="120" y="313"/>
                  </a:cubicBezTo>
                  <a:cubicBezTo>
                    <a:pt x="180" y="342"/>
                    <a:pt x="254" y="357"/>
                    <a:pt x="328" y="357"/>
                  </a:cubicBezTo>
                  <a:cubicBezTo>
                    <a:pt x="403" y="357"/>
                    <a:pt x="477" y="342"/>
                    <a:pt x="537" y="313"/>
                  </a:cubicBezTo>
                  <a:cubicBezTo>
                    <a:pt x="656" y="223"/>
                    <a:pt x="656" y="13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4790675" y="733475"/>
              <a:ext cx="16400" cy="8225"/>
            </a:xfrm>
            <a:custGeom>
              <a:avLst/>
              <a:gdLst/>
              <a:ahLst/>
              <a:cxnLst/>
              <a:rect l="l" t="t" r="r" b="b"/>
              <a:pathLst>
                <a:path w="656" h="329" extrusionOk="0">
                  <a:moveTo>
                    <a:pt x="328" y="1"/>
                  </a:moveTo>
                  <a:cubicBezTo>
                    <a:pt x="253" y="1"/>
                    <a:pt x="179" y="16"/>
                    <a:pt x="119" y="45"/>
                  </a:cubicBezTo>
                  <a:cubicBezTo>
                    <a:pt x="0" y="105"/>
                    <a:pt x="0" y="224"/>
                    <a:pt x="119" y="284"/>
                  </a:cubicBezTo>
                  <a:cubicBezTo>
                    <a:pt x="179" y="313"/>
                    <a:pt x="253" y="328"/>
                    <a:pt x="328" y="328"/>
                  </a:cubicBezTo>
                  <a:cubicBezTo>
                    <a:pt x="402" y="328"/>
                    <a:pt x="477" y="313"/>
                    <a:pt x="536" y="284"/>
                  </a:cubicBezTo>
                  <a:cubicBezTo>
                    <a:pt x="655" y="224"/>
                    <a:pt x="655" y="105"/>
                    <a:pt x="536" y="45"/>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8"/>
            <p:cNvSpPr/>
            <p:nvPr/>
          </p:nvSpPr>
          <p:spPr>
            <a:xfrm>
              <a:off x="4809275" y="744075"/>
              <a:ext cx="16400" cy="8775"/>
            </a:xfrm>
            <a:custGeom>
              <a:avLst/>
              <a:gdLst/>
              <a:ahLst/>
              <a:cxnLst/>
              <a:rect l="l" t="t" r="r" b="b"/>
              <a:pathLst>
                <a:path w="656" h="351" extrusionOk="0">
                  <a:moveTo>
                    <a:pt x="328" y="1"/>
                  </a:moveTo>
                  <a:cubicBezTo>
                    <a:pt x="254" y="1"/>
                    <a:pt x="179" y="23"/>
                    <a:pt x="120" y="68"/>
                  </a:cubicBezTo>
                  <a:cubicBezTo>
                    <a:pt x="1" y="127"/>
                    <a:pt x="1" y="217"/>
                    <a:pt x="120" y="306"/>
                  </a:cubicBezTo>
                  <a:cubicBezTo>
                    <a:pt x="179" y="336"/>
                    <a:pt x="261" y="351"/>
                    <a:pt x="339" y="351"/>
                  </a:cubicBezTo>
                  <a:cubicBezTo>
                    <a:pt x="417" y="351"/>
                    <a:pt x="492" y="336"/>
                    <a:pt x="537" y="306"/>
                  </a:cubicBezTo>
                  <a:cubicBezTo>
                    <a:pt x="656" y="217"/>
                    <a:pt x="656" y="127"/>
                    <a:pt x="537" y="68"/>
                  </a:cubicBezTo>
                  <a:cubicBezTo>
                    <a:pt x="477" y="23"/>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8"/>
            <p:cNvSpPr/>
            <p:nvPr/>
          </p:nvSpPr>
          <p:spPr>
            <a:xfrm>
              <a:off x="4828625" y="755075"/>
              <a:ext cx="16400" cy="8500"/>
            </a:xfrm>
            <a:custGeom>
              <a:avLst/>
              <a:gdLst/>
              <a:ahLst/>
              <a:cxnLst/>
              <a:rect l="l" t="t" r="r" b="b"/>
              <a:pathLst>
                <a:path w="656" h="340" extrusionOk="0">
                  <a:moveTo>
                    <a:pt x="313" y="0"/>
                  </a:moveTo>
                  <a:cubicBezTo>
                    <a:pt x="232" y="0"/>
                    <a:pt x="150" y="15"/>
                    <a:pt x="90" y="45"/>
                  </a:cubicBezTo>
                  <a:cubicBezTo>
                    <a:pt x="1" y="104"/>
                    <a:pt x="1" y="223"/>
                    <a:pt x="120" y="283"/>
                  </a:cubicBezTo>
                  <a:cubicBezTo>
                    <a:pt x="169" y="316"/>
                    <a:pt x="254" y="339"/>
                    <a:pt x="340" y="339"/>
                  </a:cubicBezTo>
                  <a:cubicBezTo>
                    <a:pt x="411" y="339"/>
                    <a:pt x="483" y="323"/>
                    <a:pt x="537" y="283"/>
                  </a:cubicBezTo>
                  <a:cubicBezTo>
                    <a:pt x="656" y="223"/>
                    <a:pt x="656" y="104"/>
                    <a:pt x="537" y="45"/>
                  </a:cubicBezTo>
                  <a:cubicBezTo>
                    <a:pt x="477" y="15"/>
                    <a:pt x="39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8"/>
            <p:cNvSpPr/>
            <p:nvPr/>
          </p:nvSpPr>
          <p:spPr>
            <a:xfrm>
              <a:off x="4847250" y="765675"/>
              <a:ext cx="16400" cy="8775"/>
            </a:xfrm>
            <a:custGeom>
              <a:avLst/>
              <a:gdLst/>
              <a:ahLst/>
              <a:cxnLst/>
              <a:rect l="l" t="t" r="r" b="b"/>
              <a:pathLst>
                <a:path w="656" h="351" extrusionOk="0">
                  <a:moveTo>
                    <a:pt x="328" y="0"/>
                  </a:moveTo>
                  <a:cubicBezTo>
                    <a:pt x="253" y="0"/>
                    <a:pt x="179" y="23"/>
                    <a:pt x="119" y="67"/>
                  </a:cubicBezTo>
                  <a:cubicBezTo>
                    <a:pt x="0" y="127"/>
                    <a:pt x="0" y="246"/>
                    <a:pt x="119" y="306"/>
                  </a:cubicBezTo>
                  <a:cubicBezTo>
                    <a:pt x="179" y="335"/>
                    <a:pt x="253" y="350"/>
                    <a:pt x="328" y="350"/>
                  </a:cubicBezTo>
                  <a:cubicBezTo>
                    <a:pt x="402" y="350"/>
                    <a:pt x="477" y="335"/>
                    <a:pt x="536" y="306"/>
                  </a:cubicBezTo>
                  <a:cubicBezTo>
                    <a:pt x="655" y="246"/>
                    <a:pt x="655" y="127"/>
                    <a:pt x="536" y="67"/>
                  </a:cubicBezTo>
                  <a:cubicBezTo>
                    <a:pt x="477" y="23"/>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8"/>
            <p:cNvSpPr/>
            <p:nvPr/>
          </p:nvSpPr>
          <p:spPr>
            <a:xfrm>
              <a:off x="4865850" y="776650"/>
              <a:ext cx="16400" cy="8775"/>
            </a:xfrm>
            <a:custGeom>
              <a:avLst/>
              <a:gdLst/>
              <a:ahLst/>
              <a:cxnLst/>
              <a:rect l="l" t="t" r="r" b="b"/>
              <a:pathLst>
                <a:path w="656" h="351" extrusionOk="0">
                  <a:moveTo>
                    <a:pt x="328" y="1"/>
                  </a:moveTo>
                  <a:cubicBezTo>
                    <a:pt x="254" y="1"/>
                    <a:pt x="179" y="15"/>
                    <a:pt x="120" y="45"/>
                  </a:cubicBezTo>
                  <a:cubicBezTo>
                    <a:pt x="0" y="105"/>
                    <a:pt x="0" y="224"/>
                    <a:pt x="120" y="283"/>
                  </a:cubicBezTo>
                  <a:cubicBezTo>
                    <a:pt x="179" y="328"/>
                    <a:pt x="254" y="350"/>
                    <a:pt x="328" y="350"/>
                  </a:cubicBezTo>
                  <a:cubicBezTo>
                    <a:pt x="402" y="350"/>
                    <a:pt x="477" y="328"/>
                    <a:pt x="536" y="283"/>
                  </a:cubicBezTo>
                  <a:cubicBezTo>
                    <a:pt x="656" y="224"/>
                    <a:pt x="656" y="135"/>
                    <a:pt x="536" y="45"/>
                  </a:cubicBezTo>
                  <a:cubicBezTo>
                    <a:pt x="477" y="15"/>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4884450" y="787825"/>
              <a:ext cx="16400" cy="8200"/>
            </a:xfrm>
            <a:custGeom>
              <a:avLst/>
              <a:gdLst/>
              <a:ahLst/>
              <a:cxnLst/>
              <a:rect l="l" t="t" r="r" b="b"/>
              <a:pathLst>
                <a:path w="656" h="328" extrusionOk="0">
                  <a:moveTo>
                    <a:pt x="328" y="0"/>
                  </a:moveTo>
                  <a:cubicBezTo>
                    <a:pt x="254" y="0"/>
                    <a:pt x="179" y="15"/>
                    <a:pt x="120" y="45"/>
                  </a:cubicBezTo>
                  <a:cubicBezTo>
                    <a:pt x="1" y="104"/>
                    <a:pt x="1" y="223"/>
                    <a:pt x="120" y="283"/>
                  </a:cubicBezTo>
                  <a:cubicBezTo>
                    <a:pt x="179" y="313"/>
                    <a:pt x="254" y="328"/>
                    <a:pt x="328" y="328"/>
                  </a:cubicBezTo>
                  <a:cubicBezTo>
                    <a:pt x="403" y="328"/>
                    <a:pt x="477" y="313"/>
                    <a:pt x="537" y="283"/>
                  </a:cubicBezTo>
                  <a:cubicBezTo>
                    <a:pt x="656" y="223"/>
                    <a:pt x="656" y="10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4903075" y="798225"/>
              <a:ext cx="16400" cy="8900"/>
            </a:xfrm>
            <a:custGeom>
              <a:avLst/>
              <a:gdLst/>
              <a:ahLst/>
              <a:cxnLst/>
              <a:rect l="l" t="t" r="r" b="b"/>
              <a:pathLst>
                <a:path w="656" h="356" extrusionOk="0">
                  <a:moveTo>
                    <a:pt x="339" y="1"/>
                  </a:moveTo>
                  <a:cubicBezTo>
                    <a:pt x="261" y="1"/>
                    <a:pt x="179" y="16"/>
                    <a:pt x="119" y="46"/>
                  </a:cubicBezTo>
                  <a:cubicBezTo>
                    <a:pt x="0" y="135"/>
                    <a:pt x="30" y="224"/>
                    <a:pt x="119" y="284"/>
                  </a:cubicBezTo>
                  <a:cubicBezTo>
                    <a:pt x="185" y="333"/>
                    <a:pt x="277" y="355"/>
                    <a:pt x="367" y="355"/>
                  </a:cubicBezTo>
                  <a:cubicBezTo>
                    <a:pt x="441" y="355"/>
                    <a:pt x="512" y="340"/>
                    <a:pt x="566" y="314"/>
                  </a:cubicBezTo>
                  <a:cubicBezTo>
                    <a:pt x="655" y="224"/>
                    <a:pt x="655" y="135"/>
                    <a:pt x="536" y="46"/>
                  </a:cubicBezTo>
                  <a:cubicBezTo>
                    <a:pt x="491" y="16"/>
                    <a:pt x="417" y="1"/>
                    <a:pt x="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8"/>
            <p:cNvSpPr/>
            <p:nvPr/>
          </p:nvSpPr>
          <p:spPr>
            <a:xfrm>
              <a:off x="4922425" y="809400"/>
              <a:ext cx="16400" cy="8225"/>
            </a:xfrm>
            <a:custGeom>
              <a:avLst/>
              <a:gdLst/>
              <a:ahLst/>
              <a:cxnLst/>
              <a:rect l="l" t="t" r="r" b="b"/>
              <a:pathLst>
                <a:path w="656" h="329" extrusionOk="0">
                  <a:moveTo>
                    <a:pt x="317" y="1"/>
                  </a:moveTo>
                  <a:cubicBezTo>
                    <a:pt x="239" y="1"/>
                    <a:pt x="164" y="15"/>
                    <a:pt x="119" y="45"/>
                  </a:cubicBezTo>
                  <a:cubicBezTo>
                    <a:pt x="0" y="105"/>
                    <a:pt x="0" y="224"/>
                    <a:pt x="119" y="283"/>
                  </a:cubicBezTo>
                  <a:cubicBezTo>
                    <a:pt x="179" y="313"/>
                    <a:pt x="253" y="328"/>
                    <a:pt x="328" y="328"/>
                  </a:cubicBezTo>
                  <a:cubicBezTo>
                    <a:pt x="402" y="328"/>
                    <a:pt x="477" y="313"/>
                    <a:pt x="536" y="283"/>
                  </a:cubicBezTo>
                  <a:cubicBezTo>
                    <a:pt x="655" y="224"/>
                    <a:pt x="655" y="105"/>
                    <a:pt x="536" y="45"/>
                  </a:cubicBezTo>
                  <a:cubicBezTo>
                    <a:pt x="477" y="15"/>
                    <a:pt x="39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8"/>
            <p:cNvSpPr/>
            <p:nvPr/>
          </p:nvSpPr>
          <p:spPr>
            <a:xfrm>
              <a:off x="4748975" y="724725"/>
              <a:ext cx="16400" cy="8775"/>
            </a:xfrm>
            <a:custGeom>
              <a:avLst/>
              <a:gdLst/>
              <a:ahLst/>
              <a:cxnLst/>
              <a:rect l="l" t="t" r="r" b="b"/>
              <a:pathLst>
                <a:path w="656" h="351" extrusionOk="0">
                  <a:moveTo>
                    <a:pt x="328" y="1"/>
                  </a:moveTo>
                  <a:cubicBezTo>
                    <a:pt x="254" y="1"/>
                    <a:pt x="180" y="23"/>
                    <a:pt x="120" y="68"/>
                  </a:cubicBezTo>
                  <a:cubicBezTo>
                    <a:pt x="1" y="127"/>
                    <a:pt x="1" y="217"/>
                    <a:pt x="120" y="306"/>
                  </a:cubicBezTo>
                  <a:cubicBezTo>
                    <a:pt x="180" y="336"/>
                    <a:pt x="254" y="351"/>
                    <a:pt x="328" y="351"/>
                  </a:cubicBezTo>
                  <a:cubicBezTo>
                    <a:pt x="403" y="351"/>
                    <a:pt x="477" y="336"/>
                    <a:pt x="537" y="306"/>
                  </a:cubicBezTo>
                  <a:cubicBezTo>
                    <a:pt x="656" y="246"/>
                    <a:pt x="656" y="127"/>
                    <a:pt x="537" y="68"/>
                  </a:cubicBezTo>
                  <a:cubicBezTo>
                    <a:pt x="477" y="23"/>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4865850" y="636150"/>
              <a:ext cx="16400" cy="8775"/>
            </a:xfrm>
            <a:custGeom>
              <a:avLst/>
              <a:gdLst/>
              <a:ahLst/>
              <a:cxnLst/>
              <a:rect l="l" t="t" r="r" b="b"/>
              <a:pathLst>
                <a:path w="656" h="351" extrusionOk="0">
                  <a:moveTo>
                    <a:pt x="328" y="1"/>
                  </a:moveTo>
                  <a:cubicBezTo>
                    <a:pt x="254" y="1"/>
                    <a:pt x="179" y="23"/>
                    <a:pt x="120" y="68"/>
                  </a:cubicBezTo>
                  <a:cubicBezTo>
                    <a:pt x="0" y="127"/>
                    <a:pt x="0" y="246"/>
                    <a:pt x="120" y="306"/>
                  </a:cubicBezTo>
                  <a:cubicBezTo>
                    <a:pt x="179" y="336"/>
                    <a:pt x="254" y="351"/>
                    <a:pt x="328" y="351"/>
                  </a:cubicBezTo>
                  <a:cubicBezTo>
                    <a:pt x="402" y="351"/>
                    <a:pt x="477" y="336"/>
                    <a:pt x="536" y="306"/>
                  </a:cubicBezTo>
                  <a:cubicBezTo>
                    <a:pt x="656" y="246"/>
                    <a:pt x="656" y="127"/>
                    <a:pt x="536" y="68"/>
                  </a:cubicBezTo>
                  <a:cubicBezTo>
                    <a:pt x="477" y="23"/>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8"/>
            <p:cNvSpPr/>
            <p:nvPr/>
          </p:nvSpPr>
          <p:spPr>
            <a:xfrm>
              <a:off x="4839050" y="651775"/>
              <a:ext cx="16400" cy="8775"/>
            </a:xfrm>
            <a:custGeom>
              <a:avLst/>
              <a:gdLst/>
              <a:ahLst/>
              <a:cxnLst/>
              <a:rect l="l" t="t" r="r" b="b"/>
              <a:pathLst>
                <a:path w="656" h="351" extrusionOk="0">
                  <a:moveTo>
                    <a:pt x="328" y="1"/>
                  </a:moveTo>
                  <a:cubicBezTo>
                    <a:pt x="254" y="1"/>
                    <a:pt x="179" y="23"/>
                    <a:pt x="120" y="68"/>
                  </a:cubicBezTo>
                  <a:cubicBezTo>
                    <a:pt x="1" y="127"/>
                    <a:pt x="1" y="217"/>
                    <a:pt x="120" y="306"/>
                  </a:cubicBezTo>
                  <a:cubicBezTo>
                    <a:pt x="179" y="336"/>
                    <a:pt x="254" y="351"/>
                    <a:pt x="328" y="351"/>
                  </a:cubicBezTo>
                  <a:cubicBezTo>
                    <a:pt x="403" y="351"/>
                    <a:pt x="477" y="336"/>
                    <a:pt x="537" y="306"/>
                  </a:cubicBezTo>
                  <a:cubicBezTo>
                    <a:pt x="656" y="217"/>
                    <a:pt x="656" y="127"/>
                    <a:pt x="537" y="68"/>
                  </a:cubicBezTo>
                  <a:cubicBezTo>
                    <a:pt x="477" y="23"/>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8"/>
            <p:cNvSpPr/>
            <p:nvPr/>
          </p:nvSpPr>
          <p:spPr>
            <a:xfrm>
              <a:off x="4811500" y="667425"/>
              <a:ext cx="16400" cy="8775"/>
            </a:xfrm>
            <a:custGeom>
              <a:avLst/>
              <a:gdLst/>
              <a:ahLst/>
              <a:cxnLst/>
              <a:rect l="l" t="t" r="r" b="b"/>
              <a:pathLst>
                <a:path w="656" h="351" extrusionOk="0">
                  <a:moveTo>
                    <a:pt x="340" y="0"/>
                  </a:moveTo>
                  <a:cubicBezTo>
                    <a:pt x="262" y="0"/>
                    <a:pt x="180" y="23"/>
                    <a:pt x="120" y="67"/>
                  </a:cubicBezTo>
                  <a:cubicBezTo>
                    <a:pt x="1" y="127"/>
                    <a:pt x="1" y="216"/>
                    <a:pt x="120" y="305"/>
                  </a:cubicBezTo>
                  <a:cubicBezTo>
                    <a:pt x="180" y="335"/>
                    <a:pt x="262" y="350"/>
                    <a:pt x="340" y="350"/>
                  </a:cubicBezTo>
                  <a:cubicBezTo>
                    <a:pt x="418" y="350"/>
                    <a:pt x="492" y="335"/>
                    <a:pt x="537" y="305"/>
                  </a:cubicBezTo>
                  <a:cubicBezTo>
                    <a:pt x="656" y="216"/>
                    <a:pt x="656" y="127"/>
                    <a:pt x="537" y="67"/>
                  </a:cubicBezTo>
                  <a:cubicBezTo>
                    <a:pt x="492" y="23"/>
                    <a:pt x="418" y="0"/>
                    <a:pt x="3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8"/>
            <p:cNvSpPr/>
            <p:nvPr/>
          </p:nvSpPr>
          <p:spPr>
            <a:xfrm>
              <a:off x="4784725" y="682950"/>
              <a:ext cx="16400" cy="8875"/>
            </a:xfrm>
            <a:custGeom>
              <a:avLst/>
              <a:gdLst/>
              <a:ahLst/>
              <a:cxnLst/>
              <a:rect l="l" t="t" r="r" b="b"/>
              <a:pathLst>
                <a:path w="656" h="355" extrusionOk="0">
                  <a:moveTo>
                    <a:pt x="305" y="0"/>
                  </a:moveTo>
                  <a:cubicBezTo>
                    <a:pt x="238" y="0"/>
                    <a:pt x="173" y="15"/>
                    <a:pt x="119" y="42"/>
                  </a:cubicBezTo>
                  <a:cubicBezTo>
                    <a:pt x="0" y="131"/>
                    <a:pt x="0" y="220"/>
                    <a:pt x="119" y="310"/>
                  </a:cubicBezTo>
                  <a:cubicBezTo>
                    <a:pt x="179" y="339"/>
                    <a:pt x="253" y="354"/>
                    <a:pt x="328" y="354"/>
                  </a:cubicBezTo>
                  <a:cubicBezTo>
                    <a:pt x="402" y="354"/>
                    <a:pt x="476" y="339"/>
                    <a:pt x="536" y="310"/>
                  </a:cubicBezTo>
                  <a:cubicBezTo>
                    <a:pt x="655" y="220"/>
                    <a:pt x="655" y="131"/>
                    <a:pt x="536" y="71"/>
                  </a:cubicBezTo>
                  <a:cubicBezTo>
                    <a:pt x="470" y="22"/>
                    <a:pt x="387" y="0"/>
                    <a:pt x="3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8"/>
            <p:cNvSpPr/>
            <p:nvPr/>
          </p:nvSpPr>
          <p:spPr>
            <a:xfrm>
              <a:off x="4757925" y="698500"/>
              <a:ext cx="16400" cy="8950"/>
            </a:xfrm>
            <a:custGeom>
              <a:avLst/>
              <a:gdLst/>
              <a:ahLst/>
              <a:cxnLst/>
              <a:rect l="l" t="t" r="r" b="b"/>
              <a:pathLst>
                <a:path w="656" h="358" extrusionOk="0">
                  <a:moveTo>
                    <a:pt x="328" y="0"/>
                  </a:moveTo>
                  <a:cubicBezTo>
                    <a:pt x="253" y="0"/>
                    <a:pt x="179" y="15"/>
                    <a:pt x="119" y="45"/>
                  </a:cubicBezTo>
                  <a:cubicBezTo>
                    <a:pt x="0" y="134"/>
                    <a:pt x="0" y="224"/>
                    <a:pt x="119" y="313"/>
                  </a:cubicBezTo>
                  <a:cubicBezTo>
                    <a:pt x="179" y="343"/>
                    <a:pt x="253" y="358"/>
                    <a:pt x="328" y="358"/>
                  </a:cubicBezTo>
                  <a:cubicBezTo>
                    <a:pt x="402" y="358"/>
                    <a:pt x="477" y="343"/>
                    <a:pt x="536" y="313"/>
                  </a:cubicBezTo>
                  <a:cubicBezTo>
                    <a:pt x="655" y="224"/>
                    <a:pt x="655" y="13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8"/>
            <p:cNvSpPr/>
            <p:nvPr/>
          </p:nvSpPr>
          <p:spPr>
            <a:xfrm>
              <a:off x="4731125" y="714125"/>
              <a:ext cx="15650" cy="8950"/>
            </a:xfrm>
            <a:custGeom>
              <a:avLst/>
              <a:gdLst/>
              <a:ahLst/>
              <a:cxnLst/>
              <a:rect l="l" t="t" r="r" b="b"/>
              <a:pathLst>
                <a:path w="626" h="358" extrusionOk="0">
                  <a:moveTo>
                    <a:pt x="313" y="1"/>
                  </a:moveTo>
                  <a:cubicBezTo>
                    <a:pt x="231" y="1"/>
                    <a:pt x="149" y="15"/>
                    <a:pt x="90" y="45"/>
                  </a:cubicBezTo>
                  <a:cubicBezTo>
                    <a:pt x="0" y="135"/>
                    <a:pt x="0" y="224"/>
                    <a:pt x="119" y="313"/>
                  </a:cubicBezTo>
                  <a:cubicBezTo>
                    <a:pt x="164" y="343"/>
                    <a:pt x="239" y="358"/>
                    <a:pt x="317" y="358"/>
                  </a:cubicBezTo>
                  <a:cubicBezTo>
                    <a:pt x="395" y="358"/>
                    <a:pt x="477" y="343"/>
                    <a:pt x="536" y="313"/>
                  </a:cubicBezTo>
                  <a:cubicBezTo>
                    <a:pt x="626" y="224"/>
                    <a:pt x="626" y="135"/>
                    <a:pt x="536" y="45"/>
                  </a:cubicBezTo>
                  <a:cubicBezTo>
                    <a:pt x="477" y="15"/>
                    <a:pt x="39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8"/>
            <p:cNvSpPr/>
            <p:nvPr/>
          </p:nvSpPr>
          <p:spPr>
            <a:xfrm>
              <a:off x="5051925" y="743900"/>
              <a:ext cx="16425" cy="8775"/>
            </a:xfrm>
            <a:custGeom>
              <a:avLst/>
              <a:gdLst/>
              <a:ahLst/>
              <a:cxnLst/>
              <a:rect l="l" t="t" r="r" b="b"/>
              <a:pathLst>
                <a:path w="657" h="351" extrusionOk="0">
                  <a:moveTo>
                    <a:pt x="329" y="0"/>
                  </a:moveTo>
                  <a:cubicBezTo>
                    <a:pt x="254" y="0"/>
                    <a:pt x="180" y="15"/>
                    <a:pt x="120" y="45"/>
                  </a:cubicBezTo>
                  <a:cubicBezTo>
                    <a:pt x="1" y="105"/>
                    <a:pt x="1" y="224"/>
                    <a:pt x="120" y="283"/>
                  </a:cubicBezTo>
                  <a:cubicBezTo>
                    <a:pt x="180" y="328"/>
                    <a:pt x="254" y="350"/>
                    <a:pt x="329" y="350"/>
                  </a:cubicBezTo>
                  <a:cubicBezTo>
                    <a:pt x="403" y="350"/>
                    <a:pt x="477" y="328"/>
                    <a:pt x="537" y="283"/>
                  </a:cubicBezTo>
                  <a:cubicBezTo>
                    <a:pt x="656" y="224"/>
                    <a:pt x="656" y="105"/>
                    <a:pt x="537" y="45"/>
                  </a:cubicBezTo>
                  <a:cubicBezTo>
                    <a:pt x="477" y="15"/>
                    <a:pt x="403"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8"/>
            <p:cNvSpPr/>
            <p:nvPr/>
          </p:nvSpPr>
          <p:spPr>
            <a:xfrm>
              <a:off x="5025150" y="759525"/>
              <a:ext cx="16400" cy="8500"/>
            </a:xfrm>
            <a:custGeom>
              <a:avLst/>
              <a:gdLst/>
              <a:ahLst/>
              <a:cxnLst/>
              <a:rect l="l" t="t" r="r" b="b"/>
              <a:pathLst>
                <a:path w="656" h="340" extrusionOk="0">
                  <a:moveTo>
                    <a:pt x="328" y="1"/>
                  </a:moveTo>
                  <a:cubicBezTo>
                    <a:pt x="253" y="1"/>
                    <a:pt x="179" y="16"/>
                    <a:pt x="119" y="45"/>
                  </a:cubicBezTo>
                  <a:cubicBezTo>
                    <a:pt x="0" y="105"/>
                    <a:pt x="0" y="224"/>
                    <a:pt x="119" y="284"/>
                  </a:cubicBezTo>
                  <a:cubicBezTo>
                    <a:pt x="185" y="316"/>
                    <a:pt x="268" y="340"/>
                    <a:pt x="349" y="340"/>
                  </a:cubicBezTo>
                  <a:cubicBezTo>
                    <a:pt x="416" y="340"/>
                    <a:pt x="482" y="324"/>
                    <a:pt x="536" y="284"/>
                  </a:cubicBezTo>
                  <a:cubicBezTo>
                    <a:pt x="655" y="224"/>
                    <a:pt x="655" y="105"/>
                    <a:pt x="536" y="45"/>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8"/>
            <p:cNvSpPr/>
            <p:nvPr/>
          </p:nvSpPr>
          <p:spPr>
            <a:xfrm>
              <a:off x="4998350" y="775175"/>
              <a:ext cx="16400" cy="8200"/>
            </a:xfrm>
            <a:custGeom>
              <a:avLst/>
              <a:gdLst/>
              <a:ahLst/>
              <a:cxnLst/>
              <a:rect l="l" t="t" r="r" b="b"/>
              <a:pathLst>
                <a:path w="656" h="328" extrusionOk="0">
                  <a:moveTo>
                    <a:pt x="328" y="0"/>
                  </a:moveTo>
                  <a:cubicBezTo>
                    <a:pt x="253" y="0"/>
                    <a:pt x="179" y="15"/>
                    <a:pt x="119" y="45"/>
                  </a:cubicBezTo>
                  <a:cubicBezTo>
                    <a:pt x="0" y="104"/>
                    <a:pt x="0" y="223"/>
                    <a:pt x="119" y="283"/>
                  </a:cubicBezTo>
                  <a:cubicBezTo>
                    <a:pt x="179" y="313"/>
                    <a:pt x="253" y="328"/>
                    <a:pt x="328" y="328"/>
                  </a:cubicBezTo>
                  <a:cubicBezTo>
                    <a:pt x="402" y="328"/>
                    <a:pt x="477" y="313"/>
                    <a:pt x="536" y="283"/>
                  </a:cubicBezTo>
                  <a:cubicBezTo>
                    <a:pt x="655" y="223"/>
                    <a:pt x="655" y="10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8"/>
            <p:cNvSpPr/>
            <p:nvPr/>
          </p:nvSpPr>
          <p:spPr>
            <a:xfrm>
              <a:off x="4970800" y="790800"/>
              <a:ext cx="16400" cy="8200"/>
            </a:xfrm>
            <a:custGeom>
              <a:avLst/>
              <a:gdLst/>
              <a:ahLst/>
              <a:cxnLst/>
              <a:rect l="l" t="t" r="r" b="b"/>
              <a:pathLst>
                <a:path w="656" h="328" extrusionOk="0">
                  <a:moveTo>
                    <a:pt x="339" y="0"/>
                  </a:moveTo>
                  <a:cubicBezTo>
                    <a:pt x="261" y="0"/>
                    <a:pt x="179" y="15"/>
                    <a:pt x="120" y="45"/>
                  </a:cubicBezTo>
                  <a:cubicBezTo>
                    <a:pt x="1" y="104"/>
                    <a:pt x="1" y="224"/>
                    <a:pt x="120" y="283"/>
                  </a:cubicBezTo>
                  <a:cubicBezTo>
                    <a:pt x="179" y="313"/>
                    <a:pt x="261" y="328"/>
                    <a:pt x="339" y="328"/>
                  </a:cubicBezTo>
                  <a:cubicBezTo>
                    <a:pt x="417" y="328"/>
                    <a:pt x="492" y="313"/>
                    <a:pt x="537" y="283"/>
                  </a:cubicBezTo>
                  <a:cubicBezTo>
                    <a:pt x="656" y="224"/>
                    <a:pt x="656" y="104"/>
                    <a:pt x="537" y="45"/>
                  </a:cubicBezTo>
                  <a:cubicBezTo>
                    <a:pt x="492" y="15"/>
                    <a:pt x="417"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4944000" y="806425"/>
              <a:ext cx="16400" cy="8225"/>
            </a:xfrm>
            <a:custGeom>
              <a:avLst/>
              <a:gdLst/>
              <a:ahLst/>
              <a:cxnLst/>
              <a:rect l="l" t="t" r="r" b="b"/>
              <a:pathLst>
                <a:path w="656" h="329" extrusionOk="0">
                  <a:moveTo>
                    <a:pt x="328" y="1"/>
                  </a:moveTo>
                  <a:cubicBezTo>
                    <a:pt x="254" y="1"/>
                    <a:pt x="179" y="15"/>
                    <a:pt x="120" y="45"/>
                  </a:cubicBezTo>
                  <a:cubicBezTo>
                    <a:pt x="1" y="105"/>
                    <a:pt x="1" y="224"/>
                    <a:pt x="120" y="283"/>
                  </a:cubicBezTo>
                  <a:cubicBezTo>
                    <a:pt x="179" y="313"/>
                    <a:pt x="254" y="328"/>
                    <a:pt x="328" y="328"/>
                  </a:cubicBezTo>
                  <a:cubicBezTo>
                    <a:pt x="403" y="328"/>
                    <a:pt x="477" y="313"/>
                    <a:pt x="537" y="283"/>
                  </a:cubicBezTo>
                  <a:cubicBezTo>
                    <a:pt x="656" y="224"/>
                    <a:pt x="656" y="105"/>
                    <a:pt x="537" y="45"/>
                  </a:cubicBezTo>
                  <a:cubicBezTo>
                    <a:pt x="477" y="15"/>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8"/>
            <p:cNvSpPr/>
            <p:nvPr/>
          </p:nvSpPr>
          <p:spPr>
            <a:xfrm>
              <a:off x="4917200" y="822050"/>
              <a:ext cx="16400" cy="8225"/>
            </a:xfrm>
            <a:custGeom>
              <a:avLst/>
              <a:gdLst/>
              <a:ahLst/>
              <a:cxnLst/>
              <a:rect l="l" t="t" r="r" b="b"/>
              <a:pathLst>
                <a:path w="656" h="329" extrusionOk="0">
                  <a:moveTo>
                    <a:pt x="328" y="1"/>
                  </a:moveTo>
                  <a:cubicBezTo>
                    <a:pt x="254" y="1"/>
                    <a:pt x="180" y="16"/>
                    <a:pt x="120" y="45"/>
                  </a:cubicBezTo>
                  <a:cubicBezTo>
                    <a:pt x="1" y="105"/>
                    <a:pt x="1" y="224"/>
                    <a:pt x="120" y="284"/>
                  </a:cubicBezTo>
                  <a:cubicBezTo>
                    <a:pt x="180" y="313"/>
                    <a:pt x="254" y="328"/>
                    <a:pt x="328" y="328"/>
                  </a:cubicBezTo>
                  <a:cubicBezTo>
                    <a:pt x="403" y="328"/>
                    <a:pt x="477" y="313"/>
                    <a:pt x="537" y="284"/>
                  </a:cubicBezTo>
                  <a:cubicBezTo>
                    <a:pt x="656" y="224"/>
                    <a:pt x="656" y="105"/>
                    <a:pt x="537" y="45"/>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8"/>
            <p:cNvSpPr/>
            <p:nvPr/>
          </p:nvSpPr>
          <p:spPr>
            <a:xfrm>
              <a:off x="4767600" y="735700"/>
              <a:ext cx="16400" cy="8775"/>
            </a:xfrm>
            <a:custGeom>
              <a:avLst/>
              <a:gdLst/>
              <a:ahLst/>
              <a:cxnLst/>
              <a:rect l="l" t="t" r="r" b="b"/>
              <a:pathLst>
                <a:path w="656" h="351" extrusionOk="0">
                  <a:moveTo>
                    <a:pt x="328" y="1"/>
                  </a:moveTo>
                  <a:cubicBezTo>
                    <a:pt x="253" y="1"/>
                    <a:pt x="179" y="16"/>
                    <a:pt x="119" y="46"/>
                  </a:cubicBezTo>
                  <a:cubicBezTo>
                    <a:pt x="0" y="105"/>
                    <a:pt x="0" y="224"/>
                    <a:pt x="119" y="284"/>
                  </a:cubicBezTo>
                  <a:cubicBezTo>
                    <a:pt x="179" y="328"/>
                    <a:pt x="261" y="351"/>
                    <a:pt x="339" y="351"/>
                  </a:cubicBezTo>
                  <a:cubicBezTo>
                    <a:pt x="417" y="351"/>
                    <a:pt x="492" y="328"/>
                    <a:pt x="536" y="284"/>
                  </a:cubicBezTo>
                  <a:cubicBezTo>
                    <a:pt x="655" y="224"/>
                    <a:pt x="655" y="105"/>
                    <a:pt x="536" y="46"/>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8"/>
            <p:cNvSpPr/>
            <p:nvPr/>
          </p:nvSpPr>
          <p:spPr>
            <a:xfrm>
              <a:off x="4786950" y="746325"/>
              <a:ext cx="16400" cy="8775"/>
            </a:xfrm>
            <a:custGeom>
              <a:avLst/>
              <a:gdLst/>
              <a:ahLst/>
              <a:cxnLst/>
              <a:rect l="l" t="t" r="r" b="b"/>
              <a:pathLst>
                <a:path w="656" h="351" extrusionOk="0">
                  <a:moveTo>
                    <a:pt x="317" y="0"/>
                  </a:moveTo>
                  <a:cubicBezTo>
                    <a:pt x="239" y="0"/>
                    <a:pt x="164" y="23"/>
                    <a:pt x="120" y="67"/>
                  </a:cubicBezTo>
                  <a:cubicBezTo>
                    <a:pt x="0" y="127"/>
                    <a:pt x="0" y="246"/>
                    <a:pt x="120" y="305"/>
                  </a:cubicBezTo>
                  <a:cubicBezTo>
                    <a:pt x="164" y="335"/>
                    <a:pt x="239" y="350"/>
                    <a:pt x="317" y="350"/>
                  </a:cubicBezTo>
                  <a:cubicBezTo>
                    <a:pt x="395" y="350"/>
                    <a:pt x="477" y="335"/>
                    <a:pt x="536" y="305"/>
                  </a:cubicBezTo>
                  <a:cubicBezTo>
                    <a:pt x="655" y="246"/>
                    <a:pt x="655" y="127"/>
                    <a:pt x="536" y="67"/>
                  </a:cubicBezTo>
                  <a:cubicBezTo>
                    <a:pt x="477" y="23"/>
                    <a:pt x="39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8"/>
            <p:cNvSpPr/>
            <p:nvPr/>
          </p:nvSpPr>
          <p:spPr>
            <a:xfrm>
              <a:off x="4805550" y="757300"/>
              <a:ext cx="16400" cy="8775"/>
            </a:xfrm>
            <a:custGeom>
              <a:avLst/>
              <a:gdLst/>
              <a:ahLst/>
              <a:cxnLst/>
              <a:rect l="l" t="t" r="r" b="b"/>
              <a:pathLst>
                <a:path w="656" h="351" extrusionOk="0">
                  <a:moveTo>
                    <a:pt x="328" y="0"/>
                  </a:moveTo>
                  <a:cubicBezTo>
                    <a:pt x="254" y="0"/>
                    <a:pt x="179" y="15"/>
                    <a:pt x="120" y="45"/>
                  </a:cubicBezTo>
                  <a:cubicBezTo>
                    <a:pt x="1" y="134"/>
                    <a:pt x="1" y="224"/>
                    <a:pt x="120" y="283"/>
                  </a:cubicBezTo>
                  <a:cubicBezTo>
                    <a:pt x="179" y="328"/>
                    <a:pt x="254" y="350"/>
                    <a:pt x="328" y="350"/>
                  </a:cubicBezTo>
                  <a:cubicBezTo>
                    <a:pt x="403" y="350"/>
                    <a:pt x="477" y="328"/>
                    <a:pt x="537" y="283"/>
                  </a:cubicBezTo>
                  <a:cubicBezTo>
                    <a:pt x="656" y="224"/>
                    <a:pt x="656" y="13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8"/>
            <p:cNvSpPr/>
            <p:nvPr/>
          </p:nvSpPr>
          <p:spPr>
            <a:xfrm>
              <a:off x="4824175" y="768475"/>
              <a:ext cx="16400" cy="8200"/>
            </a:xfrm>
            <a:custGeom>
              <a:avLst/>
              <a:gdLst/>
              <a:ahLst/>
              <a:cxnLst/>
              <a:rect l="l" t="t" r="r" b="b"/>
              <a:pathLst>
                <a:path w="656" h="328" extrusionOk="0">
                  <a:moveTo>
                    <a:pt x="328" y="0"/>
                  </a:moveTo>
                  <a:cubicBezTo>
                    <a:pt x="253" y="0"/>
                    <a:pt x="179" y="15"/>
                    <a:pt x="119" y="45"/>
                  </a:cubicBezTo>
                  <a:cubicBezTo>
                    <a:pt x="0" y="104"/>
                    <a:pt x="0" y="223"/>
                    <a:pt x="119" y="283"/>
                  </a:cubicBezTo>
                  <a:cubicBezTo>
                    <a:pt x="179" y="313"/>
                    <a:pt x="253" y="328"/>
                    <a:pt x="328" y="328"/>
                  </a:cubicBezTo>
                  <a:cubicBezTo>
                    <a:pt x="402" y="328"/>
                    <a:pt x="477" y="313"/>
                    <a:pt x="536" y="283"/>
                  </a:cubicBezTo>
                  <a:cubicBezTo>
                    <a:pt x="655" y="223"/>
                    <a:pt x="655" y="10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8"/>
            <p:cNvSpPr/>
            <p:nvPr/>
          </p:nvSpPr>
          <p:spPr>
            <a:xfrm>
              <a:off x="4842775" y="778875"/>
              <a:ext cx="16400" cy="8975"/>
            </a:xfrm>
            <a:custGeom>
              <a:avLst/>
              <a:gdLst/>
              <a:ahLst/>
              <a:cxnLst/>
              <a:rect l="l" t="t" r="r" b="b"/>
              <a:pathLst>
                <a:path w="656" h="359" extrusionOk="0">
                  <a:moveTo>
                    <a:pt x="328" y="1"/>
                  </a:moveTo>
                  <a:cubicBezTo>
                    <a:pt x="254" y="1"/>
                    <a:pt x="179" y="16"/>
                    <a:pt x="120" y="46"/>
                  </a:cubicBezTo>
                  <a:cubicBezTo>
                    <a:pt x="0" y="135"/>
                    <a:pt x="0" y="224"/>
                    <a:pt x="120" y="314"/>
                  </a:cubicBezTo>
                  <a:cubicBezTo>
                    <a:pt x="179" y="343"/>
                    <a:pt x="254" y="358"/>
                    <a:pt x="328" y="358"/>
                  </a:cubicBezTo>
                  <a:cubicBezTo>
                    <a:pt x="402" y="358"/>
                    <a:pt x="477" y="343"/>
                    <a:pt x="536" y="314"/>
                  </a:cubicBezTo>
                  <a:cubicBezTo>
                    <a:pt x="656" y="224"/>
                    <a:pt x="656" y="135"/>
                    <a:pt x="536" y="46"/>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8"/>
            <p:cNvSpPr/>
            <p:nvPr/>
          </p:nvSpPr>
          <p:spPr>
            <a:xfrm>
              <a:off x="4862125" y="790050"/>
              <a:ext cx="15650" cy="8200"/>
            </a:xfrm>
            <a:custGeom>
              <a:avLst/>
              <a:gdLst/>
              <a:ahLst/>
              <a:cxnLst/>
              <a:rect l="l" t="t" r="r" b="b"/>
              <a:pathLst>
                <a:path w="626" h="328" extrusionOk="0">
                  <a:moveTo>
                    <a:pt x="313" y="0"/>
                  </a:moveTo>
                  <a:cubicBezTo>
                    <a:pt x="231" y="0"/>
                    <a:pt x="149" y="15"/>
                    <a:pt x="90" y="45"/>
                  </a:cubicBezTo>
                  <a:cubicBezTo>
                    <a:pt x="1" y="105"/>
                    <a:pt x="1" y="224"/>
                    <a:pt x="90" y="283"/>
                  </a:cubicBezTo>
                  <a:cubicBezTo>
                    <a:pt x="149" y="313"/>
                    <a:pt x="231" y="328"/>
                    <a:pt x="313" y="328"/>
                  </a:cubicBezTo>
                  <a:cubicBezTo>
                    <a:pt x="395" y="328"/>
                    <a:pt x="477" y="313"/>
                    <a:pt x="537" y="283"/>
                  </a:cubicBezTo>
                  <a:cubicBezTo>
                    <a:pt x="626" y="224"/>
                    <a:pt x="626" y="105"/>
                    <a:pt x="537" y="45"/>
                  </a:cubicBezTo>
                  <a:cubicBezTo>
                    <a:pt x="477" y="15"/>
                    <a:pt x="395" y="0"/>
                    <a:pt x="3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8"/>
            <p:cNvSpPr/>
            <p:nvPr/>
          </p:nvSpPr>
          <p:spPr>
            <a:xfrm>
              <a:off x="4880725" y="800650"/>
              <a:ext cx="16400" cy="8775"/>
            </a:xfrm>
            <a:custGeom>
              <a:avLst/>
              <a:gdLst/>
              <a:ahLst/>
              <a:cxnLst/>
              <a:rect l="l" t="t" r="r" b="b"/>
              <a:pathLst>
                <a:path w="656" h="351" extrusionOk="0">
                  <a:moveTo>
                    <a:pt x="317" y="1"/>
                  </a:moveTo>
                  <a:cubicBezTo>
                    <a:pt x="239" y="1"/>
                    <a:pt x="165" y="23"/>
                    <a:pt x="120" y="68"/>
                  </a:cubicBezTo>
                  <a:cubicBezTo>
                    <a:pt x="1" y="127"/>
                    <a:pt x="1" y="217"/>
                    <a:pt x="120" y="306"/>
                  </a:cubicBezTo>
                  <a:cubicBezTo>
                    <a:pt x="180" y="336"/>
                    <a:pt x="254" y="351"/>
                    <a:pt x="328" y="351"/>
                  </a:cubicBezTo>
                  <a:cubicBezTo>
                    <a:pt x="403" y="351"/>
                    <a:pt x="477" y="336"/>
                    <a:pt x="537" y="306"/>
                  </a:cubicBezTo>
                  <a:cubicBezTo>
                    <a:pt x="656" y="217"/>
                    <a:pt x="656" y="127"/>
                    <a:pt x="537" y="68"/>
                  </a:cubicBezTo>
                  <a:cubicBezTo>
                    <a:pt x="477" y="23"/>
                    <a:pt x="395" y="1"/>
                    <a:pt x="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a:off x="4899350" y="811625"/>
              <a:ext cx="16400" cy="8775"/>
            </a:xfrm>
            <a:custGeom>
              <a:avLst/>
              <a:gdLst/>
              <a:ahLst/>
              <a:cxnLst/>
              <a:rect l="l" t="t" r="r" b="b"/>
              <a:pathLst>
                <a:path w="656" h="351" extrusionOk="0">
                  <a:moveTo>
                    <a:pt x="328" y="1"/>
                  </a:moveTo>
                  <a:cubicBezTo>
                    <a:pt x="253" y="1"/>
                    <a:pt x="179" y="16"/>
                    <a:pt x="119" y="46"/>
                  </a:cubicBezTo>
                  <a:cubicBezTo>
                    <a:pt x="0" y="105"/>
                    <a:pt x="0" y="224"/>
                    <a:pt x="119" y="284"/>
                  </a:cubicBezTo>
                  <a:cubicBezTo>
                    <a:pt x="179" y="328"/>
                    <a:pt x="253" y="351"/>
                    <a:pt x="328" y="351"/>
                  </a:cubicBezTo>
                  <a:cubicBezTo>
                    <a:pt x="402" y="351"/>
                    <a:pt x="477" y="328"/>
                    <a:pt x="536" y="284"/>
                  </a:cubicBezTo>
                  <a:cubicBezTo>
                    <a:pt x="655" y="224"/>
                    <a:pt x="655" y="105"/>
                    <a:pt x="536" y="46"/>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a:off x="4722200" y="740375"/>
              <a:ext cx="16400" cy="8750"/>
            </a:xfrm>
            <a:custGeom>
              <a:avLst/>
              <a:gdLst/>
              <a:ahLst/>
              <a:cxnLst/>
              <a:rect l="l" t="t" r="r" b="b"/>
              <a:pathLst>
                <a:path w="656" h="350" extrusionOk="0">
                  <a:moveTo>
                    <a:pt x="328" y="0"/>
                  </a:moveTo>
                  <a:cubicBezTo>
                    <a:pt x="253" y="0"/>
                    <a:pt x="179" y="22"/>
                    <a:pt x="119" y="67"/>
                  </a:cubicBezTo>
                  <a:cubicBezTo>
                    <a:pt x="0" y="127"/>
                    <a:pt x="0" y="216"/>
                    <a:pt x="119" y="305"/>
                  </a:cubicBezTo>
                  <a:cubicBezTo>
                    <a:pt x="179" y="335"/>
                    <a:pt x="253" y="350"/>
                    <a:pt x="328" y="350"/>
                  </a:cubicBezTo>
                  <a:cubicBezTo>
                    <a:pt x="402" y="350"/>
                    <a:pt x="476" y="335"/>
                    <a:pt x="536" y="305"/>
                  </a:cubicBezTo>
                  <a:cubicBezTo>
                    <a:pt x="655" y="216"/>
                    <a:pt x="655" y="127"/>
                    <a:pt x="536" y="67"/>
                  </a:cubicBezTo>
                  <a:cubicBezTo>
                    <a:pt x="476" y="22"/>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a:off x="4740800" y="751350"/>
              <a:ext cx="16400" cy="8775"/>
            </a:xfrm>
            <a:custGeom>
              <a:avLst/>
              <a:gdLst/>
              <a:ahLst/>
              <a:cxnLst/>
              <a:rect l="l" t="t" r="r" b="b"/>
              <a:pathLst>
                <a:path w="656" h="351" extrusionOk="0">
                  <a:moveTo>
                    <a:pt x="328" y="0"/>
                  </a:moveTo>
                  <a:cubicBezTo>
                    <a:pt x="254" y="0"/>
                    <a:pt x="179" y="15"/>
                    <a:pt x="120" y="45"/>
                  </a:cubicBezTo>
                  <a:cubicBezTo>
                    <a:pt x="0" y="104"/>
                    <a:pt x="0" y="224"/>
                    <a:pt x="120" y="283"/>
                  </a:cubicBezTo>
                  <a:cubicBezTo>
                    <a:pt x="179" y="328"/>
                    <a:pt x="254" y="350"/>
                    <a:pt x="328" y="350"/>
                  </a:cubicBezTo>
                  <a:cubicBezTo>
                    <a:pt x="402" y="350"/>
                    <a:pt x="477" y="328"/>
                    <a:pt x="536" y="283"/>
                  </a:cubicBezTo>
                  <a:cubicBezTo>
                    <a:pt x="655" y="224"/>
                    <a:pt x="655" y="10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a:off x="4759400" y="761950"/>
              <a:ext cx="16400" cy="8775"/>
            </a:xfrm>
            <a:custGeom>
              <a:avLst/>
              <a:gdLst/>
              <a:ahLst/>
              <a:cxnLst/>
              <a:rect l="l" t="t" r="r" b="b"/>
              <a:pathLst>
                <a:path w="656" h="351" extrusionOk="0">
                  <a:moveTo>
                    <a:pt x="328" y="1"/>
                  </a:moveTo>
                  <a:cubicBezTo>
                    <a:pt x="254" y="1"/>
                    <a:pt x="179" y="23"/>
                    <a:pt x="120" y="68"/>
                  </a:cubicBezTo>
                  <a:cubicBezTo>
                    <a:pt x="1" y="127"/>
                    <a:pt x="1" y="246"/>
                    <a:pt x="120" y="306"/>
                  </a:cubicBezTo>
                  <a:cubicBezTo>
                    <a:pt x="179" y="335"/>
                    <a:pt x="254" y="350"/>
                    <a:pt x="328" y="350"/>
                  </a:cubicBezTo>
                  <a:cubicBezTo>
                    <a:pt x="403" y="350"/>
                    <a:pt x="477" y="335"/>
                    <a:pt x="537" y="306"/>
                  </a:cubicBezTo>
                  <a:cubicBezTo>
                    <a:pt x="656" y="246"/>
                    <a:pt x="656" y="127"/>
                    <a:pt x="537" y="68"/>
                  </a:cubicBezTo>
                  <a:cubicBezTo>
                    <a:pt x="477" y="23"/>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8"/>
            <p:cNvSpPr/>
            <p:nvPr/>
          </p:nvSpPr>
          <p:spPr>
            <a:xfrm>
              <a:off x="4778750" y="772925"/>
              <a:ext cx="15675" cy="8775"/>
            </a:xfrm>
            <a:custGeom>
              <a:avLst/>
              <a:gdLst/>
              <a:ahLst/>
              <a:cxnLst/>
              <a:rect l="l" t="t" r="r" b="b"/>
              <a:pathLst>
                <a:path w="627" h="351" extrusionOk="0">
                  <a:moveTo>
                    <a:pt x="314" y="1"/>
                  </a:moveTo>
                  <a:cubicBezTo>
                    <a:pt x="232" y="1"/>
                    <a:pt x="150" y="16"/>
                    <a:pt x="90" y="45"/>
                  </a:cubicBezTo>
                  <a:cubicBezTo>
                    <a:pt x="1" y="105"/>
                    <a:pt x="1" y="224"/>
                    <a:pt x="90" y="284"/>
                  </a:cubicBezTo>
                  <a:cubicBezTo>
                    <a:pt x="150" y="328"/>
                    <a:pt x="232" y="351"/>
                    <a:pt x="314" y="351"/>
                  </a:cubicBezTo>
                  <a:cubicBezTo>
                    <a:pt x="395" y="351"/>
                    <a:pt x="477" y="328"/>
                    <a:pt x="537" y="284"/>
                  </a:cubicBezTo>
                  <a:cubicBezTo>
                    <a:pt x="626" y="224"/>
                    <a:pt x="626" y="135"/>
                    <a:pt x="537" y="45"/>
                  </a:cubicBezTo>
                  <a:cubicBezTo>
                    <a:pt x="477" y="16"/>
                    <a:pt x="395" y="1"/>
                    <a:pt x="3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8"/>
            <p:cNvSpPr/>
            <p:nvPr/>
          </p:nvSpPr>
          <p:spPr>
            <a:xfrm>
              <a:off x="4797375" y="784100"/>
              <a:ext cx="16400" cy="8200"/>
            </a:xfrm>
            <a:custGeom>
              <a:avLst/>
              <a:gdLst/>
              <a:ahLst/>
              <a:cxnLst/>
              <a:rect l="l" t="t" r="r" b="b"/>
              <a:pathLst>
                <a:path w="656" h="328" extrusionOk="0">
                  <a:moveTo>
                    <a:pt x="328" y="0"/>
                  </a:moveTo>
                  <a:cubicBezTo>
                    <a:pt x="253" y="0"/>
                    <a:pt x="179" y="15"/>
                    <a:pt x="119" y="45"/>
                  </a:cubicBezTo>
                  <a:cubicBezTo>
                    <a:pt x="0" y="105"/>
                    <a:pt x="0" y="224"/>
                    <a:pt x="119" y="283"/>
                  </a:cubicBezTo>
                  <a:cubicBezTo>
                    <a:pt x="179" y="313"/>
                    <a:pt x="253" y="328"/>
                    <a:pt x="328" y="328"/>
                  </a:cubicBezTo>
                  <a:cubicBezTo>
                    <a:pt x="402" y="328"/>
                    <a:pt x="477" y="313"/>
                    <a:pt x="536" y="283"/>
                  </a:cubicBezTo>
                  <a:cubicBezTo>
                    <a:pt x="655" y="224"/>
                    <a:pt x="655" y="105"/>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8"/>
            <p:cNvSpPr/>
            <p:nvPr/>
          </p:nvSpPr>
          <p:spPr>
            <a:xfrm>
              <a:off x="4815975" y="794525"/>
              <a:ext cx="16400" cy="8950"/>
            </a:xfrm>
            <a:custGeom>
              <a:avLst/>
              <a:gdLst/>
              <a:ahLst/>
              <a:cxnLst/>
              <a:rect l="l" t="t" r="r" b="b"/>
              <a:pathLst>
                <a:path w="656" h="358" extrusionOk="0">
                  <a:moveTo>
                    <a:pt x="328" y="0"/>
                  </a:moveTo>
                  <a:cubicBezTo>
                    <a:pt x="254" y="0"/>
                    <a:pt x="179" y="15"/>
                    <a:pt x="120" y="45"/>
                  </a:cubicBezTo>
                  <a:cubicBezTo>
                    <a:pt x="1" y="134"/>
                    <a:pt x="1" y="223"/>
                    <a:pt x="120" y="313"/>
                  </a:cubicBezTo>
                  <a:cubicBezTo>
                    <a:pt x="179" y="343"/>
                    <a:pt x="254" y="357"/>
                    <a:pt x="328" y="357"/>
                  </a:cubicBezTo>
                  <a:cubicBezTo>
                    <a:pt x="403" y="357"/>
                    <a:pt x="477" y="343"/>
                    <a:pt x="537" y="313"/>
                  </a:cubicBezTo>
                  <a:cubicBezTo>
                    <a:pt x="656" y="223"/>
                    <a:pt x="656" y="134"/>
                    <a:pt x="537" y="45"/>
                  </a:cubicBezTo>
                  <a:cubicBezTo>
                    <a:pt x="477" y="15"/>
                    <a:pt x="403"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8"/>
            <p:cNvSpPr/>
            <p:nvPr/>
          </p:nvSpPr>
          <p:spPr>
            <a:xfrm>
              <a:off x="4834575" y="805675"/>
              <a:ext cx="16400" cy="8225"/>
            </a:xfrm>
            <a:custGeom>
              <a:avLst/>
              <a:gdLst/>
              <a:ahLst/>
              <a:cxnLst/>
              <a:rect l="l" t="t" r="r" b="b"/>
              <a:pathLst>
                <a:path w="656" h="329" extrusionOk="0">
                  <a:moveTo>
                    <a:pt x="328" y="1"/>
                  </a:moveTo>
                  <a:cubicBezTo>
                    <a:pt x="254" y="1"/>
                    <a:pt x="180" y="16"/>
                    <a:pt x="120" y="45"/>
                  </a:cubicBezTo>
                  <a:cubicBezTo>
                    <a:pt x="1" y="105"/>
                    <a:pt x="1" y="224"/>
                    <a:pt x="120" y="284"/>
                  </a:cubicBezTo>
                  <a:cubicBezTo>
                    <a:pt x="180" y="313"/>
                    <a:pt x="254" y="328"/>
                    <a:pt x="328" y="328"/>
                  </a:cubicBezTo>
                  <a:cubicBezTo>
                    <a:pt x="403" y="328"/>
                    <a:pt x="477" y="313"/>
                    <a:pt x="537" y="284"/>
                  </a:cubicBezTo>
                  <a:cubicBezTo>
                    <a:pt x="656" y="224"/>
                    <a:pt x="656" y="105"/>
                    <a:pt x="537" y="45"/>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8"/>
            <p:cNvSpPr/>
            <p:nvPr/>
          </p:nvSpPr>
          <p:spPr>
            <a:xfrm>
              <a:off x="4853200" y="816175"/>
              <a:ext cx="16400" cy="8875"/>
            </a:xfrm>
            <a:custGeom>
              <a:avLst/>
              <a:gdLst/>
              <a:ahLst/>
              <a:cxnLst/>
              <a:rect l="l" t="t" r="r" b="b"/>
              <a:pathLst>
                <a:path w="656" h="355" extrusionOk="0">
                  <a:moveTo>
                    <a:pt x="315" y="1"/>
                  </a:moveTo>
                  <a:cubicBezTo>
                    <a:pt x="245" y="1"/>
                    <a:pt x="173" y="15"/>
                    <a:pt x="119" y="42"/>
                  </a:cubicBezTo>
                  <a:cubicBezTo>
                    <a:pt x="0" y="132"/>
                    <a:pt x="0" y="221"/>
                    <a:pt x="119" y="310"/>
                  </a:cubicBezTo>
                  <a:cubicBezTo>
                    <a:pt x="179" y="340"/>
                    <a:pt x="261" y="355"/>
                    <a:pt x="339" y="355"/>
                  </a:cubicBezTo>
                  <a:cubicBezTo>
                    <a:pt x="417" y="355"/>
                    <a:pt x="492" y="340"/>
                    <a:pt x="536" y="310"/>
                  </a:cubicBezTo>
                  <a:cubicBezTo>
                    <a:pt x="655" y="221"/>
                    <a:pt x="655" y="132"/>
                    <a:pt x="536" y="72"/>
                  </a:cubicBezTo>
                  <a:cubicBezTo>
                    <a:pt x="487" y="23"/>
                    <a:pt x="402" y="1"/>
                    <a:pt x="3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4872550" y="827275"/>
              <a:ext cx="16400" cy="8200"/>
            </a:xfrm>
            <a:custGeom>
              <a:avLst/>
              <a:gdLst/>
              <a:ahLst/>
              <a:cxnLst/>
              <a:rect l="l" t="t" r="r" b="b"/>
              <a:pathLst>
                <a:path w="656" h="328" extrusionOk="0">
                  <a:moveTo>
                    <a:pt x="317" y="0"/>
                  </a:moveTo>
                  <a:cubicBezTo>
                    <a:pt x="239" y="0"/>
                    <a:pt x="164" y="15"/>
                    <a:pt x="120" y="45"/>
                  </a:cubicBezTo>
                  <a:cubicBezTo>
                    <a:pt x="0" y="104"/>
                    <a:pt x="0" y="223"/>
                    <a:pt x="120" y="283"/>
                  </a:cubicBezTo>
                  <a:cubicBezTo>
                    <a:pt x="164" y="313"/>
                    <a:pt x="239" y="328"/>
                    <a:pt x="317" y="328"/>
                  </a:cubicBezTo>
                  <a:cubicBezTo>
                    <a:pt x="395" y="328"/>
                    <a:pt x="477" y="313"/>
                    <a:pt x="536" y="283"/>
                  </a:cubicBezTo>
                  <a:cubicBezTo>
                    <a:pt x="655" y="223"/>
                    <a:pt x="655" y="104"/>
                    <a:pt x="536" y="45"/>
                  </a:cubicBezTo>
                  <a:cubicBezTo>
                    <a:pt x="477" y="15"/>
                    <a:pt x="39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4725900" y="727525"/>
              <a:ext cx="16400" cy="8200"/>
            </a:xfrm>
            <a:custGeom>
              <a:avLst/>
              <a:gdLst/>
              <a:ahLst/>
              <a:cxnLst/>
              <a:rect l="l" t="t" r="r" b="b"/>
              <a:pathLst>
                <a:path w="656" h="328" extrusionOk="0">
                  <a:moveTo>
                    <a:pt x="340" y="0"/>
                  </a:moveTo>
                  <a:cubicBezTo>
                    <a:pt x="261" y="0"/>
                    <a:pt x="180" y="15"/>
                    <a:pt x="120" y="45"/>
                  </a:cubicBezTo>
                  <a:cubicBezTo>
                    <a:pt x="1" y="105"/>
                    <a:pt x="1" y="224"/>
                    <a:pt x="120" y="283"/>
                  </a:cubicBezTo>
                  <a:cubicBezTo>
                    <a:pt x="180" y="313"/>
                    <a:pt x="261" y="328"/>
                    <a:pt x="340" y="328"/>
                  </a:cubicBezTo>
                  <a:cubicBezTo>
                    <a:pt x="418" y="328"/>
                    <a:pt x="492" y="313"/>
                    <a:pt x="537" y="283"/>
                  </a:cubicBezTo>
                  <a:cubicBezTo>
                    <a:pt x="656" y="224"/>
                    <a:pt x="656" y="105"/>
                    <a:pt x="537" y="45"/>
                  </a:cubicBezTo>
                  <a:cubicBezTo>
                    <a:pt x="492" y="15"/>
                    <a:pt x="418" y="0"/>
                    <a:pt x="3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8"/>
            <p:cNvSpPr/>
            <p:nvPr/>
          </p:nvSpPr>
          <p:spPr>
            <a:xfrm>
              <a:off x="4745275" y="737950"/>
              <a:ext cx="16400" cy="8950"/>
            </a:xfrm>
            <a:custGeom>
              <a:avLst/>
              <a:gdLst/>
              <a:ahLst/>
              <a:cxnLst/>
              <a:rect l="l" t="t" r="r" b="b"/>
              <a:pathLst>
                <a:path w="656" h="358" extrusionOk="0">
                  <a:moveTo>
                    <a:pt x="316" y="0"/>
                  </a:moveTo>
                  <a:cubicBezTo>
                    <a:pt x="238" y="0"/>
                    <a:pt x="164" y="15"/>
                    <a:pt x="119" y="45"/>
                  </a:cubicBezTo>
                  <a:cubicBezTo>
                    <a:pt x="0" y="134"/>
                    <a:pt x="0" y="224"/>
                    <a:pt x="119" y="313"/>
                  </a:cubicBezTo>
                  <a:cubicBezTo>
                    <a:pt x="164" y="343"/>
                    <a:pt x="238" y="358"/>
                    <a:pt x="316" y="358"/>
                  </a:cubicBezTo>
                  <a:cubicBezTo>
                    <a:pt x="395" y="358"/>
                    <a:pt x="476" y="343"/>
                    <a:pt x="536" y="313"/>
                  </a:cubicBezTo>
                  <a:cubicBezTo>
                    <a:pt x="655" y="224"/>
                    <a:pt x="655" y="134"/>
                    <a:pt x="536" y="45"/>
                  </a:cubicBezTo>
                  <a:cubicBezTo>
                    <a:pt x="476" y="15"/>
                    <a:pt x="395" y="0"/>
                    <a:pt x="3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8"/>
            <p:cNvSpPr/>
            <p:nvPr/>
          </p:nvSpPr>
          <p:spPr>
            <a:xfrm>
              <a:off x="4763875" y="749100"/>
              <a:ext cx="16400" cy="8225"/>
            </a:xfrm>
            <a:custGeom>
              <a:avLst/>
              <a:gdLst/>
              <a:ahLst/>
              <a:cxnLst/>
              <a:rect l="l" t="t" r="r" b="b"/>
              <a:pathLst>
                <a:path w="656" h="329" extrusionOk="0">
                  <a:moveTo>
                    <a:pt x="328" y="1"/>
                  </a:moveTo>
                  <a:cubicBezTo>
                    <a:pt x="254" y="1"/>
                    <a:pt x="179" y="16"/>
                    <a:pt x="120" y="46"/>
                  </a:cubicBezTo>
                  <a:cubicBezTo>
                    <a:pt x="0" y="105"/>
                    <a:pt x="0" y="224"/>
                    <a:pt x="120" y="284"/>
                  </a:cubicBezTo>
                  <a:cubicBezTo>
                    <a:pt x="179" y="314"/>
                    <a:pt x="254" y="328"/>
                    <a:pt x="328" y="328"/>
                  </a:cubicBezTo>
                  <a:cubicBezTo>
                    <a:pt x="402" y="328"/>
                    <a:pt x="477" y="314"/>
                    <a:pt x="536" y="284"/>
                  </a:cubicBezTo>
                  <a:cubicBezTo>
                    <a:pt x="655" y="224"/>
                    <a:pt x="655" y="105"/>
                    <a:pt x="536" y="46"/>
                  </a:cubicBezTo>
                  <a:cubicBezTo>
                    <a:pt x="477" y="16"/>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4782475" y="759600"/>
              <a:ext cx="16400" cy="8900"/>
            </a:xfrm>
            <a:custGeom>
              <a:avLst/>
              <a:gdLst/>
              <a:ahLst/>
              <a:cxnLst/>
              <a:rect l="l" t="t" r="r" b="b"/>
              <a:pathLst>
                <a:path w="656" h="356" extrusionOk="0">
                  <a:moveTo>
                    <a:pt x="306" y="1"/>
                  </a:moveTo>
                  <a:cubicBezTo>
                    <a:pt x="239" y="1"/>
                    <a:pt x="173" y="16"/>
                    <a:pt x="120" y="42"/>
                  </a:cubicBezTo>
                  <a:cubicBezTo>
                    <a:pt x="1" y="132"/>
                    <a:pt x="1" y="221"/>
                    <a:pt x="120" y="310"/>
                  </a:cubicBezTo>
                  <a:cubicBezTo>
                    <a:pt x="179" y="340"/>
                    <a:pt x="254" y="355"/>
                    <a:pt x="328" y="355"/>
                  </a:cubicBezTo>
                  <a:cubicBezTo>
                    <a:pt x="403" y="355"/>
                    <a:pt x="477" y="340"/>
                    <a:pt x="537" y="310"/>
                  </a:cubicBezTo>
                  <a:cubicBezTo>
                    <a:pt x="656" y="221"/>
                    <a:pt x="656" y="132"/>
                    <a:pt x="537" y="72"/>
                  </a:cubicBezTo>
                  <a:cubicBezTo>
                    <a:pt x="471" y="23"/>
                    <a:pt x="388" y="1"/>
                    <a:pt x="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4801100" y="770700"/>
              <a:ext cx="16400" cy="8200"/>
            </a:xfrm>
            <a:custGeom>
              <a:avLst/>
              <a:gdLst/>
              <a:ahLst/>
              <a:cxnLst/>
              <a:rect l="l" t="t" r="r" b="b"/>
              <a:pathLst>
                <a:path w="656" h="328" extrusionOk="0">
                  <a:moveTo>
                    <a:pt x="328" y="0"/>
                  </a:moveTo>
                  <a:cubicBezTo>
                    <a:pt x="253" y="0"/>
                    <a:pt x="179" y="15"/>
                    <a:pt x="119" y="45"/>
                  </a:cubicBezTo>
                  <a:cubicBezTo>
                    <a:pt x="0" y="105"/>
                    <a:pt x="0" y="224"/>
                    <a:pt x="119" y="283"/>
                  </a:cubicBezTo>
                  <a:cubicBezTo>
                    <a:pt x="179" y="313"/>
                    <a:pt x="253" y="328"/>
                    <a:pt x="328" y="328"/>
                  </a:cubicBezTo>
                  <a:cubicBezTo>
                    <a:pt x="402" y="328"/>
                    <a:pt x="477" y="313"/>
                    <a:pt x="536" y="283"/>
                  </a:cubicBezTo>
                  <a:cubicBezTo>
                    <a:pt x="655" y="224"/>
                    <a:pt x="655" y="105"/>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4820450" y="781300"/>
              <a:ext cx="15650" cy="8775"/>
            </a:xfrm>
            <a:custGeom>
              <a:avLst/>
              <a:gdLst/>
              <a:ahLst/>
              <a:cxnLst/>
              <a:rect l="l" t="t" r="r" b="b"/>
              <a:pathLst>
                <a:path w="626" h="351" extrusionOk="0">
                  <a:moveTo>
                    <a:pt x="313" y="1"/>
                  </a:moveTo>
                  <a:cubicBezTo>
                    <a:pt x="231" y="1"/>
                    <a:pt x="149" y="23"/>
                    <a:pt x="90" y="68"/>
                  </a:cubicBezTo>
                  <a:cubicBezTo>
                    <a:pt x="0" y="127"/>
                    <a:pt x="0" y="246"/>
                    <a:pt x="90" y="306"/>
                  </a:cubicBezTo>
                  <a:cubicBezTo>
                    <a:pt x="149" y="336"/>
                    <a:pt x="231" y="350"/>
                    <a:pt x="313" y="350"/>
                  </a:cubicBezTo>
                  <a:cubicBezTo>
                    <a:pt x="395" y="350"/>
                    <a:pt x="477" y="336"/>
                    <a:pt x="536" y="306"/>
                  </a:cubicBezTo>
                  <a:cubicBezTo>
                    <a:pt x="626" y="246"/>
                    <a:pt x="626" y="127"/>
                    <a:pt x="536" y="68"/>
                  </a:cubicBezTo>
                  <a:cubicBezTo>
                    <a:pt x="477" y="23"/>
                    <a:pt x="395" y="1"/>
                    <a:pt x="3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4839050" y="792275"/>
              <a:ext cx="16400" cy="8775"/>
            </a:xfrm>
            <a:custGeom>
              <a:avLst/>
              <a:gdLst/>
              <a:ahLst/>
              <a:cxnLst/>
              <a:rect l="l" t="t" r="r" b="b"/>
              <a:pathLst>
                <a:path w="656" h="351" extrusionOk="0">
                  <a:moveTo>
                    <a:pt x="328" y="1"/>
                  </a:moveTo>
                  <a:cubicBezTo>
                    <a:pt x="254" y="1"/>
                    <a:pt x="179" y="16"/>
                    <a:pt x="120" y="45"/>
                  </a:cubicBezTo>
                  <a:cubicBezTo>
                    <a:pt x="1" y="105"/>
                    <a:pt x="1" y="224"/>
                    <a:pt x="120" y="284"/>
                  </a:cubicBezTo>
                  <a:cubicBezTo>
                    <a:pt x="179" y="328"/>
                    <a:pt x="254" y="351"/>
                    <a:pt x="328" y="351"/>
                  </a:cubicBezTo>
                  <a:cubicBezTo>
                    <a:pt x="403" y="351"/>
                    <a:pt x="477" y="328"/>
                    <a:pt x="537" y="284"/>
                  </a:cubicBezTo>
                  <a:cubicBezTo>
                    <a:pt x="656" y="224"/>
                    <a:pt x="656" y="105"/>
                    <a:pt x="537" y="45"/>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4857650" y="803150"/>
              <a:ext cx="16400" cy="8500"/>
            </a:xfrm>
            <a:custGeom>
              <a:avLst/>
              <a:gdLst/>
              <a:ahLst/>
              <a:cxnLst/>
              <a:rect l="l" t="t" r="r" b="b"/>
              <a:pathLst>
                <a:path w="656" h="340" extrusionOk="0">
                  <a:moveTo>
                    <a:pt x="307" y="1"/>
                  </a:moveTo>
                  <a:cubicBezTo>
                    <a:pt x="240" y="1"/>
                    <a:pt x="174" y="17"/>
                    <a:pt x="120" y="57"/>
                  </a:cubicBezTo>
                  <a:cubicBezTo>
                    <a:pt x="1" y="117"/>
                    <a:pt x="1" y="236"/>
                    <a:pt x="120" y="295"/>
                  </a:cubicBezTo>
                  <a:cubicBezTo>
                    <a:pt x="180" y="325"/>
                    <a:pt x="254" y="340"/>
                    <a:pt x="328" y="340"/>
                  </a:cubicBezTo>
                  <a:cubicBezTo>
                    <a:pt x="403" y="340"/>
                    <a:pt x="477" y="325"/>
                    <a:pt x="537" y="295"/>
                  </a:cubicBezTo>
                  <a:cubicBezTo>
                    <a:pt x="656" y="236"/>
                    <a:pt x="656" y="117"/>
                    <a:pt x="537" y="57"/>
                  </a:cubicBezTo>
                  <a:cubicBezTo>
                    <a:pt x="472" y="24"/>
                    <a:pt x="388"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8"/>
            <p:cNvSpPr/>
            <p:nvPr/>
          </p:nvSpPr>
          <p:spPr>
            <a:xfrm>
              <a:off x="4876275" y="813875"/>
              <a:ext cx="16400" cy="8775"/>
            </a:xfrm>
            <a:custGeom>
              <a:avLst/>
              <a:gdLst/>
              <a:ahLst/>
              <a:cxnLst/>
              <a:rect l="l" t="t" r="r" b="b"/>
              <a:pathLst>
                <a:path w="656" h="351" extrusionOk="0">
                  <a:moveTo>
                    <a:pt x="328" y="0"/>
                  </a:moveTo>
                  <a:cubicBezTo>
                    <a:pt x="253" y="0"/>
                    <a:pt x="179" y="15"/>
                    <a:pt x="119" y="45"/>
                  </a:cubicBezTo>
                  <a:cubicBezTo>
                    <a:pt x="0" y="134"/>
                    <a:pt x="0" y="224"/>
                    <a:pt x="119" y="283"/>
                  </a:cubicBezTo>
                  <a:cubicBezTo>
                    <a:pt x="179" y="328"/>
                    <a:pt x="253" y="350"/>
                    <a:pt x="328" y="350"/>
                  </a:cubicBezTo>
                  <a:cubicBezTo>
                    <a:pt x="402" y="350"/>
                    <a:pt x="477" y="328"/>
                    <a:pt x="536" y="283"/>
                  </a:cubicBezTo>
                  <a:cubicBezTo>
                    <a:pt x="655" y="224"/>
                    <a:pt x="655" y="13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8"/>
            <p:cNvSpPr/>
            <p:nvPr/>
          </p:nvSpPr>
          <p:spPr>
            <a:xfrm>
              <a:off x="4894875" y="825025"/>
              <a:ext cx="16400" cy="8225"/>
            </a:xfrm>
            <a:custGeom>
              <a:avLst/>
              <a:gdLst/>
              <a:ahLst/>
              <a:cxnLst/>
              <a:rect l="l" t="t" r="r" b="b"/>
              <a:pathLst>
                <a:path w="656" h="329" extrusionOk="0">
                  <a:moveTo>
                    <a:pt x="339" y="1"/>
                  </a:moveTo>
                  <a:cubicBezTo>
                    <a:pt x="261" y="1"/>
                    <a:pt x="179" y="16"/>
                    <a:pt x="120" y="46"/>
                  </a:cubicBezTo>
                  <a:cubicBezTo>
                    <a:pt x="1" y="105"/>
                    <a:pt x="1" y="224"/>
                    <a:pt x="120" y="284"/>
                  </a:cubicBezTo>
                  <a:cubicBezTo>
                    <a:pt x="179" y="313"/>
                    <a:pt x="261" y="328"/>
                    <a:pt x="339" y="328"/>
                  </a:cubicBezTo>
                  <a:cubicBezTo>
                    <a:pt x="418" y="328"/>
                    <a:pt x="492" y="313"/>
                    <a:pt x="537" y="284"/>
                  </a:cubicBezTo>
                  <a:cubicBezTo>
                    <a:pt x="656" y="224"/>
                    <a:pt x="656" y="105"/>
                    <a:pt x="537" y="46"/>
                  </a:cubicBezTo>
                  <a:cubicBezTo>
                    <a:pt x="492" y="16"/>
                    <a:pt x="418" y="1"/>
                    <a:pt x="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8"/>
            <p:cNvSpPr/>
            <p:nvPr/>
          </p:nvSpPr>
          <p:spPr>
            <a:xfrm>
              <a:off x="4911250" y="631500"/>
              <a:ext cx="16400" cy="8225"/>
            </a:xfrm>
            <a:custGeom>
              <a:avLst/>
              <a:gdLst/>
              <a:ahLst/>
              <a:cxnLst/>
              <a:rect l="l" t="t" r="r" b="b"/>
              <a:pathLst>
                <a:path w="656" h="329" extrusionOk="0">
                  <a:moveTo>
                    <a:pt x="328" y="1"/>
                  </a:moveTo>
                  <a:cubicBezTo>
                    <a:pt x="254" y="1"/>
                    <a:pt x="179" y="15"/>
                    <a:pt x="120" y="45"/>
                  </a:cubicBezTo>
                  <a:cubicBezTo>
                    <a:pt x="1" y="105"/>
                    <a:pt x="1" y="224"/>
                    <a:pt x="120" y="283"/>
                  </a:cubicBezTo>
                  <a:cubicBezTo>
                    <a:pt x="179" y="313"/>
                    <a:pt x="254" y="328"/>
                    <a:pt x="328" y="328"/>
                  </a:cubicBezTo>
                  <a:cubicBezTo>
                    <a:pt x="403" y="328"/>
                    <a:pt x="477" y="313"/>
                    <a:pt x="537" y="283"/>
                  </a:cubicBezTo>
                  <a:cubicBezTo>
                    <a:pt x="656" y="224"/>
                    <a:pt x="656" y="105"/>
                    <a:pt x="537" y="45"/>
                  </a:cubicBezTo>
                  <a:cubicBezTo>
                    <a:pt x="477" y="15"/>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4929875" y="641925"/>
              <a:ext cx="16400" cy="8950"/>
            </a:xfrm>
            <a:custGeom>
              <a:avLst/>
              <a:gdLst/>
              <a:ahLst/>
              <a:cxnLst/>
              <a:rect l="l" t="t" r="r" b="b"/>
              <a:pathLst>
                <a:path w="656" h="358" extrusionOk="0">
                  <a:moveTo>
                    <a:pt x="328" y="0"/>
                  </a:moveTo>
                  <a:cubicBezTo>
                    <a:pt x="253" y="0"/>
                    <a:pt x="179" y="15"/>
                    <a:pt x="119" y="45"/>
                  </a:cubicBezTo>
                  <a:cubicBezTo>
                    <a:pt x="0" y="134"/>
                    <a:pt x="0" y="224"/>
                    <a:pt x="119" y="313"/>
                  </a:cubicBezTo>
                  <a:cubicBezTo>
                    <a:pt x="179" y="343"/>
                    <a:pt x="253" y="358"/>
                    <a:pt x="328" y="358"/>
                  </a:cubicBezTo>
                  <a:cubicBezTo>
                    <a:pt x="402" y="358"/>
                    <a:pt x="476" y="343"/>
                    <a:pt x="536" y="313"/>
                  </a:cubicBezTo>
                  <a:cubicBezTo>
                    <a:pt x="655" y="224"/>
                    <a:pt x="655" y="134"/>
                    <a:pt x="536" y="45"/>
                  </a:cubicBezTo>
                  <a:cubicBezTo>
                    <a:pt x="476"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4948475" y="653100"/>
              <a:ext cx="16400" cy="8200"/>
            </a:xfrm>
            <a:custGeom>
              <a:avLst/>
              <a:gdLst/>
              <a:ahLst/>
              <a:cxnLst/>
              <a:rect l="l" t="t" r="r" b="b"/>
              <a:pathLst>
                <a:path w="656" h="328" extrusionOk="0">
                  <a:moveTo>
                    <a:pt x="328" y="0"/>
                  </a:moveTo>
                  <a:cubicBezTo>
                    <a:pt x="253" y="0"/>
                    <a:pt x="179" y="15"/>
                    <a:pt x="120" y="45"/>
                  </a:cubicBezTo>
                  <a:cubicBezTo>
                    <a:pt x="0" y="104"/>
                    <a:pt x="0" y="223"/>
                    <a:pt x="120" y="283"/>
                  </a:cubicBezTo>
                  <a:cubicBezTo>
                    <a:pt x="179" y="313"/>
                    <a:pt x="261" y="328"/>
                    <a:pt x="339" y="328"/>
                  </a:cubicBezTo>
                  <a:cubicBezTo>
                    <a:pt x="417" y="328"/>
                    <a:pt x="492" y="313"/>
                    <a:pt x="536" y="283"/>
                  </a:cubicBezTo>
                  <a:cubicBezTo>
                    <a:pt x="655" y="223"/>
                    <a:pt x="655" y="104"/>
                    <a:pt x="536" y="45"/>
                  </a:cubicBezTo>
                  <a:cubicBezTo>
                    <a:pt x="477" y="15"/>
                    <a:pt x="402"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4967825" y="663700"/>
              <a:ext cx="16400" cy="8775"/>
            </a:xfrm>
            <a:custGeom>
              <a:avLst/>
              <a:gdLst/>
              <a:ahLst/>
              <a:cxnLst/>
              <a:rect l="l" t="t" r="r" b="b"/>
              <a:pathLst>
                <a:path w="656" h="351" extrusionOk="0">
                  <a:moveTo>
                    <a:pt x="317" y="0"/>
                  </a:moveTo>
                  <a:cubicBezTo>
                    <a:pt x="239" y="0"/>
                    <a:pt x="164" y="23"/>
                    <a:pt x="120" y="67"/>
                  </a:cubicBezTo>
                  <a:cubicBezTo>
                    <a:pt x="1" y="127"/>
                    <a:pt x="1" y="216"/>
                    <a:pt x="120" y="306"/>
                  </a:cubicBezTo>
                  <a:cubicBezTo>
                    <a:pt x="164" y="335"/>
                    <a:pt x="239" y="350"/>
                    <a:pt x="317" y="350"/>
                  </a:cubicBezTo>
                  <a:cubicBezTo>
                    <a:pt x="395" y="350"/>
                    <a:pt x="477" y="335"/>
                    <a:pt x="536" y="306"/>
                  </a:cubicBezTo>
                  <a:cubicBezTo>
                    <a:pt x="656" y="216"/>
                    <a:pt x="656" y="127"/>
                    <a:pt x="536" y="67"/>
                  </a:cubicBezTo>
                  <a:cubicBezTo>
                    <a:pt x="477" y="23"/>
                    <a:pt x="395" y="0"/>
                    <a:pt x="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4986425" y="674675"/>
              <a:ext cx="16400" cy="8775"/>
            </a:xfrm>
            <a:custGeom>
              <a:avLst/>
              <a:gdLst/>
              <a:ahLst/>
              <a:cxnLst/>
              <a:rect l="l" t="t" r="r" b="b"/>
              <a:pathLst>
                <a:path w="656" h="351" extrusionOk="0">
                  <a:moveTo>
                    <a:pt x="328" y="1"/>
                  </a:moveTo>
                  <a:cubicBezTo>
                    <a:pt x="254" y="1"/>
                    <a:pt x="180" y="15"/>
                    <a:pt x="120" y="45"/>
                  </a:cubicBezTo>
                  <a:cubicBezTo>
                    <a:pt x="1" y="105"/>
                    <a:pt x="1" y="224"/>
                    <a:pt x="120" y="283"/>
                  </a:cubicBezTo>
                  <a:cubicBezTo>
                    <a:pt x="180" y="328"/>
                    <a:pt x="254" y="350"/>
                    <a:pt x="328" y="350"/>
                  </a:cubicBezTo>
                  <a:cubicBezTo>
                    <a:pt x="403" y="350"/>
                    <a:pt x="477" y="328"/>
                    <a:pt x="537" y="283"/>
                  </a:cubicBezTo>
                  <a:cubicBezTo>
                    <a:pt x="656" y="224"/>
                    <a:pt x="656" y="105"/>
                    <a:pt x="537" y="45"/>
                  </a:cubicBezTo>
                  <a:cubicBezTo>
                    <a:pt x="477" y="15"/>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5005050" y="685275"/>
              <a:ext cx="16400" cy="8775"/>
            </a:xfrm>
            <a:custGeom>
              <a:avLst/>
              <a:gdLst/>
              <a:ahLst/>
              <a:cxnLst/>
              <a:rect l="l" t="t" r="r" b="b"/>
              <a:pathLst>
                <a:path w="656" h="351" extrusionOk="0">
                  <a:moveTo>
                    <a:pt x="328" y="1"/>
                  </a:moveTo>
                  <a:cubicBezTo>
                    <a:pt x="253" y="1"/>
                    <a:pt x="179" y="23"/>
                    <a:pt x="119" y="68"/>
                  </a:cubicBezTo>
                  <a:cubicBezTo>
                    <a:pt x="0" y="127"/>
                    <a:pt x="0" y="246"/>
                    <a:pt x="119" y="306"/>
                  </a:cubicBezTo>
                  <a:cubicBezTo>
                    <a:pt x="179" y="336"/>
                    <a:pt x="253" y="351"/>
                    <a:pt x="328" y="351"/>
                  </a:cubicBezTo>
                  <a:cubicBezTo>
                    <a:pt x="402" y="351"/>
                    <a:pt x="477" y="336"/>
                    <a:pt x="536" y="306"/>
                  </a:cubicBezTo>
                  <a:cubicBezTo>
                    <a:pt x="655" y="246"/>
                    <a:pt x="655" y="127"/>
                    <a:pt x="536" y="68"/>
                  </a:cubicBezTo>
                  <a:cubicBezTo>
                    <a:pt x="477" y="23"/>
                    <a:pt x="402"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8"/>
            <p:cNvSpPr/>
            <p:nvPr/>
          </p:nvSpPr>
          <p:spPr>
            <a:xfrm>
              <a:off x="5023650" y="696250"/>
              <a:ext cx="16400" cy="8775"/>
            </a:xfrm>
            <a:custGeom>
              <a:avLst/>
              <a:gdLst/>
              <a:ahLst/>
              <a:cxnLst/>
              <a:rect l="l" t="t" r="r" b="b"/>
              <a:pathLst>
                <a:path w="656" h="351" extrusionOk="0">
                  <a:moveTo>
                    <a:pt x="328" y="1"/>
                  </a:moveTo>
                  <a:cubicBezTo>
                    <a:pt x="254" y="1"/>
                    <a:pt x="179" y="16"/>
                    <a:pt x="120" y="46"/>
                  </a:cubicBezTo>
                  <a:cubicBezTo>
                    <a:pt x="1" y="105"/>
                    <a:pt x="1" y="224"/>
                    <a:pt x="120" y="284"/>
                  </a:cubicBezTo>
                  <a:cubicBezTo>
                    <a:pt x="179" y="328"/>
                    <a:pt x="254" y="351"/>
                    <a:pt x="328" y="351"/>
                  </a:cubicBezTo>
                  <a:cubicBezTo>
                    <a:pt x="403" y="351"/>
                    <a:pt x="477" y="328"/>
                    <a:pt x="537" y="284"/>
                  </a:cubicBezTo>
                  <a:cubicBezTo>
                    <a:pt x="656" y="224"/>
                    <a:pt x="656" y="135"/>
                    <a:pt x="537" y="46"/>
                  </a:cubicBezTo>
                  <a:cubicBezTo>
                    <a:pt x="477" y="16"/>
                    <a:pt x="403"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8"/>
            <p:cNvSpPr/>
            <p:nvPr/>
          </p:nvSpPr>
          <p:spPr>
            <a:xfrm>
              <a:off x="5043000" y="707425"/>
              <a:ext cx="15650" cy="8225"/>
            </a:xfrm>
            <a:custGeom>
              <a:avLst/>
              <a:gdLst/>
              <a:ahLst/>
              <a:cxnLst/>
              <a:rect l="l" t="t" r="r" b="b"/>
              <a:pathLst>
                <a:path w="626" h="329" extrusionOk="0">
                  <a:moveTo>
                    <a:pt x="310" y="1"/>
                  </a:moveTo>
                  <a:cubicBezTo>
                    <a:pt x="231" y="1"/>
                    <a:pt x="150" y="15"/>
                    <a:pt x="90" y="45"/>
                  </a:cubicBezTo>
                  <a:cubicBezTo>
                    <a:pt x="1" y="105"/>
                    <a:pt x="1" y="224"/>
                    <a:pt x="90" y="283"/>
                  </a:cubicBezTo>
                  <a:cubicBezTo>
                    <a:pt x="150" y="313"/>
                    <a:pt x="231" y="328"/>
                    <a:pt x="313" y="328"/>
                  </a:cubicBezTo>
                  <a:cubicBezTo>
                    <a:pt x="395" y="328"/>
                    <a:pt x="477" y="313"/>
                    <a:pt x="537" y="283"/>
                  </a:cubicBezTo>
                  <a:cubicBezTo>
                    <a:pt x="626" y="224"/>
                    <a:pt x="626" y="105"/>
                    <a:pt x="507" y="45"/>
                  </a:cubicBezTo>
                  <a:cubicBezTo>
                    <a:pt x="462" y="15"/>
                    <a:pt x="388" y="1"/>
                    <a:pt x="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8"/>
            <p:cNvSpPr/>
            <p:nvPr/>
          </p:nvSpPr>
          <p:spPr>
            <a:xfrm>
              <a:off x="5061625" y="717850"/>
              <a:ext cx="16400" cy="8950"/>
            </a:xfrm>
            <a:custGeom>
              <a:avLst/>
              <a:gdLst/>
              <a:ahLst/>
              <a:cxnLst/>
              <a:rect l="l" t="t" r="r" b="b"/>
              <a:pathLst>
                <a:path w="656" h="358" extrusionOk="0">
                  <a:moveTo>
                    <a:pt x="316" y="0"/>
                  </a:moveTo>
                  <a:cubicBezTo>
                    <a:pt x="238" y="0"/>
                    <a:pt x="164" y="15"/>
                    <a:pt x="119" y="45"/>
                  </a:cubicBezTo>
                  <a:cubicBezTo>
                    <a:pt x="0" y="134"/>
                    <a:pt x="0" y="224"/>
                    <a:pt x="119" y="313"/>
                  </a:cubicBezTo>
                  <a:cubicBezTo>
                    <a:pt x="179" y="343"/>
                    <a:pt x="253" y="358"/>
                    <a:pt x="328" y="358"/>
                  </a:cubicBezTo>
                  <a:cubicBezTo>
                    <a:pt x="402" y="358"/>
                    <a:pt x="476" y="343"/>
                    <a:pt x="536" y="313"/>
                  </a:cubicBezTo>
                  <a:cubicBezTo>
                    <a:pt x="655" y="224"/>
                    <a:pt x="655" y="134"/>
                    <a:pt x="536" y="45"/>
                  </a:cubicBezTo>
                  <a:cubicBezTo>
                    <a:pt x="476" y="15"/>
                    <a:pt x="395" y="0"/>
                    <a:pt x="3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5125625" y="1150375"/>
              <a:ext cx="11200" cy="15050"/>
            </a:xfrm>
            <a:custGeom>
              <a:avLst/>
              <a:gdLst/>
              <a:ahLst/>
              <a:cxnLst/>
              <a:rect l="l" t="t" r="r" b="b"/>
              <a:pathLst>
                <a:path w="448" h="602" extrusionOk="0">
                  <a:moveTo>
                    <a:pt x="333" y="1"/>
                  </a:moveTo>
                  <a:cubicBezTo>
                    <a:pt x="298" y="1"/>
                    <a:pt x="257" y="14"/>
                    <a:pt x="209" y="43"/>
                  </a:cubicBezTo>
                  <a:cubicBezTo>
                    <a:pt x="90" y="102"/>
                    <a:pt x="1" y="281"/>
                    <a:pt x="1" y="430"/>
                  </a:cubicBezTo>
                  <a:cubicBezTo>
                    <a:pt x="1" y="540"/>
                    <a:pt x="50" y="602"/>
                    <a:pt x="124" y="602"/>
                  </a:cubicBezTo>
                  <a:cubicBezTo>
                    <a:pt x="149" y="602"/>
                    <a:pt x="178" y="594"/>
                    <a:pt x="209" y="579"/>
                  </a:cubicBezTo>
                  <a:cubicBezTo>
                    <a:pt x="358" y="489"/>
                    <a:pt x="447" y="311"/>
                    <a:pt x="447" y="162"/>
                  </a:cubicBezTo>
                  <a:cubicBezTo>
                    <a:pt x="447" y="61"/>
                    <a:pt x="406"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5104775" y="1162300"/>
              <a:ext cx="11200" cy="15025"/>
            </a:xfrm>
            <a:custGeom>
              <a:avLst/>
              <a:gdLst/>
              <a:ahLst/>
              <a:cxnLst/>
              <a:rect l="l" t="t" r="r" b="b"/>
              <a:pathLst>
                <a:path w="448" h="601" extrusionOk="0">
                  <a:moveTo>
                    <a:pt x="343" y="0"/>
                  </a:moveTo>
                  <a:cubicBezTo>
                    <a:pt x="312" y="0"/>
                    <a:pt x="277" y="14"/>
                    <a:pt x="239" y="42"/>
                  </a:cubicBezTo>
                  <a:cubicBezTo>
                    <a:pt x="90" y="102"/>
                    <a:pt x="1" y="280"/>
                    <a:pt x="1" y="429"/>
                  </a:cubicBezTo>
                  <a:cubicBezTo>
                    <a:pt x="1" y="540"/>
                    <a:pt x="50" y="601"/>
                    <a:pt x="136" y="601"/>
                  </a:cubicBezTo>
                  <a:cubicBezTo>
                    <a:pt x="166" y="601"/>
                    <a:pt x="201" y="594"/>
                    <a:pt x="239" y="578"/>
                  </a:cubicBezTo>
                  <a:cubicBezTo>
                    <a:pt x="358" y="489"/>
                    <a:pt x="448" y="310"/>
                    <a:pt x="448" y="161"/>
                  </a:cubicBezTo>
                  <a:cubicBezTo>
                    <a:pt x="448" y="60"/>
                    <a:pt x="406"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8"/>
            <p:cNvSpPr/>
            <p:nvPr/>
          </p:nvSpPr>
          <p:spPr>
            <a:xfrm>
              <a:off x="5083950" y="1174200"/>
              <a:ext cx="11925" cy="15050"/>
            </a:xfrm>
            <a:custGeom>
              <a:avLst/>
              <a:gdLst/>
              <a:ahLst/>
              <a:cxnLst/>
              <a:rect l="l" t="t" r="r" b="b"/>
              <a:pathLst>
                <a:path w="477" h="602" extrusionOk="0">
                  <a:moveTo>
                    <a:pt x="349" y="1"/>
                  </a:moveTo>
                  <a:cubicBezTo>
                    <a:pt x="315" y="1"/>
                    <a:pt x="277" y="14"/>
                    <a:pt x="238" y="43"/>
                  </a:cubicBezTo>
                  <a:cubicBezTo>
                    <a:pt x="90" y="102"/>
                    <a:pt x="0" y="281"/>
                    <a:pt x="0" y="430"/>
                  </a:cubicBezTo>
                  <a:cubicBezTo>
                    <a:pt x="0" y="540"/>
                    <a:pt x="49" y="601"/>
                    <a:pt x="136" y="601"/>
                  </a:cubicBezTo>
                  <a:cubicBezTo>
                    <a:pt x="166" y="601"/>
                    <a:pt x="200" y="594"/>
                    <a:pt x="238" y="579"/>
                  </a:cubicBezTo>
                  <a:cubicBezTo>
                    <a:pt x="358" y="489"/>
                    <a:pt x="477" y="311"/>
                    <a:pt x="477" y="162"/>
                  </a:cubicBezTo>
                  <a:cubicBezTo>
                    <a:pt x="477" y="61"/>
                    <a:pt x="422"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8"/>
            <p:cNvSpPr/>
            <p:nvPr/>
          </p:nvSpPr>
          <p:spPr>
            <a:xfrm>
              <a:off x="5063100" y="1186100"/>
              <a:ext cx="11925" cy="15050"/>
            </a:xfrm>
            <a:custGeom>
              <a:avLst/>
              <a:gdLst/>
              <a:ahLst/>
              <a:cxnLst/>
              <a:rect l="l" t="t" r="r" b="b"/>
              <a:pathLst>
                <a:path w="477" h="602" extrusionOk="0">
                  <a:moveTo>
                    <a:pt x="349" y="1"/>
                  </a:moveTo>
                  <a:cubicBezTo>
                    <a:pt x="315" y="1"/>
                    <a:pt x="277" y="14"/>
                    <a:pt x="239" y="43"/>
                  </a:cubicBezTo>
                  <a:cubicBezTo>
                    <a:pt x="120" y="103"/>
                    <a:pt x="1" y="281"/>
                    <a:pt x="1" y="430"/>
                  </a:cubicBezTo>
                  <a:cubicBezTo>
                    <a:pt x="1" y="540"/>
                    <a:pt x="66" y="602"/>
                    <a:pt x="149" y="602"/>
                  </a:cubicBezTo>
                  <a:cubicBezTo>
                    <a:pt x="177" y="602"/>
                    <a:pt x="208" y="594"/>
                    <a:pt x="239" y="579"/>
                  </a:cubicBezTo>
                  <a:cubicBezTo>
                    <a:pt x="358" y="490"/>
                    <a:pt x="477" y="311"/>
                    <a:pt x="477" y="162"/>
                  </a:cubicBezTo>
                  <a:cubicBezTo>
                    <a:pt x="477" y="61"/>
                    <a:pt x="422"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5042250" y="1198025"/>
              <a:ext cx="11950" cy="15050"/>
            </a:xfrm>
            <a:custGeom>
              <a:avLst/>
              <a:gdLst/>
              <a:ahLst/>
              <a:cxnLst/>
              <a:rect l="l" t="t" r="r" b="b"/>
              <a:pathLst>
                <a:path w="478" h="602" extrusionOk="0">
                  <a:moveTo>
                    <a:pt x="350" y="0"/>
                  </a:moveTo>
                  <a:cubicBezTo>
                    <a:pt x="315" y="0"/>
                    <a:pt x="277" y="14"/>
                    <a:pt x="239" y="42"/>
                  </a:cubicBezTo>
                  <a:cubicBezTo>
                    <a:pt x="120" y="102"/>
                    <a:pt x="1" y="281"/>
                    <a:pt x="1" y="429"/>
                  </a:cubicBezTo>
                  <a:cubicBezTo>
                    <a:pt x="1" y="540"/>
                    <a:pt x="66" y="601"/>
                    <a:pt x="149" y="601"/>
                  </a:cubicBezTo>
                  <a:cubicBezTo>
                    <a:pt x="178" y="601"/>
                    <a:pt x="208" y="594"/>
                    <a:pt x="239" y="578"/>
                  </a:cubicBezTo>
                  <a:cubicBezTo>
                    <a:pt x="358" y="489"/>
                    <a:pt x="477" y="310"/>
                    <a:pt x="477" y="161"/>
                  </a:cubicBezTo>
                  <a:cubicBezTo>
                    <a:pt x="477" y="60"/>
                    <a:pt x="422"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8"/>
            <p:cNvSpPr/>
            <p:nvPr/>
          </p:nvSpPr>
          <p:spPr>
            <a:xfrm>
              <a:off x="5022175" y="1209925"/>
              <a:ext cx="11175" cy="15050"/>
            </a:xfrm>
            <a:custGeom>
              <a:avLst/>
              <a:gdLst/>
              <a:ahLst/>
              <a:cxnLst/>
              <a:rect l="l" t="t" r="r" b="b"/>
              <a:pathLst>
                <a:path w="447" h="602" extrusionOk="0">
                  <a:moveTo>
                    <a:pt x="332" y="1"/>
                  </a:moveTo>
                  <a:cubicBezTo>
                    <a:pt x="298" y="1"/>
                    <a:pt x="256" y="14"/>
                    <a:pt x="208" y="43"/>
                  </a:cubicBezTo>
                  <a:cubicBezTo>
                    <a:pt x="89" y="102"/>
                    <a:pt x="0" y="281"/>
                    <a:pt x="0" y="430"/>
                  </a:cubicBezTo>
                  <a:cubicBezTo>
                    <a:pt x="0" y="540"/>
                    <a:pt x="49" y="601"/>
                    <a:pt x="123" y="601"/>
                  </a:cubicBezTo>
                  <a:cubicBezTo>
                    <a:pt x="149" y="601"/>
                    <a:pt x="178" y="594"/>
                    <a:pt x="208" y="579"/>
                  </a:cubicBezTo>
                  <a:cubicBezTo>
                    <a:pt x="357" y="489"/>
                    <a:pt x="447" y="311"/>
                    <a:pt x="447" y="162"/>
                  </a:cubicBezTo>
                  <a:cubicBezTo>
                    <a:pt x="447" y="61"/>
                    <a:pt x="405"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8"/>
            <p:cNvSpPr/>
            <p:nvPr/>
          </p:nvSpPr>
          <p:spPr>
            <a:xfrm>
              <a:off x="5001325" y="1221850"/>
              <a:ext cx="11175" cy="15025"/>
            </a:xfrm>
            <a:custGeom>
              <a:avLst/>
              <a:gdLst/>
              <a:ahLst/>
              <a:cxnLst/>
              <a:rect l="l" t="t" r="r" b="b"/>
              <a:pathLst>
                <a:path w="447" h="601" extrusionOk="0">
                  <a:moveTo>
                    <a:pt x="342" y="0"/>
                  </a:moveTo>
                  <a:cubicBezTo>
                    <a:pt x="312" y="0"/>
                    <a:pt x="277" y="13"/>
                    <a:pt x="239" y="42"/>
                  </a:cubicBezTo>
                  <a:cubicBezTo>
                    <a:pt x="90" y="102"/>
                    <a:pt x="0" y="280"/>
                    <a:pt x="0" y="429"/>
                  </a:cubicBezTo>
                  <a:cubicBezTo>
                    <a:pt x="0" y="540"/>
                    <a:pt x="49" y="601"/>
                    <a:pt x="136" y="601"/>
                  </a:cubicBezTo>
                  <a:cubicBezTo>
                    <a:pt x="166" y="601"/>
                    <a:pt x="200" y="593"/>
                    <a:pt x="239" y="578"/>
                  </a:cubicBezTo>
                  <a:cubicBezTo>
                    <a:pt x="358" y="489"/>
                    <a:pt x="447" y="310"/>
                    <a:pt x="447" y="161"/>
                  </a:cubicBezTo>
                  <a:cubicBezTo>
                    <a:pt x="447" y="60"/>
                    <a:pt x="406"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4980475" y="1234225"/>
              <a:ext cx="11950" cy="14575"/>
            </a:xfrm>
            <a:custGeom>
              <a:avLst/>
              <a:gdLst/>
              <a:ahLst/>
              <a:cxnLst/>
              <a:rect l="l" t="t" r="r" b="b"/>
              <a:pathLst>
                <a:path w="478" h="583" extrusionOk="0">
                  <a:moveTo>
                    <a:pt x="332" y="0"/>
                  </a:moveTo>
                  <a:cubicBezTo>
                    <a:pt x="303" y="0"/>
                    <a:pt x="271" y="8"/>
                    <a:pt x="239" y="23"/>
                  </a:cubicBezTo>
                  <a:cubicBezTo>
                    <a:pt x="90" y="113"/>
                    <a:pt x="1" y="291"/>
                    <a:pt x="1" y="411"/>
                  </a:cubicBezTo>
                  <a:cubicBezTo>
                    <a:pt x="1" y="521"/>
                    <a:pt x="50" y="582"/>
                    <a:pt x="136" y="582"/>
                  </a:cubicBezTo>
                  <a:cubicBezTo>
                    <a:pt x="166" y="582"/>
                    <a:pt x="200" y="575"/>
                    <a:pt x="239" y="559"/>
                  </a:cubicBezTo>
                  <a:cubicBezTo>
                    <a:pt x="358" y="470"/>
                    <a:pt x="477" y="291"/>
                    <a:pt x="477" y="143"/>
                  </a:cubicBezTo>
                  <a:cubicBezTo>
                    <a:pt x="477" y="55"/>
                    <a:pt x="413"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4959650" y="1246150"/>
              <a:ext cx="11925" cy="14575"/>
            </a:xfrm>
            <a:custGeom>
              <a:avLst/>
              <a:gdLst/>
              <a:ahLst/>
              <a:cxnLst/>
              <a:rect l="l" t="t" r="r" b="b"/>
              <a:pathLst>
                <a:path w="477" h="583" extrusionOk="0">
                  <a:moveTo>
                    <a:pt x="328" y="0"/>
                  </a:moveTo>
                  <a:cubicBezTo>
                    <a:pt x="300" y="0"/>
                    <a:pt x="269" y="8"/>
                    <a:pt x="238" y="23"/>
                  </a:cubicBezTo>
                  <a:cubicBezTo>
                    <a:pt x="119" y="112"/>
                    <a:pt x="0" y="291"/>
                    <a:pt x="0" y="440"/>
                  </a:cubicBezTo>
                  <a:cubicBezTo>
                    <a:pt x="0" y="527"/>
                    <a:pt x="64" y="582"/>
                    <a:pt x="145" y="582"/>
                  </a:cubicBezTo>
                  <a:cubicBezTo>
                    <a:pt x="174" y="582"/>
                    <a:pt x="206" y="575"/>
                    <a:pt x="238" y="559"/>
                  </a:cubicBezTo>
                  <a:cubicBezTo>
                    <a:pt x="357" y="469"/>
                    <a:pt x="476" y="291"/>
                    <a:pt x="476" y="172"/>
                  </a:cubicBezTo>
                  <a:cubicBezTo>
                    <a:pt x="476" y="61"/>
                    <a:pt x="411"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8"/>
            <p:cNvSpPr/>
            <p:nvPr/>
          </p:nvSpPr>
          <p:spPr>
            <a:xfrm>
              <a:off x="4938800" y="1258050"/>
              <a:ext cx="11925" cy="15050"/>
            </a:xfrm>
            <a:custGeom>
              <a:avLst/>
              <a:gdLst/>
              <a:ahLst/>
              <a:cxnLst/>
              <a:rect l="l" t="t" r="r" b="b"/>
              <a:pathLst>
                <a:path w="477" h="602" extrusionOk="0">
                  <a:moveTo>
                    <a:pt x="329" y="0"/>
                  </a:moveTo>
                  <a:cubicBezTo>
                    <a:pt x="300" y="0"/>
                    <a:pt x="269" y="8"/>
                    <a:pt x="239" y="23"/>
                  </a:cubicBezTo>
                  <a:cubicBezTo>
                    <a:pt x="119" y="113"/>
                    <a:pt x="0" y="291"/>
                    <a:pt x="0" y="440"/>
                  </a:cubicBezTo>
                  <a:cubicBezTo>
                    <a:pt x="0" y="541"/>
                    <a:pt x="55" y="601"/>
                    <a:pt x="128" y="601"/>
                  </a:cubicBezTo>
                  <a:cubicBezTo>
                    <a:pt x="162" y="601"/>
                    <a:pt x="200" y="588"/>
                    <a:pt x="239" y="559"/>
                  </a:cubicBezTo>
                  <a:cubicBezTo>
                    <a:pt x="358" y="500"/>
                    <a:pt x="477" y="321"/>
                    <a:pt x="477" y="172"/>
                  </a:cubicBezTo>
                  <a:cubicBezTo>
                    <a:pt x="477" y="62"/>
                    <a:pt x="411"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8"/>
            <p:cNvSpPr/>
            <p:nvPr/>
          </p:nvSpPr>
          <p:spPr>
            <a:xfrm>
              <a:off x="5115200" y="1173450"/>
              <a:ext cx="11200" cy="15050"/>
            </a:xfrm>
            <a:custGeom>
              <a:avLst/>
              <a:gdLst/>
              <a:ahLst/>
              <a:cxnLst/>
              <a:rect l="l" t="t" r="r" b="b"/>
              <a:pathLst>
                <a:path w="448" h="602" extrusionOk="0">
                  <a:moveTo>
                    <a:pt x="333" y="1"/>
                  </a:moveTo>
                  <a:cubicBezTo>
                    <a:pt x="299" y="1"/>
                    <a:pt x="257" y="14"/>
                    <a:pt x="209" y="43"/>
                  </a:cubicBezTo>
                  <a:cubicBezTo>
                    <a:pt x="90" y="102"/>
                    <a:pt x="1" y="281"/>
                    <a:pt x="1" y="430"/>
                  </a:cubicBezTo>
                  <a:cubicBezTo>
                    <a:pt x="1" y="540"/>
                    <a:pt x="50" y="602"/>
                    <a:pt x="124" y="602"/>
                  </a:cubicBezTo>
                  <a:cubicBezTo>
                    <a:pt x="150" y="602"/>
                    <a:pt x="178" y="594"/>
                    <a:pt x="209" y="579"/>
                  </a:cubicBezTo>
                  <a:cubicBezTo>
                    <a:pt x="358" y="489"/>
                    <a:pt x="447" y="311"/>
                    <a:pt x="447" y="162"/>
                  </a:cubicBezTo>
                  <a:cubicBezTo>
                    <a:pt x="447" y="61"/>
                    <a:pt x="406"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5094375" y="1185375"/>
              <a:ext cx="11175" cy="15025"/>
            </a:xfrm>
            <a:custGeom>
              <a:avLst/>
              <a:gdLst/>
              <a:ahLst/>
              <a:cxnLst/>
              <a:rect l="l" t="t" r="r" b="b"/>
              <a:pathLst>
                <a:path w="447" h="601" extrusionOk="0">
                  <a:moveTo>
                    <a:pt x="342" y="0"/>
                  </a:moveTo>
                  <a:cubicBezTo>
                    <a:pt x="312" y="0"/>
                    <a:pt x="276" y="14"/>
                    <a:pt x="238" y="42"/>
                  </a:cubicBezTo>
                  <a:cubicBezTo>
                    <a:pt x="89" y="102"/>
                    <a:pt x="0" y="280"/>
                    <a:pt x="0" y="429"/>
                  </a:cubicBezTo>
                  <a:cubicBezTo>
                    <a:pt x="0" y="540"/>
                    <a:pt x="49" y="601"/>
                    <a:pt x="135" y="601"/>
                  </a:cubicBezTo>
                  <a:cubicBezTo>
                    <a:pt x="165" y="601"/>
                    <a:pt x="200" y="594"/>
                    <a:pt x="238" y="578"/>
                  </a:cubicBezTo>
                  <a:cubicBezTo>
                    <a:pt x="357" y="489"/>
                    <a:pt x="447" y="310"/>
                    <a:pt x="447" y="161"/>
                  </a:cubicBezTo>
                  <a:cubicBezTo>
                    <a:pt x="447" y="60"/>
                    <a:pt x="405"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8"/>
            <p:cNvSpPr/>
            <p:nvPr/>
          </p:nvSpPr>
          <p:spPr>
            <a:xfrm>
              <a:off x="5073525" y="1197275"/>
              <a:ext cx="11925" cy="15050"/>
            </a:xfrm>
            <a:custGeom>
              <a:avLst/>
              <a:gdLst/>
              <a:ahLst/>
              <a:cxnLst/>
              <a:rect l="l" t="t" r="r" b="b"/>
              <a:pathLst>
                <a:path w="477" h="602" extrusionOk="0">
                  <a:moveTo>
                    <a:pt x="349" y="1"/>
                  </a:moveTo>
                  <a:cubicBezTo>
                    <a:pt x="315" y="1"/>
                    <a:pt x="277" y="14"/>
                    <a:pt x="239" y="43"/>
                  </a:cubicBezTo>
                  <a:cubicBezTo>
                    <a:pt x="120" y="102"/>
                    <a:pt x="0" y="281"/>
                    <a:pt x="0" y="430"/>
                  </a:cubicBezTo>
                  <a:cubicBezTo>
                    <a:pt x="0" y="540"/>
                    <a:pt x="66" y="601"/>
                    <a:pt x="148" y="601"/>
                  </a:cubicBezTo>
                  <a:cubicBezTo>
                    <a:pt x="177" y="601"/>
                    <a:pt x="208" y="594"/>
                    <a:pt x="239" y="579"/>
                  </a:cubicBezTo>
                  <a:cubicBezTo>
                    <a:pt x="358" y="489"/>
                    <a:pt x="477" y="311"/>
                    <a:pt x="477" y="162"/>
                  </a:cubicBezTo>
                  <a:cubicBezTo>
                    <a:pt x="477" y="61"/>
                    <a:pt x="422"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8"/>
            <p:cNvSpPr/>
            <p:nvPr/>
          </p:nvSpPr>
          <p:spPr>
            <a:xfrm>
              <a:off x="5052675" y="1209175"/>
              <a:ext cx="11950" cy="15050"/>
            </a:xfrm>
            <a:custGeom>
              <a:avLst/>
              <a:gdLst/>
              <a:ahLst/>
              <a:cxnLst/>
              <a:rect l="l" t="t" r="r" b="b"/>
              <a:pathLst>
                <a:path w="478" h="602" extrusionOk="0">
                  <a:moveTo>
                    <a:pt x="350" y="1"/>
                  </a:moveTo>
                  <a:cubicBezTo>
                    <a:pt x="315" y="1"/>
                    <a:pt x="277" y="14"/>
                    <a:pt x="239" y="43"/>
                  </a:cubicBezTo>
                  <a:cubicBezTo>
                    <a:pt x="120" y="103"/>
                    <a:pt x="1" y="281"/>
                    <a:pt x="1" y="430"/>
                  </a:cubicBezTo>
                  <a:cubicBezTo>
                    <a:pt x="1" y="540"/>
                    <a:pt x="66" y="602"/>
                    <a:pt x="149" y="602"/>
                  </a:cubicBezTo>
                  <a:cubicBezTo>
                    <a:pt x="177" y="602"/>
                    <a:pt x="208" y="594"/>
                    <a:pt x="239" y="579"/>
                  </a:cubicBezTo>
                  <a:cubicBezTo>
                    <a:pt x="358" y="490"/>
                    <a:pt x="477" y="311"/>
                    <a:pt x="477" y="162"/>
                  </a:cubicBezTo>
                  <a:cubicBezTo>
                    <a:pt x="477" y="61"/>
                    <a:pt x="422"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5031850" y="1221425"/>
              <a:ext cx="11925" cy="14725"/>
            </a:xfrm>
            <a:custGeom>
              <a:avLst/>
              <a:gdLst/>
              <a:ahLst/>
              <a:cxnLst/>
              <a:rect l="l" t="t" r="r" b="b"/>
              <a:pathLst>
                <a:path w="477" h="589" extrusionOk="0">
                  <a:moveTo>
                    <a:pt x="361" y="1"/>
                  </a:moveTo>
                  <a:cubicBezTo>
                    <a:pt x="327" y="1"/>
                    <a:pt x="285" y="10"/>
                    <a:pt x="238" y="29"/>
                  </a:cubicBezTo>
                  <a:cubicBezTo>
                    <a:pt x="119" y="89"/>
                    <a:pt x="0" y="297"/>
                    <a:pt x="0" y="416"/>
                  </a:cubicBezTo>
                  <a:cubicBezTo>
                    <a:pt x="0" y="527"/>
                    <a:pt x="66" y="588"/>
                    <a:pt x="148" y="588"/>
                  </a:cubicBezTo>
                  <a:cubicBezTo>
                    <a:pt x="177" y="588"/>
                    <a:pt x="208" y="581"/>
                    <a:pt x="238" y="565"/>
                  </a:cubicBezTo>
                  <a:cubicBezTo>
                    <a:pt x="387" y="476"/>
                    <a:pt x="476" y="297"/>
                    <a:pt x="476" y="148"/>
                  </a:cubicBezTo>
                  <a:cubicBezTo>
                    <a:pt x="476" y="47"/>
                    <a:pt x="435" y="1"/>
                    <a:pt x="3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8"/>
            <p:cNvSpPr/>
            <p:nvPr/>
          </p:nvSpPr>
          <p:spPr>
            <a:xfrm>
              <a:off x="5011750" y="1233475"/>
              <a:ext cx="11175" cy="14575"/>
            </a:xfrm>
            <a:custGeom>
              <a:avLst/>
              <a:gdLst/>
              <a:ahLst/>
              <a:cxnLst/>
              <a:rect l="l" t="t" r="r" b="b"/>
              <a:pathLst>
                <a:path w="447" h="583" extrusionOk="0">
                  <a:moveTo>
                    <a:pt x="315" y="0"/>
                  </a:moveTo>
                  <a:cubicBezTo>
                    <a:pt x="284" y="0"/>
                    <a:pt x="249" y="8"/>
                    <a:pt x="209" y="24"/>
                  </a:cubicBezTo>
                  <a:cubicBezTo>
                    <a:pt x="90" y="113"/>
                    <a:pt x="0" y="292"/>
                    <a:pt x="0" y="411"/>
                  </a:cubicBezTo>
                  <a:cubicBezTo>
                    <a:pt x="0" y="521"/>
                    <a:pt x="49" y="582"/>
                    <a:pt x="123" y="582"/>
                  </a:cubicBezTo>
                  <a:cubicBezTo>
                    <a:pt x="149" y="582"/>
                    <a:pt x="178" y="575"/>
                    <a:pt x="209" y="560"/>
                  </a:cubicBezTo>
                  <a:cubicBezTo>
                    <a:pt x="357" y="470"/>
                    <a:pt x="447" y="292"/>
                    <a:pt x="447" y="143"/>
                  </a:cubicBezTo>
                  <a:cubicBezTo>
                    <a:pt x="447" y="56"/>
                    <a:pt x="399" y="0"/>
                    <a:pt x="3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8"/>
            <p:cNvSpPr/>
            <p:nvPr/>
          </p:nvSpPr>
          <p:spPr>
            <a:xfrm>
              <a:off x="4990900" y="1245400"/>
              <a:ext cx="11200" cy="14575"/>
            </a:xfrm>
            <a:custGeom>
              <a:avLst/>
              <a:gdLst/>
              <a:ahLst/>
              <a:cxnLst/>
              <a:rect l="l" t="t" r="r" b="b"/>
              <a:pathLst>
                <a:path w="448" h="583" extrusionOk="0">
                  <a:moveTo>
                    <a:pt x="324" y="0"/>
                  </a:moveTo>
                  <a:cubicBezTo>
                    <a:pt x="298" y="0"/>
                    <a:pt x="269" y="8"/>
                    <a:pt x="239" y="23"/>
                  </a:cubicBezTo>
                  <a:cubicBezTo>
                    <a:pt x="90" y="112"/>
                    <a:pt x="1" y="291"/>
                    <a:pt x="1" y="440"/>
                  </a:cubicBezTo>
                  <a:cubicBezTo>
                    <a:pt x="1" y="527"/>
                    <a:pt x="48" y="582"/>
                    <a:pt x="132" y="582"/>
                  </a:cubicBezTo>
                  <a:cubicBezTo>
                    <a:pt x="163" y="582"/>
                    <a:pt x="199" y="575"/>
                    <a:pt x="239" y="559"/>
                  </a:cubicBezTo>
                  <a:cubicBezTo>
                    <a:pt x="358" y="499"/>
                    <a:pt x="447" y="291"/>
                    <a:pt x="447" y="172"/>
                  </a:cubicBezTo>
                  <a:cubicBezTo>
                    <a:pt x="447" y="62"/>
                    <a:pt x="398"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8"/>
            <p:cNvSpPr/>
            <p:nvPr/>
          </p:nvSpPr>
          <p:spPr>
            <a:xfrm>
              <a:off x="4970050" y="1257300"/>
              <a:ext cx="11950" cy="15050"/>
            </a:xfrm>
            <a:custGeom>
              <a:avLst/>
              <a:gdLst/>
              <a:ahLst/>
              <a:cxnLst/>
              <a:rect l="l" t="t" r="r" b="b"/>
              <a:pathLst>
                <a:path w="478" h="602" extrusionOk="0">
                  <a:moveTo>
                    <a:pt x="329" y="1"/>
                  </a:moveTo>
                  <a:cubicBezTo>
                    <a:pt x="301" y="1"/>
                    <a:pt x="270" y="8"/>
                    <a:pt x="239" y="23"/>
                  </a:cubicBezTo>
                  <a:cubicBezTo>
                    <a:pt x="120" y="113"/>
                    <a:pt x="1" y="291"/>
                    <a:pt x="1" y="440"/>
                  </a:cubicBezTo>
                  <a:cubicBezTo>
                    <a:pt x="1" y="541"/>
                    <a:pt x="56" y="601"/>
                    <a:pt x="128" y="601"/>
                  </a:cubicBezTo>
                  <a:cubicBezTo>
                    <a:pt x="163" y="601"/>
                    <a:pt x="201" y="588"/>
                    <a:pt x="239" y="559"/>
                  </a:cubicBezTo>
                  <a:cubicBezTo>
                    <a:pt x="358" y="500"/>
                    <a:pt x="477" y="321"/>
                    <a:pt x="477" y="172"/>
                  </a:cubicBezTo>
                  <a:cubicBezTo>
                    <a:pt x="477" y="62"/>
                    <a:pt x="412"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8"/>
            <p:cNvSpPr/>
            <p:nvPr/>
          </p:nvSpPr>
          <p:spPr>
            <a:xfrm>
              <a:off x="4949225" y="1269225"/>
              <a:ext cx="11925" cy="15025"/>
            </a:xfrm>
            <a:custGeom>
              <a:avLst/>
              <a:gdLst/>
              <a:ahLst/>
              <a:cxnLst/>
              <a:rect l="l" t="t" r="r" b="b"/>
              <a:pathLst>
                <a:path w="477" h="601" extrusionOk="0">
                  <a:moveTo>
                    <a:pt x="329" y="0"/>
                  </a:moveTo>
                  <a:cubicBezTo>
                    <a:pt x="300" y="0"/>
                    <a:pt x="269" y="7"/>
                    <a:pt x="238" y="23"/>
                  </a:cubicBezTo>
                  <a:cubicBezTo>
                    <a:pt x="119" y="112"/>
                    <a:pt x="0" y="291"/>
                    <a:pt x="0" y="440"/>
                  </a:cubicBezTo>
                  <a:cubicBezTo>
                    <a:pt x="0" y="541"/>
                    <a:pt x="55" y="601"/>
                    <a:pt x="128" y="601"/>
                  </a:cubicBezTo>
                  <a:cubicBezTo>
                    <a:pt x="162" y="601"/>
                    <a:pt x="200" y="587"/>
                    <a:pt x="238" y="559"/>
                  </a:cubicBezTo>
                  <a:cubicBezTo>
                    <a:pt x="357" y="499"/>
                    <a:pt x="477" y="321"/>
                    <a:pt x="477" y="172"/>
                  </a:cubicBezTo>
                  <a:cubicBezTo>
                    <a:pt x="477" y="61"/>
                    <a:pt x="411"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8"/>
            <p:cNvSpPr/>
            <p:nvPr/>
          </p:nvSpPr>
          <p:spPr>
            <a:xfrm>
              <a:off x="5125625" y="1184625"/>
              <a:ext cx="11200" cy="15050"/>
            </a:xfrm>
            <a:custGeom>
              <a:avLst/>
              <a:gdLst/>
              <a:ahLst/>
              <a:cxnLst/>
              <a:rect l="l" t="t" r="r" b="b"/>
              <a:pathLst>
                <a:path w="448" h="602" extrusionOk="0">
                  <a:moveTo>
                    <a:pt x="333" y="0"/>
                  </a:moveTo>
                  <a:cubicBezTo>
                    <a:pt x="298" y="0"/>
                    <a:pt x="257" y="14"/>
                    <a:pt x="209" y="42"/>
                  </a:cubicBezTo>
                  <a:cubicBezTo>
                    <a:pt x="90" y="102"/>
                    <a:pt x="1" y="281"/>
                    <a:pt x="1" y="429"/>
                  </a:cubicBezTo>
                  <a:cubicBezTo>
                    <a:pt x="1" y="540"/>
                    <a:pt x="50" y="601"/>
                    <a:pt x="124" y="601"/>
                  </a:cubicBezTo>
                  <a:cubicBezTo>
                    <a:pt x="149" y="601"/>
                    <a:pt x="178" y="594"/>
                    <a:pt x="209" y="578"/>
                  </a:cubicBezTo>
                  <a:cubicBezTo>
                    <a:pt x="358" y="489"/>
                    <a:pt x="447" y="310"/>
                    <a:pt x="447" y="162"/>
                  </a:cubicBezTo>
                  <a:cubicBezTo>
                    <a:pt x="447" y="60"/>
                    <a:pt x="406"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5104775" y="1196525"/>
              <a:ext cx="11200" cy="15050"/>
            </a:xfrm>
            <a:custGeom>
              <a:avLst/>
              <a:gdLst/>
              <a:ahLst/>
              <a:cxnLst/>
              <a:rect l="l" t="t" r="r" b="b"/>
              <a:pathLst>
                <a:path w="448" h="602" extrusionOk="0">
                  <a:moveTo>
                    <a:pt x="343" y="1"/>
                  </a:moveTo>
                  <a:cubicBezTo>
                    <a:pt x="312" y="1"/>
                    <a:pt x="277" y="14"/>
                    <a:pt x="239" y="43"/>
                  </a:cubicBezTo>
                  <a:cubicBezTo>
                    <a:pt x="90" y="102"/>
                    <a:pt x="1" y="281"/>
                    <a:pt x="1" y="430"/>
                  </a:cubicBezTo>
                  <a:cubicBezTo>
                    <a:pt x="1" y="540"/>
                    <a:pt x="50" y="602"/>
                    <a:pt x="136" y="602"/>
                  </a:cubicBezTo>
                  <a:cubicBezTo>
                    <a:pt x="166" y="602"/>
                    <a:pt x="201" y="594"/>
                    <a:pt x="239" y="579"/>
                  </a:cubicBezTo>
                  <a:cubicBezTo>
                    <a:pt x="358" y="489"/>
                    <a:pt x="448" y="311"/>
                    <a:pt x="448" y="162"/>
                  </a:cubicBezTo>
                  <a:cubicBezTo>
                    <a:pt x="448" y="61"/>
                    <a:pt x="406" y="1"/>
                    <a:pt x="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5083950" y="1208450"/>
              <a:ext cx="11925" cy="15025"/>
            </a:xfrm>
            <a:custGeom>
              <a:avLst/>
              <a:gdLst/>
              <a:ahLst/>
              <a:cxnLst/>
              <a:rect l="l" t="t" r="r" b="b"/>
              <a:pathLst>
                <a:path w="477" h="601" extrusionOk="0">
                  <a:moveTo>
                    <a:pt x="349" y="0"/>
                  </a:moveTo>
                  <a:cubicBezTo>
                    <a:pt x="315" y="0"/>
                    <a:pt x="277" y="14"/>
                    <a:pt x="238" y="42"/>
                  </a:cubicBezTo>
                  <a:cubicBezTo>
                    <a:pt x="90" y="102"/>
                    <a:pt x="0" y="280"/>
                    <a:pt x="0" y="429"/>
                  </a:cubicBezTo>
                  <a:cubicBezTo>
                    <a:pt x="0" y="540"/>
                    <a:pt x="49" y="601"/>
                    <a:pt x="136" y="601"/>
                  </a:cubicBezTo>
                  <a:cubicBezTo>
                    <a:pt x="166" y="601"/>
                    <a:pt x="200" y="593"/>
                    <a:pt x="238" y="578"/>
                  </a:cubicBezTo>
                  <a:cubicBezTo>
                    <a:pt x="358" y="489"/>
                    <a:pt x="477" y="310"/>
                    <a:pt x="477" y="161"/>
                  </a:cubicBezTo>
                  <a:cubicBezTo>
                    <a:pt x="477" y="60"/>
                    <a:pt x="422"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8"/>
            <p:cNvSpPr/>
            <p:nvPr/>
          </p:nvSpPr>
          <p:spPr>
            <a:xfrm>
              <a:off x="5063100" y="1220825"/>
              <a:ext cx="11925" cy="14575"/>
            </a:xfrm>
            <a:custGeom>
              <a:avLst/>
              <a:gdLst/>
              <a:ahLst/>
              <a:cxnLst/>
              <a:rect l="l" t="t" r="r" b="b"/>
              <a:pathLst>
                <a:path w="477" h="583" extrusionOk="0">
                  <a:moveTo>
                    <a:pt x="332" y="0"/>
                  </a:moveTo>
                  <a:cubicBezTo>
                    <a:pt x="303" y="0"/>
                    <a:pt x="271" y="8"/>
                    <a:pt x="239" y="24"/>
                  </a:cubicBezTo>
                  <a:cubicBezTo>
                    <a:pt x="120" y="113"/>
                    <a:pt x="1" y="292"/>
                    <a:pt x="1" y="411"/>
                  </a:cubicBezTo>
                  <a:cubicBezTo>
                    <a:pt x="1" y="521"/>
                    <a:pt x="66" y="582"/>
                    <a:pt x="149" y="582"/>
                  </a:cubicBezTo>
                  <a:cubicBezTo>
                    <a:pt x="177" y="582"/>
                    <a:pt x="208" y="575"/>
                    <a:pt x="239" y="559"/>
                  </a:cubicBezTo>
                  <a:cubicBezTo>
                    <a:pt x="358" y="470"/>
                    <a:pt x="477" y="292"/>
                    <a:pt x="477" y="143"/>
                  </a:cubicBezTo>
                  <a:cubicBezTo>
                    <a:pt x="477" y="55"/>
                    <a:pt x="413"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8"/>
            <p:cNvSpPr/>
            <p:nvPr/>
          </p:nvSpPr>
          <p:spPr>
            <a:xfrm>
              <a:off x="5042250" y="1232750"/>
              <a:ext cx="11950" cy="14575"/>
            </a:xfrm>
            <a:custGeom>
              <a:avLst/>
              <a:gdLst/>
              <a:ahLst/>
              <a:cxnLst/>
              <a:rect l="l" t="t" r="r" b="b"/>
              <a:pathLst>
                <a:path w="478" h="583" extrusionOk="0">
                  <a:moveTo>
                    <a:pt x="329" y="0"/>
                  </a:moveTo>
                  <a:cubicBezTo>
                    <a:pt x="301" y="0"/>
                    <a:pt x="270" y="8"/>
                    <a:pt x="239" y="23"/>
                  </a:cubicBezTo>
                  <a:cubicBezTo>
                    <a:pt x="120" y="112"/>
                    <a:pt x="1" y="291"/>
                    <a:pt x="1" y="440"/>
                  </a:cubicBezTo>
                  <a:cubicBezTo>
                    <a:pt x="1" y="527"/>
                    <a:pt x="65" y="582"/>
                    <a:pt x="146" y="582"/>
                  </a:cubicBezTo>
                  <a:cubicBezTo>
                    <a:pt x="175" y="582"/>
                    <a:pt x="207" y="575"/>
                    <a:pt x="239" y="559"/>
                  </a:cubicBezTo>
                  <a:cubicBezTo>
                    <a:pt x="358" y="470"/>
                    <a:pt x="477" y="291"/>
                    <a:pt x="477" y="172"/>
                  </a:cubicBezTo>
                  <a:cubicBezTo>
                    <a:pt x="477" y="61"/>
                    <a:pt x="412"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5022175" y="1244650"/>
              <a:ext cx="11175" cy="15050"/>
            </a:xfrm>
            <a:custGeom>
              <a:avLst/>
              <a:gdLst/>
              <a:ahLst/>
              <a:cxnLst/>
              <a:rect l="l" t="t" r="r" b="b"/>
              <a:pathLst>
                <a:path w="447" h="602" extrusionOk="0">
                  <a:moveTo>
                    <a:pt x="311" y="1"/>
                  </a:moveTo>
                  <a:cubicBezTo>
                    <a:pt x="281" y="1"/>
                    <a:pt x="247" y="8"/>
                    <a:pt x="208" y="23"/>
                  </a:cubicBezTo>
                  <a:cubicBezTo>
                    <a:pt x="89" y="113"/>
                    <a:pt x="0" y="291"/>
                    <a:pt x="0" y="440"/>
                  </a:cubicBezTo>
                  <a:cubicBezTo>
                    <a:pt x="0" y="541"/>
                    <a:pt x="41" y="601"/>
                    <a:pt x="105" y="601"/>
                  </a:cubicBezTo>
                  <a:cubicBezTo>
                    <a:pt x="135" y="601"/>
                    <a:pt x="170" y="588"/>
                    <a:pt x="208" y="559"/>
                  </a:cubicBezTo>
                  <a:cubicBezTo>
                    <a:pt x="357" y="500"/>
                    <a:pt x="447" y="321"/>
                    <a:pt x="447" y="172"/>
                  </a:cubicBezTo>
                  <a:cubicBezTo>
                    <a:pt x="447" y="62"/>
                    <a:pt x="398" y="1"/>
                    <a:pt x="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5001325" y="1256550"/>
              <a:ext cx="11175" cy="15050"/>
            </a:xfrm>
            <a:custGeom>
              <a:avLst/>
              <a:gdLst/>
              <a:ahLst/>
              <a:cxnLst/>
              <a:rect l="l" t="t" r="r" b="b"/>
              <a:pathLst>
                <a:path w="447" h="602" extrusionOk="0">
                  <a:moveTo>
                    <a:pt x="324" y="1"/>
                  </a:moveTo>
                  <a:cubicBezTo>
                    <a:pt x="298" y="1"/>
                    <a:pt x="269" y="8"/>
                    <a:pt x="239" y="24"/>
                  </a:cubicBezTo>
                  <a:cubicBezTo>
                    <a:pt x="90" y="113"/>
                    <a:pt x="0" y="292"/>
                    <a:pt x="0" y="441"/>
                  </a:cubicBezTo>
                  <a:cubicBezTo>
                    <a:pt x="0" y="542"/>
                    <a:pt x="42" y="602"/>
                    <a:pt x="115" y="602"/>
                  </a:cubicBezTo>
                  <a:cubicBezTo>
                    <a:pt x="149" y="602"/>
                    <a:pt x="191" y="588"/>
                    <a:pt x="239" y="560"/>
                  </a:cubicBezTo>
                  <a:cubicBezTo>
                    <a:pt x="358" y="500"/>
                    <a:pt x="447" y="321"/>
                    <a:pt x="447" y="173"/>
                  </a:cubicBezTo>
                  <a:cubicBezTo>
                    <a:pt x="447" y="62"/>
                    <a:pt x="398"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8"/>
            <p:cNvSpPr/>
            <p:nvPr/>
          </p:nvSpPr>
          <p:spPr>
            <a:xfrm>
              <a:off x="4980475" y="1268475"/>
              <a:ext cx="11950" cy="15050"/>
            </a:xfrm>
            <a:custGeom>
              <a:avLst/>
              <a:gdLst/>
              <a:ahLst/>
              <a:cxnLst/>
              <a:rect l="l" t="t" r="r" b="b"/>
              <a:pathLst>
                <a:path w="478" h="602" extrusionOk="0">
                  <a:moveTo>
                    <a:pt x="329" y="0"/>
                  </a:moveTo>
                  <a:cubicBezTo>
                    <a:pt x="300" y="0"/>
                    <a:pt x="270" y="8"/>
                    <a:pt x="239" y="23"/>
                  </a:cubicBezTo>
                  <a:cubicBezTo>
                    <a:pt x="90" y="112"/>
                    <a:pt x="1" y="291"/>
                    <a:pt x="1" y="440"/>
                  </a:cubicBezTo>
                  <a:cubicBezTo>
                    <a:pt x="1" y="541"/>
                    <a:pt x="42" y="601"/>
                    <a:pt x="115" y="601"/>
                  </a:cubicBezTo>
                  <a:cubicBezTo>
                    <a:pt x="150" y="601"/>
                    <a:pt x="191" y="588"/>
                    <a:pt x="239" y="559"/>
                  </a:cubicBezTo>
                  <a:cubicBezTo>
                    <a:pt x="358" y="499"/>
                    <a:pt x="477" y="321"/>
                    <a:pt x="477" y="172"/>
                  </a:cubicBezTo>
                  <a:cubicBezTo>
                    <a:pt x="477" y="62"/>
                    <a:pt x="412"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8"/>
            <p:cNvSpPr/>
            <p:nvPr/>
          </p:nvSpPr>
          <p:spPr>
            <a:xfrm>
              <a:off x="4959650" y="1280375"/>
              <a:ext cx="11925" cy="15050"/>
            </a:xfrm>
            <a:custGeom>
              <a:avLst/>
              <a:gdLst/>
              <a:ahLst/>
              <a:cxnLst/>
              <a:rect l="l" t="t" r="r" b="b"/>
              <a:pathLst>
                <a:path w="477" h="602" extrusionOk="0">
                  <a:moveTo>
                    <a:pt x="328" y="1"/>
                  </a:moveTo>
                  <a:cubicBezTo>
                    <a:pt x="300" y="1"/>
                    <a:pt x="269" y="8"/>
                    <a:pt x="238" y="23"/>
                  </a:cubicBezTo>
                  <a:cubicBezTo>
                    <a:pt x="119" y="113"/>
                    <a:pt x="0" y="291"/>
                    <a:pt x="0" y="440"/>
                  </a:cubicBezTo>
                  <a:cubicBezTo>
                    <a:pt x="0" y="541"/>
                    <a:pt x="55" y="601"/>
                    <a:pt x="128" y="601"/>
                  </a:cubicBezTo>
                  <a:cubicBezTo>
                    <a:pt x="162" y="601"/>
                    <a:pt x="200" y="588"/>
                    <a:pt x="238" y="559"/>
                  </a:cubicBezTo>
                  <a:cubicBezTo>
                    <a:pt x="357" y="500"/>
                    <a:pt x="476" y="321"/>
                    <a:pt x="476" y="172"/>
                  </a:cubicBezTo>
                  <a:cubicBezTo>
                    <a:pt x="476" y="62"/>
                    <a:pt x="411"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938800" y="1292300"/>
              <a:ext cx="11925" cy="15025"/>
            </a:xfrm>
            <a:custGeom>
              <a:avLst/>
              <a:gdLst/>
              <a:ahLst/>
              <a:cxnLst/>
              <a:rect l="l" t="t" r="r" b="b"/>
              <a:pathLst>
                <a:path w="477" h="601" extrusionOk="0">
                  <a:moveTo>
                    <a:pt x="329" y="0"/>
                  </a:moveTo>
                  <a:cubicBezTo>
                    <a:pt x="300" y="0"/>
                    <a:pt x="269" y="7"/>
                    <a:pt x="239" y="23"/>
                  </a:cubicBezTo>
                  <a:cubicBezTo>
                    <a:pt x="119" y="112"/>
                    <a:pt x="0" y="291"/>
                    <a:pt x="0" y="440"/>
                  </a:cubicBezTo>
                  <a:cubicBezTo>
                    <a:pt x="0" y="541"/>
                    <a:pt x="55" y="601"/>
                    <a:pt x="128" y="601"/>
                  </a:cubicBezTo>
                  <a:cubicBezTo>
                    <a:pt x="162" y="601"/>
                    <a:pt x="200" y="587"/>
                    <a:pt x="239" y="559"/>
                  </a:cubicBezTo>
                  <a:cubicBezTo>
                    <a:pt x="358" y="499"/>
                    <a:pt x="477" y="321"/>
                    <a:pt x="477" y="172"/>
                  </a:cubicBezTo>
                  <a:cubicBezTo>
                    <a:pt x="477" y="61"/>
                    <a:pt x="411"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8"/>
            <p:cNvSpPr/>
            <p:nvPr/>
          </p:nvSpPr>
          <p:spPr>
            <a:xfrm>
              <a:off x="5115200" y="1207700"/>
              <a:ext cx="11200" cy="15050"/>
            </a:xfrm>
            <a:custGeom>
              <a:avLst/>
              <a:gdLst/>
              <a:ahLst/>
              <a:cxnLst/>
              <a:rect l="l" t="t" r="r" b="b"/>
              <a:pathLst>
                <a:path w="448" h="602" extrusionOk="0">
                  <a:moveTo>
                    <a:pt x="333" y="0"/>
                  </a:moveTo>
                  <a:cubicBezTo>
                    <a:pt x="299" y="0"/>
                    <a:pt x="257" y="14"/>
                    <a:pt x="209" y="42"/>
                  </a:cubicBezTo>
                  <a:cubicBezTo>
                    <a:pt x="90" y="102"/>
                    <a:pt x="1" y="281"/>
                    <a:pt x="1" y="429"/>
                  </a:cubicBezTo>
                  <a:cubicBezTo>
                    <a:pt x="1" y="540"/>
                    <a:pt x="50" y="601"/>
                    <a:pt x="124" y="601"/>
                  </a:cubicBezTo>
                  <a:cubicBezTo>
                    <a:pt x="150" y="601"/>
                    <a:pt x="178" y="594"/>
                    <a:pt x="209" y="578"/>
                  </a:cubicBezTo>
                  <a:cubicBezTo>
                    <a:pt x="358" y="489"/>
                    <a:pt x="447" y="310"/>
                    <a:pt x="447" y="162"/>
                  </a:cubicBezTo>
                  <a:cubicBezTo>
                    <a:pt x="447" y="60"/>
                    <a:pt x="406"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8"/>
            <p:cNvSpPr/>
            <p:nvPr/>
          </p:nvSpPr>
          <p:spPr>
            <a:xfrm>
              <a:off x="5094375" y="1220075"/>
              <a:ext cx="11175" cy="14575"/>
            </a:xfrm>
            <a:custGeom>
              <a:avLst/>
              <a:gdLst/>
              <a:ahLst/>
              <a:cxnLst/>
              <a:rect l="l" t="t" r="r" b="b"/>
              <a:pathLst>
                <a:path w="447" h="583" extrusionOk="0">
                  <a:moveTo>
                    <a:pt x="326" y="0"/>
                  </a:moveTo>
                  <a:cubicBezTo>
                    <a:pt x="300" y="0"/>
                    <a:pt x="270" y="8"/>
                    <a:pt x="238" y="24"/>
                  </a:cubicBezTo>
                  <a:cubicBezTo>
                    <a:pt x="89" y="113"/>
                    <a:pt x="0" y="292"/>
                    <a:pt x="0" y="411"/>
                  </a:cubicBezTo>
                  <a:cubicBezTo>
                    <a:pt x="0" y="521"/>
                    <a:pt x="49" y="583"/>
                    <a:pt x="135" y="583"/>
                  </a:cubicBezTo>
                  <a:cubicBezTo>
                    <a:pt x="165" y="583"/>
                    <a:pt x="200" y="575"/>
                    <a:pt x="238" y="560"/>
                  </a:cubicBezTo>
                  <a:cubicBezTo>
                    <a:pt x="357" y="470"/>
                    <a:pt x="447" y="292"/>
                    <a:pt x="447" y="143"/>
                  </a:cubicBezTo>
                  <a:cubicBezTo>
                    <a:pt x="447" y="56"/>
                    <a:pt x="399" y="0"/>
                    <a:pt x="3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8"/>
            <p:cNvSpPr/>
            <p:nvPr/>
          </p:nvSpPr>
          <p:spPr>
            <a:xfrm>
              <a:off x="5073525" y="1232000"/>
              <a:ext cx="11925" cy="14575"/>
            </a:xfrm>
            <a:custGeom>
              <a:avLst/>
              <a:gdLst/>
              <a:ahLst/>
              <a:cxnLst/>
              <a:rect l="l" t="t" r="r" b="b"/>
              <a:pathLst>
                <a:path w="477" h="583" extrusionOk="0">
                  <a:moveTo>
                    <a:pt x="329" y="0"/>
                  </a:moveTo>
                  <a:cubicBezTo>
                    <a:pt x="300" y="0"/>
                    <a:pt x="269" y="8"/>
                    <a:pt x="239" y="23"/>
                  </a:cubicBezTo>
                  <a:cubicBezTo>
                    <a:pt x="120" y="112"/>
                    <a:pt x="0" y="291"/>
                    <a:pt x="0" y="440"/>
                  </a:cubicBezTo>
                  <a:cubicBezTo>
                    <a:pt x="0" y="527"/>
                    <a:pt x="64" y="582"/>
                    <a:pt x="145" y="582"/>
                  </a:cubicBezTo>
                  <a:cubicBezTo>
                    <a:pt x="175" y="582"/>
                    <a:pt x="207" y="575"/>
                    <a:pt x="239" y="559"/>
                  </a:cubicBezTo>
                  <a:cubicBezTo>
                    <a:pt x="358" y="470"/>
                    <a:pt x="477" y="291"/>
                    <a:pt x="477" y="172"/>
                  </a:cubicBezTo>
                  <a:cubicBezTo>
                    <a:pt x="477" y="62"/>
                    <a:pt x="411"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8"/>
            <p:cNvSpPr/>
            <p:nvPr/>
          </p:nvSpPr>
          <p:spPr>
            <a:xfrm>
              <a:off x="5052675" y="1243900"/>
              <a:ext cx="11950" cy="15050"/>
            </a:xfrm>
            <a:custGeom>
              <a:avLst/>
              <a:gdLst/>
              <a:ahLst/>
              <a:cxnLst/>
              <a:rect l="l" t="t" r="r" b="b"/>
              <a:pathLst>
                <a:path w="478" h="602" extrusionOk="0">
                  <a:moveTo>
                    <a:pt x="329" y="1"/>
                  </a:moveTo>
                  <a:cubicBezTo>
                    <a:pt x="300" y="1"/>
                    <a:pt x="270" y="8"/>
                    <a:pt x="239" y="24"/>
                  </a:cubicBezTo>
                  <a:cubicBezTo>
                    <a:pt x="120" y="113"/>
                    <a:pt x="1" y="292"/>
                    <a:pt x="1" y="440"/>
                  </a:cubicBezTo>
                  <a:cubicBezTo>
                    <a:pt x="1" y="542"/>
                    <a:pt x="56" y="601"/>
                    <a:pt x="128" y="601"/>
                  </a:cubicBezTo>
                  <a:cubicBezTo>
                    <a:pt x="163" y="601"/>
                    <a:pt x="201" y="588"/>
                    <a:pt x="239" y="559"/>
                  </a:cubicBezTo>
                  <a:cubicBezTo>
                    <a:pt x="358" y="500"/>
                    <a:pt x="477" y="321"/>
                    <a:pt x="477" y="172"/>
                  </a:cubicBezTo>
                  <a:cubicBezTo>
                    <a:pt x="477" y="62"/>
                    <a:pt x="412"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8"/>
            <p:cNvSpPr/>
            <p:nvPr/>
          </p:nvSpPr>
          <p:spPr>
            <a:xfrm>
              <a:off x="5031850" y="1255825"/>
              <a:ext cx="11925" cy="15025"/>
            </a:xfrm>
            <a:custGeom>
              <a:avLst/>
              <a:gdLst/>
              <a:ahLst/>
              <a:cxnLst/>
              <a:rect l="l" t="t" r="r" b="b"/>
              <a:pathLst>
                <a:path w="477" h="601" extrusionOk="0">
                  <a:moveTo>
                    <a:pt x="341" y="0"/>
                  </a:moveTo>
                  <a:cubicBezTo>
                    <a:pt x="311" y="0"/>
                    <a:pt x="277" y="8"/>
                    <a:pt x="238" y="23"/>
                  </a:cubicBezTo>
                  <a:cubicBezTo>
                    <a:pt x="119" y="112"/>
                    <a:pt x="0" y="291"/>
                    <a:pt x="0" y="440"/>
                  </a:cubicBezTo>
                  <a:cubicBezTo>
                    <a:pt x="0" y="541"/>
                    <a:pt x="55" y="601"/>
                    <a:pt x="128" y="601"/>
                  </a:cubicBezTo>
                  <a:cubicBezTo>
                    <a:pt x="162" y="601"/>
                    <a:pt x="200" y="588"/>
                    <a:pt x="238" y="559"/>
                  </a:cubicBezTo>
                  <a:cubicBezTo>
                    <a:pt x="387" y="499"/>
                    <a:pt x="476" y="321"/>
                    <a:pt x="476" y="172"/>
                  </a:cubicBezTo>
                  <a:cubicBezTo>
                    <a:pt x="476" y="61"/>
                    <a:pt x="427"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8"/>
            <p:cNvSpPr/>
            <p:nvPr/>
          </p:nvSpPr>
          <p:spPr>
            <a:xfrm>
              <a:off x="5011750" y="1267725"/>
              <a:ext cx="11175" cy="15050"/>
            </a:xfrm>
            <a:custGeom>
              <a:avLst/>
              <a:gdLst/>
              <a:ahLst/>
              <a:cxnLst/>
              <a:rect l="l" t="t" r="r" b="b"/>
              <a:pathLst>
                <a:path w="447" h="602" extrusionOk="0">
                  <a:moveTo>
                    <a:pt x="312" y="1"/>
                  </a:moveTo>
                  <a:cubicBezTo>
                    <a:pt x="282" y="1"/>
                    <a:pt x="247" y="8"/>
                    <a:pt x="209" y="23"/>
                  </a:cubicBezTo>
                  <a:cubicBezTo>
                    <a:pt x="90" y="113"/>
                    <a:pt x="0" y="291"/>
                    <a:pt x="0" y="440"/>
                  </a:cubicBezTo>
                  <a:cubicBezTo>
                    <a:pt x="0" y="541"/>
                    <a:pt x="41" y="601"/>
                    <a:pt x="105" y="601"/>
                  </a:cubicBezTo>
                  <a:cubicBezTo>
                    <a:pt x="135" y="601"/>
                    <a:pt x="170" y="588"/>
                    <a:pt x="209" y="559"/>
                  </a:cubicBezTo>
                  <a:cubicBezTo>
                    <a:pt x="357" y="500"/>
                    <a:pt x="447" y="321"/>
                    <a:pt x="447" y="172"/>
                  </a:cubicBezTo>
                  <a:cubicBezTo>
                    <a:pt x="447" y="62"/>
                    <a:pt x="398"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8"/>
            <p:cNvSpPr/>
            <p:nvPr/>
          </p:nvSpPr>
          <p:spPr>
            <a:xfrm>
              <a:off x="4990900" y="1279625"/>
              <a:ext cx="11200" cy="15050"/>
            </a:xfrm>
            <a:custGeom>
              <a:avLst/>
              <a:gdLst/>
              <a:ahLst/>
              <a:cxnLst/>
              <a:rect l="l" t="t" r="r" b="b"/>
              <a:pathLst>
                <a:path w="448" h="602" extrusionOk="0">
                  <a:moveTo>
                    <a:pt x="324" y="1"/>
                  </a:moveTo>
                  <a:cubicBezTo>
                    <a:pt x="298" y="1"/>
                    <a:pt x="269" y="8"/>
                    <a:pt x="239" y="24"/>
                  </a:cubicBezTo>
                  <a:cubicBezTo>
                    <a:pt x="90" y="113"/>
                    <a:pt x="1" y="292"/>
                    <a:pt x="1" y="441"/>
                  </a:cubicBezTo>
                  <a:cubicBezTo>
                    <a:pt x="1" y="542"/>
                    <a:pt x="42" y="602"/>
                    <a:pt x="115" y="602"/>
                  </a:cubicBezTo>
                  <a:cubicBezTo>
                    <a:pt x="149" y="602"/>
                    <a:pt x="191" y="588"/>
                    <a:pt x="239" y="560"/>
                  </a:cubicBezTo>
                  <a:cubicBezTo>
                    <a:pt x="358" y="500"/>
                    <a:pt x="447" y="321"/>
                    <a:pt x="447" y="173"/>
                  </a:cubicBezTo>
                  <a:cubicBezTo>
                    <a:pt x="447" y="62"/>
                    <a:pt x="398"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8"/>
            <p:cNvSpPr/>
            <p:nvPr/>
          </p:nvSpPr>
          <p:spPr>
            <a:xfrm>
              <a:off x="4970050" y="1291550"/>
              <a:ext cx="11950" cy="15050"/>
            </a:xfrm>
            <a:custGeom>
              <a:avLst/>
              <a:gdLst/>
              <a:ahLst/>
              <a:cxnLst/>
              <a:rect l="l" t="t" r="r" b="b"/>
              <a:pathLst>
                <a:path w="478" h="602" extrusionOk="0">
                  <a:moveTo>
                    <a:pt x="329" y="0"/>
                  </a:moveTo>
                  <a:cubicBezTo>
                    <a:pt x="301" y="0"/>
                    <a:pt x="270" y="8"/>
                    <a:pt x="239" y="23"/>
                  </a:cubicBezTo>
                  <a:cubicBezTo>
                    <a:pt x="120" y="112"/>
                    <a:pt x="1" y="291"/>
                    <a:pt x="1" y="440"/>
                  </a:cubicBezTo>
                  <a:cubicBezTo>
                    <a:pt x="1" y="541"/>
                    <a:pt x="56" y="601"/>
                    <a:pt x="128" y="601"/>
                  </a:cubicBezTo>
                  <a:cubicBezTo>
                    <a:pt x="163" y="601"/>
                    <a:pt x="201" y="588"/>
                    <a:pt x="239" y="559"/>
                  </a:cubicBezTo>
                  <a:cubicBezTo>
                    <a:pt x="358" y="499"/>
                    <a:pt x="477" y="321"/>
                    <a:pt x="477" y="172"/>
                  </a:cubicBezTo>
                  <a:cubicBezTo>
                    <a:pt x="477" y="62"/>
                    <a:pt x="412"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8"/>
            <p:cNvSpPr/>
            <p:nvPr/>
          </p:nvSpPr>
          <p:spPr>
            <a:xfrm>
              <a:off x="4949225" y="1303450"/>
              <a:ext cx="11925" cy="15050"/>
            </a:xfrm>
            <a:custGeom>
              <a:avLst/>
              <a:gdLst/>
              <a:ahLst/>
              <a:cxnLst/>
              <a:rect l="l" t="t" r="r" b="b"/>
              <a:pathLst>
                <a:path w="477" h="602" extrusionOk="0">
                  <a:moveTo>
                    <a:pt x="329" y="1"/>
                  </a:moveTo>
                  <a:cubicBezTo>
                    <a:pt x="300" y="1"/>
                    <a:pt x="269" y="8"/>
                    <a:pt x="238" y="23"/>
                  </a:cubicBezTo>
                  <a:cubicBezTo>
                    <a:pt x="119" y="113"/>
                    <a:pt x="0" y="291"/>
                    <a:pt x="0" y="440"/>
                  </a:cubicBezTo>
                  <a:cubicBezTo>
                    <a:pt x="0" y="541"/>
                    <a:pt x="55" y="601"/>
                    <a:pt x="128" y="601"/>
                  </a:cubicBezTo>
                  <a:cubicBezTo>
                    <a:pt x="162" y="601"/>
                    <a:pt x="200" y="588"/>
                    <a:pt x="238" y="559"/>
                  </a:cubicBezTo>
                  <a:cubicBezTo>
                    <a:pt x="357" y="500"/>
                    <a:pt x="477" y="321"/>
                    <a:pt x="477" y="172"/>
                  </a:cubicBezTo>
                  <a:cubicBezTo>
                    <a:pt x="477" y="62"/>
                    <a:pt x="411"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8"/>
            <p:cNvSpPr/>
            <p:nvPr/>
          </p:nvSpPr>
          <p:spPr>
            <a:xfrm>
              <a:off x="5125625" y="1219350"/>
              <a:ext cx="11200" cy="14575"/>
            </a:xfrm>
            <a:custGeom>
              <a:avLst/>
              <a:gdLst/>
              <a:ahLst/>
              <a:cxnLst/>
              <a:rect l="l" t="t" r="r" b="b"/>
              <a:pathLst>
                <a:path w="448" h="583" extrusionOk="0">
                  <a:moveTo>
                    <a:pt x="312" y="0"/>
                  </a:moveTo>
                  <a:cubicBezTo>
                    <a:pt x="282" y="0"/>
                    <a:pt x="248" y="8"/>
                    <a:pt x="209" y="23"/>
                  </a:cubicBezTo>
                  <a:cubicBezTo>
                    <a:pt x="90" y="112"/>
                    <a:pt x="1" y="291"/>
                    <a:pt x="1" y="440"/>
                  </a:cubicBezTo>
                  <a:cubicBezTo>
                    <a:pt x="1" y="527"/>
                    <a:pt x="48" y="582"/>
                    <a:pt x="121" y="582"/>
                  </a:cubicBezTo>
                  <a:cubicBezTo>
                    <a:pt x="147" y="582"/>
                    <a:pt x="177" y="575"/>
                    <a:pt x="209" y="559"/>
                  </a:cubicBezTo>
                  <a:cubicBezTo>
                    <a:pt x="358" y="470"/>
                    <a:pt x="447" y="291"/>
                    <a:pt x="447" y="172"/>
                  </a:cubicBezTo>
                  <a:cubicBezTo>
                    <a:pt x="447" y="61"/>
                    <a:pt x="398"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8"/>
            <p:cNvSpPr/>
            <p:nvPr/>
          </p:nvSpPr>
          <p:spPr>
            <a:xfrm>
              <a:off x="5104775" y="1231250"/>
              <a:ext cx="11200" cy="14575"/>
            </a:xfrm>
            <a:custGeom>
              <a:avLst/>
              <a:gdLst/>
              <a:ahLst/>
              <a:cxnLst/>
              <a:rect l="l" t="t" r="r" b="b"/>
              <a:pathLst>
                <a:path w="448" h="583" extrusionOk="0">
                  <a:moveTo>
                    <a:pt x="324" y="1"/>
                  </a:moveTo>
                  <a:cubicBezTo>
                    <a:pt x="299" y="1"/>
                    <a:pt x="270" y="8"/>
                    <a:pt x="239" y="23"/>
                  </a:cubicBezTo>
                  <a:cubicBezTo>
                    <a:pt x="90" y="113"/>
                    <a:pt x="1" y="291"/>
                    <a:pt x="1" y="440"/>
                  </a:cubicBezTo>
                  <a:cubicBezTo>
                    <a:pt x="1" y="527"/>
                    <a:pt x="49" y="583"/>
                    <a:pt x="133" y="583"/>
                  </a:cubicBezTo>
                  <a:cubicBezTo>
                    <a:pt x="164" y="583"/>
                    <a:pt x="199" y="575"/>
                    <a:pt x="239" y="559"/>
                  </a:cubicBezTo>
                  <a:cubicBezTo>
                    <a:pt x="358" y="500"/>
                    <a:pt x="448" y="291"/>
                    <a:pt x="448" y="172"/>
                  </a:cubicBezTo>
                  <a:cubicBezTo>
                    <a:pt x="448" y="62"/>
                    <a:pt x="398"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8"/>
            <p:cNvSpPr/>
            <p:nvPr/>
          </p:nvSpPr>
          <p:spPr>
            <a:xfrm>
              <a:off x="5083950" y="1243150"/>
              <a:ext cx="11925" cy="15050"/>
            </a:xfrm>
            <a:custGeom>
              <a:avLst/>
              <a:gdLst/>
              <a:ahLst/>
              <a:cxnLst/>
              <a:rect l="l" t="t" r="r" b="b"/>
              <a:pathLst>
                <a:path w="477" h="602" extrusionOk="0">
                  <a:moveTo>
                    <a:pt x="329" y="1"/>
                  </a:moveTo>
                  <a:cubicBezTo>
                    <a:pt x="300" y="1"/>
                    <a:pt x="269" y="8"/>
                    <a:pt x="238" y="24"/>
                  </a:cubicBezTo>
                  <a:cubicBezTo>
                    <a:pt x="90" y="113"/>
                    <a:pt x="0" y="292"/>
                    <a:pt x="0" y="441"/>
                  </a:cubicBezTo>
                  <a:cubicBezTo>
                    <a:pt x="0" y="542"/>
                    <a:pt x="42" y="602"/>
                    <a:pt x="115" y="602"/>
                  </a:cubicBezTo>
                  <a:cubicBezTo>
                    <a:pt x="149" y="602"/>
                    <a:pt x="191" y="588"/>
                    <a:pt x="238" y="560"/>
                  </a:cubicBezTo>
                  <a:cubicBezTo>
                    <a:pt x="358" y="500"/>
                    <a:pt x="477" y="322"/>
                    <a:pt x="477" y="173"/>
                  </a:cubicBezTo>
                  <a:cubicBezTo>
                    <a:pt x="477" y="62"/>
                    <a:pt x="411"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8"/>
            <p:cNvSpPr/>
            <p:nvPr/>
          </p:nvSpPr>
          <p:spPr>
            <a:xfrm>
              <a:off x="5063100" y="1255075"/>
              <a:ext cx="11925" cy="15050"/>
            </a:xfrm>
            <a:custGeom>
              <a:avLst/>
              <a:gdLst/>
              <a:ahLst/>
              <a:cxnLst/>
              <a:rect l="l" t="t" r="r" b="b"/>
              <a:pathLst>
                <a:path w="477" h="602" extrusionOk="0">
                  <a:moveTo>
                    <a:pt x="329" y="0"/>
                  </a:moveTo>
                  <a:cubicBezTo>
                    <a:pt x="300" y="0"/>
                    <a:pt x="270" y="8"/>
                    <a:pt x="239" y="23"/>
                  </a:cubicBezTo>
                  <a:cubicBezTo>
                    <a:pt x="120" y="112"/>
                    <a:pt x="1" y="291"/>
                    <a:pt x="1" y="440"/>
                  </a:cubicBezTo>
                  <a:cubicBezTo>
                    <a:pt x="1" y="541"/>
                    <a:pt x="56" y="601"/>
                    <a:pt x="128" y="601"/>
                  </a:cubicBezTo>
                  <a:cubicBezTo>
                    <a:pt x="162" y="601"/>
                    <a:pt x="201" y="588"/>
                    <a:pt x="239" y="559"/>
                  </a:cubicBezTo>
                  <a:cubicBezTo>
                    <a:pt x="358" y="500"/>
                    <a:pt x="477" y="321"/>
                    <a:pt x="477" y="172"/>
                  </a:cubicBezTo>
                  <a:cubicBezTo>
                    <a:pt x="477" y="62"/>
                    <a:pt x="411"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8"/>
            <p:cNvSpPr/>
            <p:nvPr/>
          </p:nvSpPr>
          <p:spPr>
            <a:xfrm>
              <a:off x="5042250" y="1266975"/>
              <a:ext cx="11950" cy="15050"/>
            </a:xfrm>
            <a:custGeom>
              <a:avLst/>
              <a:gdLst/>
              <a:ahLst/>
              <a:cxnLst/>
              <a:rect l="l" t="t" r="r" b="b"/>
              <a:pathLst>
                <a:path w="478" h="602" extrusionOk="0">
                  <a:moveTo>
                    <a:pt x="329" y="1"/>
                  </a:moveTo>
                  <a:cubicBezTo>
                    <a:pt x="301" y="1"/>
                    <a:pt x="270" y="8"/>
                    <a:pt x="239" y="24"/>
                  </a:cubicBezTo>
                  <a:cubicBezTo>
                    <a:pt x="120" y="113"/>
                    <a:pt x="1" y="292"/>
                    <a:pt x="1" y="440"/>
                  </a:cubicBezTo>
                  <a:cubicBezTo>
                    <a:pt x="1" y="542"/>
                    <a:pt x="56" y="601"/>
                    <a:pt x="129" y="601"/>
                  </a:cubicBezTo>
                  <a:cubicBezTo>
                    <a:pt x="163" y="601"/>
                    <a:pt x="201" y="588"/>
                    <a:pt x="239" y="559"/>
                  </a:cubicBezTo>
                  <a:cubicBezTo>
                    <a:pt x="358" y="500"/>
                    <a:pt x="477" y="321"/>
                    <a:pt x="477" y="172"/>
                  </a:cubicBezTo>
                  <a:cubicBezTo>
                    <a:pt x="477" y="62"/>
                    <a:pt x="412"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8"/>
            <p:cNvSpPr/>
            <p:nvPr/>
          </p:nvSpPr>
          <p:spPr>
            <a:xfrm>
              <a:off x="5022175" y="1278900"/>
              <a:ext cx="11175" cy="15025"/>
            </a:xfrm>
            <a:custGeom>
              <a:avLst/>
              <a:gdLst/>
              <a:ahLst/>
              <a:cxnLst/>
              <a:rect l="l" t="t" r="r" b="b"/>
              <a:pathLst>
                <a:path w="447" h="601" extrusionOk="0">
                  <a:moveTo>
                    <a:pt x="311" y="0"/>
                  </a:moveTo>
                  <a:cubicBezTo>
                    <a:pt x="281" y="0"/>
                    <a:pt x="247" y="8"/>
                    <a:pt x="208" y="23"/>
                  </a:cubicBezTo>
                  <a:cubicBezTo>
                    <a:pt x="89" y="112"/>
                    <a:pt x="0" y="291"/>
                    <a:pt x="0" y="440"/>
                  </a:cubicBezTo>
                  <a:cubicBezTo>
                    <a:pt x="0" y="541"/>
                    <a:pt x="41" y="601"/>
                    <a:pt x="105" y="601"/>
                  </a:cubicBezTo>
                  <a:cubicBezTo>
                    <a:pt x="135" y="601"/>
                    <a:pt x="170" y="588"/>
                    <a:pt x="208" y="559"/>
                  </a:cubicBezTo>
                  <a:cubicBezTo>
                    <a:pt x="357" y="499"/>
                    <a:pt x="447" y="321"/>
                    <a:pt x="447" y="172"/>
                  </a:cubicBezTo>
                  <a:cubicBezTo>
                    <a:pt x="447" y="61"/>
                    <a:pt x="398" y="0"/>
                    <a:pt x="3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8"/>
            <p:cNvSpPr/>
            <p:nvPr/>
          </p:nvSpPr>
          <p:spPr>
            <a:xfrm>
              <a:off x="5001325" y="1290800"/>
              <a:ext cx="11175" cy="15050"/>
            </a:xfrm>
            <a:custGeom>
              <a:avLst/>
              <a:gdLst/>
              <a:ahLst/>
              <a:cxnLst/>
              <a:rect l="l" t="t" r="r" b="b"/>
              <a:pathLst>
                <a:path w="447" h="602" extrusionOk="0">
                  <a:moveTo>
                    <a:pt x="324" y="1"/>
                  </a:moveTo>
                  <a:cubicBezTo>
                    <a:pt x="298" y="1"/>
                    <a:pt x="269" y="8"/>
                    <a:pt x="239" y="23"/>
                  </a:cubicBezTo>
                  <a:cubicBezTo>
                    <a:pt x="90" y="113"/>
                    <a:pt x="0" y="291"/>
                    <a:pt x="0" y="440"/>
                  </a:cubicBezTo>
                  <a:cubicBezTo>
                    <a:pt x="0" y="541"/>
                    <a:pt x="42" y="601"/>
                    <a:pt x="115" y="601"/>
                  </a:cubicBezTo>
                  <a:cubicBezTo>
                    <a:pt x="149" y="601"/>
                    <a:pt x="191" y="588"/>
                    <a:pt x="239" y="559"/>
                  </a:cubicBezTo>
                  <a:cubicBezTo>
                    <a:pt x="358" y="500"/>
                    <a:pt x="447" y="321"/>
                    <a:pt x="447" y="172"/>
                  </a:cubicBezTo>
                  <a:cubicBezTo>
                    <a:pt x="447" y="62"/>
                    <a:pt x="398"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8"/>
            <p:cNvSpPr/>
            <p:nvPr/>
          </p:nvSpPr>
          <p:spPr>
            <a:xfrm>
              <a:off x="4980475" y="1302700"/>
              <a:ext cx="11950" cy="15050"/>
            </a:xfrm>
            <a:custGeom>
              <a:avLst/>
              <a:gdLst/>
              <a:ahLst/>
              <a:cxnLst/>
              <a:rect l="l" t="t" r="r" b="b"/>
              <a:pathLst>
                <a:path w="478" h="602" extrusionOk="0">
                  <a:moveTo>
                    <a:pt x="329" y="1"/>
                  </a:moveTo>
                  <a:cubicBezTo>
                    <a:pt x="300" y="1"/>
                    <a:pt x="270" y="8"/>
                    <a:pt x="239" y="24"/>
                  </a:cubicBezTo>
                  <a:cubicBezTo>
                    <a:pt x="90" y="113"/>
                    <a:pt x="1" y="292"/>
                    <a:pt x="1" y="441"/>
                  </a:cubicBezTo>
                  <a:cubicBezTo>
                    <a:pt x="1" y="542"/>
                    <a:pt x="42" y="602"/>
                    <a:pt x="115" y="602"/>
                  </a:cubicBezTo>
                  <a:cubicBezTo>
                    <a:pt x="150" y="602"/>
                    <a:pt x="191" y="588"/>
                    <a:pt x="239" y="560"/>
                  </a:cubicBezTo>
                  <a:cubicBezTo>
                    <a:pt x="358" y="500"/>
                    <a:pt x="477" y="321"/>
                    <a:pt x="477" y="173"/>
                  </a:cubicBezTo>
                  <a:cubicBezTo>
                    <a:pt x="477" y="62"/>
                    <a:pt x="412"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8"/>
            <p:cNvSpPr/>
            <p:nvPr/>
          </p:nvSpPr>
          <p:spPr>
            <a:xfrm>
              <a:off x="4959650" y="1314625"/>
              <a:ext cx="11925" cy="15025"/>
            </a:xfrm>
            <a:custGeom>
              <a:avLst/>
              <a:gdLst/>
              <a:ahLst/>
              <a:cxnLst/>
              <a:rect l="l" t="t" r="r" b="b"/>
              <a:pathLst>
                <a:path w="477" h="601" extrusionOk="0">
                  <a:moveTo>
                    <a:pt x="328" y="0"/>
                  </a:moveTo>
                  <a:cubicBezTo>
                    <a:pt x="300" y="0"/>
                    <a:pt x="269" y="8"/>
                    <a:pt x="238" y="23"/>
                  </a:cubicBezTo>
                  <a:cubicBezTo>
                    <a:pt x="119" y="112"/>
                    <a:pt x="0" y="291"/>
                    <a:pt x="0" y="440"/>
                  </a:cubicBezTo>
                  <a:cubicBezTo>
                    <a:pt x="0" y="541"/>
                    <a:pt x="55" y="601"/>
                    <a:pt x="128" y="601"/>
                  </a:cubicBezTo>
                  <a:cubicBezTo>
                    <a:pt x="162" y="601"/>
                    <a:pt x="200" y="588"/>
                    <a:pt x="238" y="559"/>
                  </a:cubicBezTo>
                  <a:cubicBezTo>
                    <a:pt x="357" y="499"/>
                    <a:pt x="476" y="321"/>
                    <a:pt x="476" y="172"/>
                  </a:cubicBezTo>
                  <a:cubicBezTo>
                    <a:pt x="476" y="62"/>
                    <a:pt x="411"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8"/>
            <p:cNvSpPr/>
            <p:nvPr/>
          </p:nvSpPr>
          <p:spPr>
            <a:xfrm>
              <a:off x="4938800" y="1326800"/>
              <a:ext cx="11925" cy="14775"/>
            </a:xfrm>
            <a:custGeom>
              <a:avLst/>
              <a:gdLst/>
              <a:ahLst/>
              <a:cxnLst/>
              <a:rect l="l" t="t" r="r" b="b"/>
              <a:pathLst>
                <a:path w="477" h="591" extrusionOk="0">
                  <a:moveTo>
                    <a:pt x="349" y="0"/>
                  </a:moveTo>
                  <a:cubicBezTo>
                    <a:pt x="315" y="0"/>
                    <a:pt x="277" y="14"/>
                    <a:pt x="239" y="42"/>
                  </a:cubicBezTo>
                  <a:cubicBezTo>
                    <a:pt x="119" y="102"/>
                    <a:pt x="0" y="280"/>
                    <a:pt x="0" y="429"/>
                  </a:cubicBezTo>
                  <a:cubicBezTo>
                    <a:pt x="0" y="530"/>
                    <a:pt x="55" y="590"/>
                    <a:pt x="128" y="590"/>
                  </a:cubicBezTo>
                  <a:cubicBezTo>
                    <a:pt x="162" y="590"/>
                    <a:pt x="200" y="577"/>
                    <a:pt x="239" y="548"/>
                  </a:cubicBezTo>
                  <a:cubicBezTo>
                    <a:pt x="358" y="489"/>
                    <a:pt x="477" y="310"/>
                    <a:pt x="477" y="161"/>
                  </a:cubicBezTo>
                  <a:cubicBezTo>
                    <a:pt x="477" y="60"/>
                    <a:pt x="422"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8"/>
            <p:cNvSpPr/>
            <p:nvPr/>
          </p:nvSpPr>
          <p:spPr>
            <a:xfrm>
              <a:off x="5115200" y="1242425"/>
              <a:ext cx="11200" cy="15025"/>
            </a:xfrm>
            <a:custGeom>
              <a:avLst/>
              <a:gdLst/>
              <a:ahLst/>
              <a:cxnLst/>
              <a:rect l="l" t="t" r="r" b="b"/>
              <a:pathLst>
                <a:path w="448" h="601" extrusionOk="0">
                  <a:moveTo>
                    <a:pt x="312" y="0"/>
                  </a:moveTo>
                  <a:cubicBezTo>
                    <a:pt x="282" y="0"/>
                    <a:pt x="248" y="8"/>
                    <a:pt x="209" y="23"/>
                  </a:cubicBezTo>
                  <a:cubicBezTo>
                    <a:pt x="90" y="112"/>
                    <a:pt x="1" y="291"/>
                    <a:pt x="1" y="440"/>
                  </a:cubicBezTo>
                  <a:cubicBezTo>
                    <a:pt x="1" y="541"/>
                    <a:pt x="42" y="601"/>
                    <a:pt x="106" y="601"/>
                  </a:cubicBezTo>
                  <a:cubicBezTo>
                    <a:pt x="136" y="601"/>
                    <a:pt x="171" y="588"/>
                    <a:pt x="209" y="559"/>
                  </a:cubicBezTo>
                  <a:cubicBezTo>
                    <a:pt x="358" y="499"/>
                    <a:pt x="447" y="321"/>
                    <a:pt x="447" y="172"/>
                  </a:cubicBezTo>
                  <a:cubicBezTo>
                    <a:pt x="447" y="61"/>
                    <a:pt x="398"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8"/>
            <p:cNvSpPr/>
            <p:nvPr/>
          </p:nvSpPr>
          <p:spPr>
            <a:xfrm>
              <a:off x="5094375" y="1254325"/>
              <a:ext cx="11175" cy="15050"/>
            </a:xfrm>
            <a:custGeom>
              <a:avLst/>
              <a:gdLst/>
              <a:ahLst/>
              <a:cxnLst/>
              <a:rect l="l" t="t" r="r" b="b"/>
              <a:pathLst>
                <a:path w="447" h="602" extrusionOk="0">
                  <a:moveTo>
                    <a:pt x="324" y="1"/>
                  </a:moveTo>
                  <a:cubicBezTo>
                    <a:pt x="298" y="1"/>
                    <a:pt x="269" y="8"/>
                    <a:pt x="238" y="23"/>
                  </a:cubicBezTo>
                  <a:cubicBezTo>
                    <a:pt x="89" y="113"/>
                    <a:pt x="0" y="291"/>
                    <a:pt x="0" y="440"/>
                  </a:cubicBezTo>
                  <a:cubicBezTo>
                    <a:pt x="0" y="541"/>
                    <a:pt x="41" y="601"/>
                    <a:pt x="114" y="601"/>
                  </a:cubicBezTo>
                  <a:cubicBezTo>
                    <a:pt x="149" y="601"/>
                    <a:pt x="191" y="588"/>
                    <a:pt x="238" y="559"/>
                  </a:cubicBezTo>
                  <a:cubicBezTo>
                    <a:pt x="357" y="500"/>
                    <a:pt x="447" y="321"/>
                    <a:pt x="447" y="172"/>
                  </a:cubicBezTo>
                  <a:cubicBezTo>
                    <a:pt x="447" y="62"/>
                    <a:pt x="398"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8"/>
            <p:cNvSpPr/>
            <p:nvPr/>
          </p:nvSpPr>
          <p:spPr>
            <a:xfrm>
              <a:off x="5073525" y="1266225"/>
              <a:ext cx="11925" cy="15050"/>
            </a:xfrm>
            <a:custGeom>
              <a:avLst/>
              <a:gdLst/>
              <a:ahLst/>
              <a:cxnLst/>
              <a:rect l="l" t="t" r="r" b="b"/>
              <a:pathLst>
                <a:path w="477" h="602" extrusionOk="0">
                  <a:moveTo>
                    <a:pt x="329" y="1"/>
                  </a:moveTo>
                  <a:cubicBezTo>
                    <a:pt x="300" y="1"/>
                    <a:pt x="269" y="8"/>
                    <a:pt x="239" y="24"/>
                  </a:cubicBezTo>
                  <a:cubicBezTo>
                    <a:pt x="120" y="113"/>
                    <a:pt x="0" y="292"/>
                    <a:pt x="0" y="441"/>
                  </a:cubicBezTo>
                  <a:cubicBezTo>
                    <a:pt x="0" y="542"/>
                    <a:pt x="55" y="602"/>
                    <a:pt x="128" y="602"/>
                  </a:cubicBezTo>
                  <a:cubicBezTo>
                    <a:pt x="162" y="602"/>
                    <a:pt x="200" y="588"/>
                    <a:pt x="239" y="560"/>
                  </a:cubicBezTo>
                  <a:cubicBezTo>
                    <a:pt x="358" y="500"/>
                    <a:pt x="477" y="322"/>
                    <a:pt x="477" y="173"/>
                  </a:cubicBezTo>
                  <a:cubicBezTo>
                    <a:pt x="477" y="62"/>
                    <a:pt x="411"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8"/>
            <p:cNvSpPr/>
            <p:nvPr/>
          </p:nvSpPr>
          <p:spPr>
            <a:xfrm>
              <a:off x="5052675" y="1278150"/>
              <a:ext cx="11950" cy="15050"/>
            </a:xfrm>
            <a:custGeom>
              <a:avLst/>
              <a:gdLst/>
              <a:ahLst/>
              <a:cxnLst/>
              <a:rect l="l" t="t" r="r" b="b"/>
              <a:pathLst>
                <a:path w="478" h="602" extrusionOk="0">
                  <a:moveTo>
                    <a:pt x="329" y="0"/>
                  </a:moveTo>
                  <a:cubicBezTo>
                    <a:pt x="300" y="0"/>
                    <a:pt x="270" y="8"/>
                    <a:pt x="239" y="23"/>
                  </a:cubicBezTo>
                  <a:cubicBezTo>
                    <a:pt x="120" y="112"/>
                    <a:pt x="1" y="291"/>
                    <a:pt x="1" y="440"/>
                  </a:cubicBezTo>
                  <a:cubicBezTo>
                    <a:pt x="1" y="541"/>
                    <a:pt x="56" y="601"/>
                    <a:pt x="128" y="601"/>
                  </a:cubicBezTo>
                  <a:cubicBezTo>
                    <a:pt x="163" y="601"/>
                    <a:pt x="201" y="588"/>
                    <a:pt x="239" y="559"/>
                  </a:cubicBezTo>
                  <a:cubicBezTo>
                    <a:pt x="358" y="500"/>
                    <a:pt x="477" y="321"/>
                    <a:pt x="477" y="172"/>
                  </a:cubicBezTo>
                  <a:cubicBezTo>
                    <a:pt x="477" y="62"/>
                    <a:pt x="412"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8"/>
            <p:cNvSpPr/>
            <p:nvPr/>
          </p:nvSpPr>
          <p:spPr>
            <a:xfrm>
              <a:off x="5031850" y="1290050"/>
              <a:ext cx="11925" cy="15050"/>
            </a:xfrm>
            <a:custGeom>
              <a:avLst/>
              <a:gdLst/>
              <a:ahLst/>
              <a:cxnLst/>
              <a:rect l="l" t="t" r="r" b="b"/>
              <a:pathLst>
                <a:path w="477" h="602" extrusionOk="0">
                  <a:moveTo>
                    <a:pt x="341" y="1"/>
                  </a:moveTo>
                  <a:cubicBezTo>
                    <a:pt x="311" y="1"/>
                    <a:pt x="277" y="8"/>
                    <a:pt x="238" y="24"/>
                  </a:cubicBezTo>
                  <a:cubicBezTo>
                    <a:pt x="119" y="113"/>
                    <a:pt x="0" y="292"/>
                    <a:pt x="0" y="440"/>
                  </a:cubicBezTo>
                  <a:cubicBezTo>
                    <a:pt x="0" y="542"/>
                    <a:pt x="55" y="601"/>
                    <a:pt x="128" y="601"/>
                  </a:cubicBezTo>
                  <a:cubicBezTo>
                    <a:pt x="162" y="601"/>
                    <a:pt x="200" y="588"/>
                    <a:pt x="238" y="559"/>
                  </a:cubicBezTo>
                  <a:cubicBezTo>
                    <a:pt x="387" y="500"/>
                    <a:pt x="476" y="321"/>
                    <a:pt x="476" y="172"/>
                  </a:cubicBezTo>
                  <a:cubicBezTo>
                    <a:pt x="476" y="62"/>
                    <a:pt x="427" y="1"/>
                    <a:pt x="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8"/>
            <p:cNvSpPr/>
            <p:nvPr/>
          </p:nvSpPr>
          <p:spPr>
            <a:xfrm>
              <a:off x="5011750" y="1301975"/>
              <a:ext cx="11175" cy="15025"/>
            </a:xfrm>
            <a:custGeom>
              <a:avLst/>
              <a:gdLst/>
              <a:ahLst/>
              <a:cxnLst/>
              <a:rect l="l" t="t" r="r" b="b"/>
              <a:pathLst>
                <a:path w="447" h="601" extrusionOk="0">
                  <a:moveTo>
                    <a:pt x="312" y="0"/>
                  </a:moveTo>
                  <a:cubicBezTo>
                    <a:pt x="282" y="0"/>
                    <a:pt x="247" y="8"/>
                    <a:pt x="209" y="23"/>
                  </a:cubicBezTo>
                  <a:cubicBezTo>
                    <a:pt x="90" y="112"/>
                    <a:pt x="0" y="291"/>
                    <a:pt x="0" y="440"/>
                  </a:cubicBezTo>
                  <a:cubicBezTo>
                    <a:pt x="0" y="541"/>
                    <a:pt x="41" y="601"/>
                    <a:pt x="105" y="601"/>
                  </a:cubicBezTo>
                  <a:cubicBezTo>
                    <a:pt x="135" y="601"/>
                    <a:pt x="170" y="588"/>
                    <a:pt x="209" y="559"/>
                  </a:cubicBezTo>
                  <a:cubicBezTo>
                    <a:pt x="357" y="499"/>
                    <a:pt x="447" y="321"/>
                    <a:pt x="447" y="172"/>
                  </a:cubicBezTo>
                  <a:cubicBezTo>
                    <a:pt x="447" y="61"/>
                    <a:pt x="398"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8"/>
            <p:cNvSpPr/>
            <p:nvPr/>
          </p:nvSpPr>
          <p:spPr>
            <a:xfrm>
              <a:off x="4990900" y="1313875"/>
              <a:ext cx="11200" cy="15050"/>
            </a:xfrm>
            <a:custGeom>
              <a:avLst/>
              <a:gdLst/>
              <a:ahLst/>
              <a:cxnLst/>
              <a:rect l="l" t="t" r="r" b="b"/>
              <a:pathLst>
                <a:path w="448" h="602" extrusionOk="0">
                  <a:moveTo>
                    <a:pt x="324" y="1"/>
                  </a:moveTo>
                  <a:cubicBezTo>
                    <a:pt x="298" y="1"/>
                    <a:pt x="269" y="8"/>
                    <a:pt x="239" y="23"/>
                  </a:cubicBezTo>
                  <a:cubicBezTo>
                    <a:pt x="90" y="113"/>
                    <a:pt x="1" y="291"/>
                    <a:pt x="1" y="440"/>
                  </a:cubicBezTo>
                  <a:cubicBezTo>
                    <a:pt x="1" y="541"/>
                    <a:pt x="42" y="601"/>
                    <a:pt x="115" y="601"/>
                  </a:cubicBezTo>
                  <a:cubicBezTo>
                    <a:pt x="149" y="601"/>
                    <a:pt x="191" y="588"/>
                    <a:pt x="239" y="559"/>
                  </a:cubicBezTo>
                  <a:cubicBezTo>
                    <a:pt x="358" y="500"/>
                    <a:pt x="447" y="321"/>
                    <a:pt x="447" y="172"/>
                  </a:cubicBezTo>
                  <a:cubicBezTo>
                    <a:pt x="447" y="62"/>
                    <a:pt x="398"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8"/>
            <p:cNvSpPr/>
            <p:nvPr/>
          </p:nvSpPr>
          <p:spPr>
            <a:xfrm>
              <a:off x="4970050" y="1326050"/>
              <a:ext cx="11950" cy="14775"/>
            </a:xfrm>
            <a:custGeom>
              <a:avLst/>
              <a:gdLst/>
              <a:ahLst/>
              <a:cxnLst/>
              <a:rect l="l" t="t" r="r" b="b"/>
              <a:pathLst>
                <a:path w="478" h="591" extrusionOk="0">
                  <a:moveTo>
                    <a:pt x="350" y="1"/>
                  </a:moveTo>
                  <a:cubicBezTo>
                    <a:pt x="315" y="1"/>
                    <a:pt x="277" y="14"/>
                    <a:pt x="239" y="42"/>
                  </a:cubicBezTo>
                  <a:cubicBezTo>
                    <a:pt x="120" y="102"/>
                    <a:pt x="1" y="281"/>
                    <a:pt x="1" y="430"/>
                  </a:cubicBezTo>
                  <a:cubicBezTo>
                    <a:pt x="1" y="531"/>
                    <a:pt x="56" y="591"/>
                    <a:pt x="128" y="591"/>
                  </a:cubicBezTo>
                  <a:cubicBezTo>
                    <a:pt x="163" y="591"/>
                    <a:pt x="201" y="577"/>
                    <a:pt x="239" y="549"/>
                  </a:cubicBezTo>
                  <a:cubicBezTo>
                    <a:pt x="358" y="489"/>
                    <a:pt x="477" y="310"/>
                    <a:pt x="477" y="162"/>
                  </a:cubicBezTo>
                  <a:cubicBezTo>
                    <a:pt x="477" y="60"/>
                    <a:pt x="422"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8"/>
            <p:cNvSpPr/>
            <p:nvPr/>
          </p:nvSpPr>
          <p:spPr>
            <a:xfrm>
              <a:off x="4949225" y="1337950"/>
              <a:ext cx="11925" cy="14775"/>
            </a:xfrm>
            <a:custGeom>
              <a:avLst/>
              <a:gdLst/>
              <a:ahLst/>
              <a:cxnLst/>
              <a:rect l="l" t="t" r="r" b="b"/>
              <a:pathLst>
                <a:path w="477" h="591" extrusionOk="0">
                  <a:moveTo>
                    <a:pt x="349" y="1"/>
                  </a:moveTo>
                  <a:cubicBezTo>
                    <a:pt x="315" y="1"/>
                    <a:pt x="277" y="14"/>
                    <a:pt x="238" y="43"/>
                  </a:cubicBezTo>
                  <a:cubicBezTo>
                    <a:pt x="119" y="102"/>
                    <a:pt x="0" y="281"/>
                    <a:pt x="0" y="430"/>
                  </a:cubicBezTo>
                  <a:cubicBezTo>
                    <a:pt x="0" y="531"/>
                    <a:pt x="55" y="591"/>
                    <a:pt x="128" y="591"/>
                  </a:cubicBezTo>
                  <a:cubicBezTo>
                    <a:pt x="162" y="591"/>
                    <a:pt x="200" y="578"/>
                    <a:pt x="238" y="549"/>
                  </a:cubicBezTo>
                  <a:cubicBezTo>
                    <a:pt x="357" y="489"/>
                    <a:pt x="477" y="311"/>
                    <a:pt x="477" y="162"/>
                  </a:cubicBezTo>
                  <a:cubicBezTo>
                    <a:pt x="477" y="61"/>
                    <a:pt x="422"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8"/>
            <p:cNvSpPr/>
            <p:nvPr/>
          </p:nvSpPr>
          <p:spPr>
            <a:xfrm>
              <a:off x="5125625" y="1253575"/>
              <a:ext cx="11200" cy="15050"/>
            </a:xfrm>
            <a:custGeom>
              <a:avLst/>
              <a:gdLst/>
              <a:ahLst/>
              <a:cxnLst/>
              <a:rect l="l" t="t" r="r" b="b"/>
              <a:pathLst>
                <a:path w="448" h="602" extrusionOk="0">
                  <a:moveTo>
                    <a:pt x="312" y="1"/>
                  </a:moveTo>
                  <a:cubicBezTo>
                    <a:pt x="282" y="1"/>
                    <a:pt x="248" y="8"/>
                    <a:pt x="209" y="24"/>
                  </a:cubicBezTo>
                  <a:cubicBezTo>
                    <a:pt x="90" y="113"/>
                    <a:pt x="1" y="292"/>
                    <a:pt x="1" y="440"/>
                  </a:cubicBezTo>
                  <a:cubicBezTo>
                    <a:pt x="1" y="542"/>
                    <a:pt x="42" y="602"/>
                    <a:pt x="106" y="602"/>
                  </a:cubicBezTo>
                  <a:cubicBezTo>
                    <a:pt x="136" y="602"/>
                    <a:pt x="171" y="588"/>
                    <a:pt x="209" y="560"/>
                  </a:cubicBezTo>
                  <a:cubicBezTo>
                    <a:pt x="358" y="500"/>
                    <a:pt x="447" y="321"/>
                    <a:pt x="447" y="172"/>
                  </a:cubicBezTo>
                  <a:cubicBezTo>
                    <a:pt x="447" y="62"/>
                    <a:pt x="398"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8"/>
            <p:cNvSpPr/>
            <p:nvPr/>
          </p:nvSpPr>
          <p:spPr>
            <a:xfrm>
              <a:off x="5104775" y="1265500"/>
              <a:ext cx="11200" cy="15025"/>
            </a:xfrm>
            <a:custGeom>
              <a:avLst/>
              <a:gdLst/>
              <a:ahLst/>
              <a:cxnLst/>
              <a:rect l="l" t="t" r="r" b="b"/>
              <a:pathLst>
                <a:path w="448" h="601" extrusionOk="0">
                  <a:moveTo>
                    <a:pt x="324" y="0"/>
                  </a:moveTo>
                  <a:cubicBezTo>
                    <a:pt x="299" y="0"/>
                    <a:pt x="270" y="8"/>
                    <a:pt x="239" y="23"/>
                  </a:cubicBezTo>
                  <a:cubicBezTo>
                    <a:pt x="90" y="112"/>
                    <a:pt x="1" y="291"/>
                    <a:pt x="1" y="440"/>
                  </a:cubicBezTo>
                  <a:cubicBezTo>
                    <a:pt x="1" y="541"/>
                    <a:pt x="42" y="601"/>
                    <a:pt x="115" y="601"/>
                  </a:cubicBezTo>
                  <a:cubicBezTo>
                    <a:pt x="150" y="601"/>
                    <a:pt x="191" y="588"/>
                    <a:pt x="239" y="559"/>
                  </a:cubicBezTo>
                  <a:cubicBezTo>
                    <a:pt x="358" y="499"/>
                    <a:pt x="448" y="321"/>
                    <a:pt x="448" y="172"/>
                  </a:cubicBezTo>
                  <a:cubicBezTo>
                    <a:pt x="448" y="61"/>
                    <a:pt x="398"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8"/>
            <p:cNvSpPr/>
            <p:nvPr/>
          </p:nvSpPr>
          <p:spPr>
            <a:xfrm>
              <a:off x="5083950" y="1277400"/>
              <a:ext cx="11925" cy="15050"/>
            </a:xfrm>
            <a:custGeom>
              <a:avLst/>
              <a:gdLst/>
              <a:ahLst/>
              <a:cxnLst/>
              <a:rect l="l" t="t" r="r" b="b"/>
              <a:pathLst>
                <a:path w="477" h="602" extrusionOk="0">
                  <a:moveTo>
                    <a:pt x="329" y="1"/>
                  </a:moveTo>
                  <a:cubicBezTo>
                    <a:pt x="300" y="1"/>
                    <a:pt x="269" y="8"/>
                    <a:pt x="238" y="23"/>
                  </a:cubicBezTo>
                  <a:cubicBezTo>
                    <a:pt x="90" y="113"/>
                    <a:pt x="0" y="291"/>
                    <a:pt x="0" y="440"/>
                  </a:cubicBezTo>
                  <a:cubicBezTo>
                    <a:pt x="0" y="541"/>
                    <a:pt x="42" y="601"/>
                    <a:pt x="115" y="601"/>
                  </a:cubicBezTo>
                  <a:cubicBezTo>
                    <a:pt x="149" y="601"/>
                    <a:pt x="191" y="588"/>
                    <a:pt x="238" y="559"/>
                  </a:cubicBezTo>
                  <a:cubicBezTo>
                    <a:pt x="358" y="500"/>
                    <a:pt x="477" y="321"/>
                    <a:pt x="477" y="172"/>
                  </a:cubicBezTo>
                  <a:cubicBezTo>
                    <a:pt x="477" y="62"/>
                    <a:pt x="411"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8"/>
            <p:cNvSpPr/>
            <p:nvPr/>
          </p:nvSpPr>
          <p:spPr>
            <a:xfrm>
              <a:off x="5063100" y="1289300"/>
              <a:ext cx="11925" cy="15050"/>
            </a:xfrm>
            <a:custGeom>
              <a:avLst/>
              <a:gdLst/>
              <a:ahLst/>
              <a:cxnLst/>
              <a:rect l="l" t="t" r="r" b="b"/>
              <a:pathLst>
                <a:path w="477" h="602" extrusionOk="0">
                  <a:moveTo>
                    <a:pt x="329" y="1"/>
                  </a:moveTo>
                  <a:cubicBezTo>
                    <a:pt x="300" y="1"/>
                    <a:pt x="270" y="8"/>
                    <a:pt x="239" y="24"/>
                  </a:cubicBezTo>
                  <a:cubicBezTo>
                    <a:pt x="120" y="113"/>
                    <a:pt x="1" y="292"/>
                    <a:pt x="1" y="441"/>
                  </a:cubicBezTo>
                  <a:cubicBezTo>
                    <a:pt x="1" y="542"/>
                    <a:pt x="56" y="602"/>
                    <a:pt x="128" y="602"/>
                  </a:cubicBezTo>
                  <a:cubicBezTo>
                    <a:pt x="162" y="602"/>
                    <a:pt x="201" y="588"/>
                    <a:pt x="239" y="560"/>
                  </a:cubicBezTo>
                  <a:cubicBezTo>
                    <a:pt x="358" y="500"/>
                    <a:pt x="477" y="322"/>
                    <a:pt x="477" y="173"/>
                  </a:cubicBezTo>
                  <a:cubicBezTo>
                    <a:pt x="477" y="62"/>
                    <a:pt x="411"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8"/>
            <p:cNvSpPr/>
            <p:nvPr/>
          </p:nvSpPr>
          <p:spPr>
            <a:xfrm>
              <a:off x="5042250" y="1301225"/>
              <a:ext cx="11950" cy="15050"/>
            </a:xfrm>
            <a:custGeom>
              <a:avLst/>
              <a:gdLst/>
              <a:ahLst/>
              <a:cxnLst/>
              <a:rect l="l" t="t" r="r" b="b"/>
              <a:pathLst>
                <a:path w="478" h="602" extrusionOk="0">
                  <a:moveTo>
                    <a:pt x="329" y="0"/>
                  </a:moveTo>
                  <a:cubicBezTo>
                    <a:pt x="301" y="0"/>
                    <a:pt x="270" y="8"/>
                    <a:pt x="239" y="23"/>
                  </a:cubicBezTo>
                  <a:cubicBezTo>
                    <a:pt x="120" y="112"/>
                    <a:pt x="1" y="291"/>
                    <a:pt x="1" y="440"/>
                  </a:cubicBezTo>
                  <a:cubicBezTo>
                    <a:pt x="1" y="541"/>
                    <a:pt x="56" y="601"/>
                    <a:pt x="129" y="601"/>
                  </a:cubicBezTo>
                  <a:cubicBezTo>
                    <a:pt x="163" y="601"/>
                    <a:pt x="201" y="588"/>
                    <a:pt x="239" y="559"/>
                  </a:cubicBezTo>
                  <a:cubicBezTo>
                    <a:pt x="358" y="500"/>
                    <a:pt x="477" y="321"/>
                    <a:pt x="477" y="172"/>
                  </a:cubicBezTo>
                  <a:cubicBezTo>
                    <a:pt x="477" y="62"/>
                    <a:pt x="412"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8"/>
            <p:cNvSpPr/>
            <p:nvPr/>
          </p:nvSpPr>
          <p:spPr>
            <a:xfrm>
              <a:off x="5022175" y="1313125"/>
              <a:ext cx="11175" cy="15050"/>
            </a:xfrm>
            <a:custGeom>
              <a:avLst/>
              <a:gdLst/>
              <a:ahLst/>
              <a:cxnLst/>
              <a:rect l="l" t="t" r="r" b="b"/>
              <a:pathLst>
                <a:path w="447" h="602" extrusionOk="0">
                  <a:moveTo>
                    <a:pt x="311" y="1"/>
                  </a:moveTo>
                  <a:cubicBezTo>
                    <a:pt x="281" y="1"/>
                    <a:pt x="247" y="8"/>
                    <a:pt x="208" y="24"/>
                  </a:cubicBezTo>
                  <a:cubicBezTo>
                    <a:pt x="89" y="113"/>
                    <a:pt x="0" y="292"/>
                    <a:pt x="0" y="440"/>
                  </a:cubicBezTo>
                  <a:cubicBezTo>
                    <a:pt x="0" y="542"/>
                    <a:pt x="41" y="601"/>
                    <a:pt x="105" y="601"/>
                  </a:cubicBezTo>
                  <a:cubicBezTo>
                    <a:pt x="135" y="601"/>
                    <a:pt x="170" y="588"/>
                    <a:pt x="208" y="559"/>
                  </a:cubicBezTo>
                  <a:cubicBezTo>
                    <a:pt x="357" y="500"/>
                    <a:pt x="447" y="321"/>
                    <a:pt x="447" y="172"/>
                  </a:cubicBezTo>
                  <a:cubicBezTo>
                    <a:pt x="447" y="62"/>
                    <a:pt x="398" y="1"/>
                    <a:pt x="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8"/>
            <p:cNvSpPr/>
            <p:nvPr/>
          </p:nvSpPr>
          <p:spPr>
            <a:xfrm>
              <a:off x="5001325" y="1325300"/>
              <a:ext cx="11175" cy="14775"/>
            </a:xfrm>
            <a:custGeom>
              <a:avLst/>
              <a:gdLst/>
              <a:ahLst/>
              <a:cxnLst/>
              <a:rect l="l" t="t" r="r" b="b"/>
              <a:pathLst>
                <a:path w="447" h="591" extrusionOk="0">
                  <a:moveTo>
                    <a:pt x="342" y="1"/>
                  </a:moveTo>
                  <a:cubicBezTo>
                    <a:pt x="312" y="1"/>
                    <a:pt x="277" y="14"/>
                    <a:pt x="239" y="43"/>
                  </a:cubicBezTo>
                  <a:cubicBezTo>
                    <a:pt x="90" y="102"/>
                    <a:pt x="0" y="281"/>
                    <a:pt x="0" y="430"/>
                  </a:cubicBezTo>
                  <a:cubicBezTo>
                    <a:pt x="0" y="531"/>
                    <a:pt x="42" y="591"/>
                    <a:pt x="115" y="591"/>
                  </a:cubicBezTo>
                  <a:cubicBezTo>
                    <a:pt x="149" y="591"/>
                    <a:pt x="191" y="578"/>
                    <a:pt x="239" y="549"/>
                  </a:cubicBezTo>
                  <a:cubicBezTo>
                    <a:pt x="358" y="489"/>
                    <a:pt x="447" y="311"/>
                    <a:pt x="447" y="162"/>
                  </a:cubicBezTo>
                  <a:cubicBezTo>
                    <a:pt x="447" y="61"/>
                    <a:pt x="406" y="1"/>
                    <a:pt x="3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8"/>
            <p:cNvSpPr/>
            <p:nvPr/>
          </p:nvSpPr>
          <p:spPr>
            <a:xfrm>
              <a:off x="4980475" y="1337225"/>
              <a:ext cx="11950" cy="14775"/>
            </a:xfrm>
            <a:custGeom>
              <a:avLst/>
              <a:gdLst/>
              <a:ahLst/>
              <a:cxnLst/>
              <a:rect l="l" t="t" r="r" b="b"/>
              <a:pathLst>
                <a:path w="478" h="591" extrusionOk="0">
                  <a:moveTo>
                    <a:pt x="349" y="0"/>
                  </a:moveTo>
                  <a:cubicBezTo>
                    <a:pt x="315" y="0"/>
                    <a:pt x="277" y="13"/>
                    <a:pt x="239" y="42"/>
                  </a:cubicBezTo>
                  <a:cubicBezTo>
                    <a:pt x="90" y="102"/>
                    <a:pt x="1" y="280"/>
                    <a:pt x="1" y="429"/>
                  </a:cubicBezTo>
                  <a:cubicBezTo>
                    <a:pt x="1" y="530"/>
                    <a:pt x="42" y="590"/>
                    <a:pt x="115" y="590"/>
                  </a:cubicBezTo>
                  <a:cubicBezTo>
                    <a:pt x="150" y="590"/>
                    <a:pt x="191" y="577"/>
                    <a:pt x="239" y="548"/>
                  </a:cubicBezTo>
                  <a:cubicBezTo>
                    <a:pt x="358" y="489"/>
                    <a:pt x="477" y="310"/>
                    <a:pt x="477" y="161"/>
                  </a:cubicBezTo>
                  <a:cubicBezTo>
                    <a:pt x="477" y="60"/>
                    <a:pt x="422"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8"/>
            <p:cNvSpPr/>
            <p:nvPr/>
          </p:nvSpPr>
          <p:spPr>
            <a:xfrm>
              <a:off x="4959650" y="1349125"/>
              <a:ext cx="11925" cy="15050"/>
            </a:xfrm>
            <a:custGeom>
              <a:avLst/>
              <a:gdLst/>
              <a:ahLst/>
              <a:cxnLst/>
              <a:rect l="l" t="t" r="r" b="b"/>
              <a:pathLst>
                <a:path w="477" h="602" extrusionOk="0">
                  <a:moveTo>
                    <a:pt x="349" y="1"/>
                  </a:moveTo>
                  <a:cubicBezTo>
                    <a:pt x="315" y="1"/>
                    <a:pt x="276" y="14"/>
                    <a:pt x="238" y="42"/>
                  </a:cubicBezTo>
                  <a:cubicBezTo>
                    <a:pt x="119" y="102"/>
                    <a:pt x="0" y="281"/>
                    <a:pt x="0" y="430"/>
                  </a:cubicBezTo>
                  <a:cubicBezTo>
                    <a:pt x="0" y="540"/>
                    <a:pt x="66" y="601"/>
                    <a:pt x="148" y="601"/>
                  </a:cubicBezTo>
                  <a:cubicBezTo>
                    <a:pt x="177" y="601"/>
                    <a:pt x="207" y="594"/>
                    <a:pt x="238" y="578"/>
                  </a:cubicBezTo>
                  <a:cubicBezTo>
                    <a:pt x="357" y="489"/>
                    <a:pt x="476" y="310"/>
                    <a:pt x="476" y="162"/>
                  </a:cubicBezTo>
                  <a:cubicBezTo>
                    <a:pt x="476" y="60"/>
                    <a:pt x="421"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8"/>
            <p:cNvSpPr/>
            <p:nvPr/>
          </p:nvSpPr>
          <p:spPr>
            <a:xfrm>
              <a:off x="4938800" y="1361025"/>
              <a:ext cx="11925" cy="15050"/>
            </a:xfrm>
            <a:custGeom>
              <a:avLst/>
              <a:gdLst/>
              <a:ahLst/>
              <a:cxnLst/>
              <a:rect l="l" t="t" r="r" b="b"/>
              <a:pathLst>
                <a:path w="477" h="602" extrusionOk="0">
                  <a:moveTo>
                    <a:pt x="349" y="1"/>
                  </a:moveTo>
                  <a:cubicBezTo>
                    <a:pt x="315" y="1"/>
                    <a:pt x="277" y="14"/>
                    <a:pt x="239" y="43"/>
                  </a:cubicBezTo>
                  <a:cubicBezTo>
                    <a:pt x="119" y="102"/>
                    <a:pt x="0" y="281"/>
                    <a:pt x="0" y="430"/>
                  </a:cubicBezTo>
                  <a:cubicBezTo>
                    <a:pt x="0" y="540"/>
                    <a:pt x="66" y="602"/>
                    <a:pt x="148" y="602"/>
                  </a:cubicBezTo>
                  <a:cubicBezTo>
                    <a:pt x="177" y="602"/>
                    <a:pt x="208" y="594"/>
                    <a:pt x="239" y="579"/>
                  </a:cubicBezTo>
                  <a:cubicBezTo>
                    <a:pt x="358" y="489"/>
                    <a:pt x="477" y="311"/>
                    <a:pt x="477" y="162"/>
                  </a:cubicBezTo>
                  <a:cubicBezTo>
                    <a:pt x="477" y="61"/>
                    <a:pt x="422"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8"/>
            <p:cNvSpPr/>
            <p:nvPr/>
          </p:nvSpPr>
          <p:spPr>
            <a:xfrm>
              <a:off x="5115200" y="1276650"/>
              <a:ext cx="11200" cy="15050"/>
            </a:xfrm>
            <a:custGeom>
              <a:avLst/>
              <a:gdLst/>
              <a:ahLst/>
              <a:cxnLst/>
              <a:rect l="l" t="t" r="r" b="b"/>
              <a:pathLst>
                <a:path w="448" h="602" extrusionOk="0">
                  <a:moveTo>
                    <a:pt x="312" y="1"/>
                  </a:moveTo>
                  <a:cubicBezTo>
                    <a:pt x="282" y="1"/>
                    <a:pt x="248" y="8"/>
                    <a:pt x="209" y="24"/>
                  </a:cubicBezTo>
                  <a:cubicBezTo>
                    <a:pt x="90" y="113"/>
                    <a:pt x="1" y="292"/>
                    <a:pt x="1" y="440"/>
                  </a:cubicBezTo>
                  <a:cubicBezTo>
                    <a:pt x="1" y="542"/>
                    <a:pt x="42" y="602"/>
                    <a:pt x="106" y="602"/>
                  </a:cubicBezTo>
                  <a:cubicBezTo>
                    <a:pt x="136" y="602"/>
                    <a:pt x="171" y="588"/>
                    <a:pt x="209" y="560"/>
                  </a:cubicBezTo>
                  <a:cubicBezTo>
                    <a:pt x="358" y="500"/>
                    <a:pt x="447" y="321"/>
                    <a:pt x="447" y="172"/>
                  </a:cubicBezTo>
                  <a:cubicBezTo>
                    <a:pt x="447" y="62"/>
                    <a:pt x="398"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8"/>
            <p:cNvSpPr/>
            <p:nvPr/>
          </p:nvSpPr>
          <p:spPr>
            <a:xfrm>
              <a:off x="5094375" y="1288575"/>
              <a:ext cx="11175" cy="15025"/>
            </a:xfrm>
            <a:custGeom>
              <a:avLst/>
              <a:gdLst/>
              <a:ahLst/>
              <a:cxnLst/>
              <a:rect l="l" t="t" r="r" b="b"/>
              <a:pathLst>
                <a:path w="447" h="601" extrusionOk="0">
                  <a:moveTo>
                    <a:pt x="324" y="0"/>
                  </a:moveTo>
                  <a:cubicBezTo>
                    <a:pt x="298" y="0"/>
                    <a:pt x="269" y="8"/>
                    <a:pt x="238" y="23"/>
                  </a:cubicBezTo>
                  <a:cubicBezTo>
                    <a:pt x="89" y="112"/>
                    <a:pt x="0" y="291"/>
                    <a:pt x="0" y="440"/>
                  </a:cubicBezTo>
                  <a:cubicBezTo>
                    <a:pt x="0" y="541"/>
                    <a:pt x="41" y="601"/>
                    <a:pt x="114" y="601"/>
                  </a:cubicBezTo>
                  <a:cubicBezTo>
                    <a:pt x="149" y="601"/>
                    <a:pt x="191" y="588"/>
                    <a:pt x="238" y="559"/>
                  </a:cubicBezTo>
                  <a:cubicBezTo>
                    <a:pt x="357" y="499"/>
                    <a:pt x="447" y="321"/>
                    <a:pt x="447" y="172"/>
                  </a:cubicBezTo>
                  <a:cubicBezTo>
                    <a:pt x="447" y="61"/>
                    <a:pt x="398"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8"/>
            <p:cNvSpPr/>
            <p:nvPr/>
          </p:nvSpPr>
          <p:spPr>
            <a:xfrm>
              <a:off x="5073525" y="1300475"/>
              <a:ext cx="11925" cy="15050"/>
            </a:xfrm>
            <a:custGeom>
              <a:avLst/>
              <a:gdLst/>
              <a:ahLst/>
              <a:cxnLst/>
              <a:rect l="l" t="t" r="r" b="b"/>
              <a:pathLst>
                <a:path w="477" h="602" extrusionOk="0">
                  <a:moveTo>
                    <a:pt x="329" y="1"/>
                  </a:moveTo>
                  <a:cubicBezTo>
                    <a:pt x="300" y="1"/>
                    <a:pt x="269" y="8"/>
                    <a:pt x="239" y="23"/>
                  </a:cubicBezTo>
                  <a:cubicBezTo>
                    <a:pt x="120" y="113"/>
                    <a:pt x="0" y="291"/>
                    <a:pt x="0" y="440"/>
                  </a:cubicBezTo>
                  <a:cubicBezTo>
                    <a:pt x="0" y="541"/>
                    <a:pt x="55" y="601"/>
                    <a:pt x="128" y="601"/>
                  </a:cubicBezTo>
                  <a:cubicBezTo>
                    <a:pt x="162" y="601"/>
                    <a:pt x="200" y="588"/>
                    <a:pt x="239" y="559"/>
                  </a:cubicBezTo>
                  <a:cubicBezTo>
                    <a:pt x="358" y="500"/>
                    <a:pt x="477" y="321"/>
                    <a:pt x="477" y="172"/>
                  </a:cubicBezTo>
                  <a:cubicBezTo>
                    <a:pt x="477" y="62"/>
                    <a:pt x="411"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8"/>
            <p:cNvSpPr/>
            <p:nvPr/>
          </p:nvSpPr>
          <p:spPr>
            <a:xfrm>
              <a:off x="5052675" y="1312650"/>
              <a:ext cx="11950" cy="14775"/>
            </a:xfrm>
            <a:custGeom>
              <a:avLst/>
              <a:gdLst/>
              <a:ahLst/>
              <a:cxnLst/>
              <a:rect l="l" t="t" r="r" b="b"/>
              <a:pathLst>
                <a:path w="478" h="591" extrusionOk="0">
                  <a:moveTo>
                    <a:pt x="350" y="1"/>
                  </a:moveTo>
                  <a:cubicBezTo>
                    <a:pt x="315" y="1"/>
                    <a:pt x="277" y="14"/>
                    <a:pt x="239" y="43"/>
                  </a:cubicBezTo>
                  <a:cubicBezTo>
                    <a:pt x="120" y="102"/>
                    <a:pt x="1" y="281"/>
                    <a:pt x="1" y="430"/>
                  </a:cubicBezTo>
                  <a:cubicBezTo>
                    <a:pt x="1" y="531"/>
                    <a:pt x="56" y="591"/>
                    <a:pt x="128" y="591"/>
                  </a:cubicBezTo>
                  <a:cubicBezTo>
                    <a:pt x="163" y="591"/>
                    <a:pt x="201" y="577"/>
                    <a:pt x="239" y="549"/>
                  </a:cubicBezTo>
                  <a:cubicBezTo>
                    <a:pt x="358" y="489"/>
                    <a:pt x="477" y="311"/>
                    <a:pt x="477" y="162"/>
                  </a:cubicBezTo>
                  <a:cubicBezTo>
                    <a:pt x="477" y="60"/>
                    <a:pt x="422"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8"/>
            <p:cNvSpPr/>
            <p:nvPr/>
          </p:nvSpPr>
          <p:spPr>
            <a:xfrm>
              <a:off x="5031850" y="1324550"/>
              <a:ext cx="11925" cy="14800"/>
            </a:xfrm>
            <a:custGeom>
              <a:avLst/>
              <a:gdLst/>
              <a:ahLst/>
              <a:cxnLst/>
              <a:rect l="l" t="t" r="r" b="b"/>
              <a:pathLst>
                <a:path w="477" h="592" extrusionOk="0">
                  <a:moveTo>
                    <a:pt x="362" y="1"/>
                  </a:moveTo>
                  <a:cubicBezTo>
                    <a:pt x="328" y="1"/>
                    <a:pt x="286" y="14"/>
                    <a:pt x="238" y="43"/>
                  </a:cubicBezTo>
                  <a:cubicBezTo>
                    <a:pt x="119" y="102"/>
                    <a:pt x="0" y="281"/>
                    <a:pt x="0" y="430"/>
                  </a:cubicBezTo>
                  <a:cubicBezTo>
                    <a:pt x="0" y="531"/>
                    <a:pt x="55" y="591"/>
                    <a:pt x="128" y="591"/>
                  </a:cubicBezTo>
                  <a:cubicBezTo>
                    <a:pt x="162" y="591"/>
                    <a:pt x="200" y="578"/>
                    <a:pt x="238" y="549"/>
                  </a:cubicBezTo>
                  <a:cubicBezTo>
                    <a:pt x="387" y="490"/>
                    <a:pt x="476" y="311"/>
                    <a:pt x="476" y="162"/>
                  </a:cubicBezTo>
                  <a:cubicBezTo>
                    <a:pt x="476" y="61"/>
                    <a:pt x="435" y="1"/>
                    <a:pt x="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8"/>
            <p:cNvSpPr/>
            <p:nvPr/>
          </p:nvSpPr>
          <p:spPr>
            <a:xfrm>
              <a:off x="5011750" y="1336475"/>
              <a:ext cx="11175" cy="15050"/>
            </a:xfrm>
            <a:custGeom>
              <a:avLst/>
              <a:gdLst/>
              <a:ahLst/>
              <a:cxnLst/>
              <a:rect l="l" t="t" r="r" b="b"/>
              <a:pathLst>
                <a:path w="447" h="602" extrusionOk="0">
                  <a:moveTo>
                    <a:pt x="332" y="0"/>
                  </a:moveTo>
                  <a:cubicBezTo>
                    <a:pt x="298" y="0"/>
                    <a:pt x="256" y="14"/>
                    <a:pt x="209" y="42"/>
                  </a:cubicBezTo>
                  <a:cubicBezTo>
                    <a:pt x="90" y="102"/>
                    <a:pt x="0" y="281"/>
                    <a:pt x="0" y="429"/>
                  </a:cubicBezTo>
                  <a:cubicBezTo>
                    <a:pt x="0" y="540"/>
                    <a:pt x="49" y="601"/>
                    <a:pt x="123" y="601"/>
                  </a:cubicBezTo>
                  <a:cubicBezTo>
                    <a:pt x="149" y="601"/>
                    <a:pt x="178" y="594"/>
                    <a:pt x="209" y="578"/>
                  </a:cubicBezTo>
                  <a:cubicBezTo>
                    <a:pt x="357" y="489"/>
                    <a:pt x="447" y="310"/>
                    <a:pt x="447" y="161"/>
                  </a:cubicBezTo>
                  <a:cubicBezTo>
                    <a:pt x="447" y="60"/>
                    <a:pt x="406"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8"/>
            <p:cNvSpPr/>
            <p:nvPr/>
          </p:nvSpPr>
          <p:spPr>
            <a:xfrm>
              <a:off x="4990900" y="1348375"/>
              <a:ext cx="11200" cy="15050"/>
            </a:xfrm>
            <a:custGeom>
              <a:avLst/>
              <a:gdLst/>
              <a:ahLst/>
              <a:cxnLst/>
              <a:rect l="l" t="t" r="r" b="b"/>
              <a:pathLst>
                <a:path w="448" h="602" extrusionOk="0">
                  <a:moveTo>
                    <a:pt x="342" y="1"/>
                  </a:moveTo>
                  <a:cubicBezTo>
                    <a:pt x="312" y="1"/>
                    <a:pt x="277" y="14"/>
                    <a:pt x="239" y="43"/>
                  </a:cubicBezTo>
                  <a:cubicBezTo>
                    <a:pt x="90" y="102"/>
                    <a:pt x="1" y="281"/>
                    <a:pt x="1" y="430"/>
                  </a:cubicBezTo>
                  <a:cubicBezTo>
                    <a:pt x="1" y="540"/>
                    <a:pt x="50" y="601"/>
                    <a:pt x="136" y="601"/>
                  </a:cubicBezTo>
                  <a:cubicBezTo>
                    <a:pt x="166" y="601"/>
                    <a:pt x="200" y="594"/>
                    <a:pt x="239" y="579"/>
                  </a:cubicBezTo>
                  <a:cubicBezTo>
                    <a:pt x="358" y="489"/>
                    <a:pt x="447" y="311"/>
                    <a:pt x="447" y="162"/>
                  </a:cubicBezTo>
                  <a:cubicBezTo>
                    <a:pt x="447" y="61"/>
                    <a:pt x="406" y="1"/>
                    <a:pt x="3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8"/>
            <p:cNvSpPr/>
            <p:nvPr/>
          </p:nvSpPr>
          <p:spPr>
            <a:xfrm>
              <a:off x="4970050" y="1360300"/>
              <a:ext cx="11950" cy="15025"/>
            </a:xfrm>
            <a:custGeom>
              <a:avLst/>
              <a:gdLst/>
              <a:ahLst/>
              <a:cxnLst/>
              <a:rect l="l" t="t" r="r" b="b"/>
              <a:pathLst>
                <a:path w="478" h="601" extrusionOk="0">
                  <a:moveTo>
                    <a:pt x="350" y="0"/>
                  </a:moveTo>
                  <a:cubicBezTo>
                    <a:pt x="315" y="0"/>
                    <a:pt x="277" y="13"/>
                    <a:pt x="239" y="42"/>
                  </a:cubicBezTo>
                  <a:cubicBezTo>
                    <a:pt x="120" y="102"/>
                    <a:pt x="1" y="280"/>
                    <a:pt x="1" y="429"/>
                  </a:cubicBezTo>
                  <a:cubicBezTo>
                    <a:pt x="1" y="540"/>
                    <a:pt x="66" y="601"/>
                    <a:pt x="149" y="601"/>
                  </a:cubicBezTo>
                  <a:cubicBezTo>
                    <a:pt x="178" y="601"/>
                    <a:pt x="208" y="593"/>
                    <a:pt x="239" y="578"/>
                  </a:cubicBezTo>
                  <a:cubicBezTo>
                    <a:pt x="358" y="489"/>
                    <a:pt x="477" y="310"/>
                    <a:pt x="477" y="161"/>
                  </a:cubicBezTo>
                  <a:cubicBezTo>
                    <a:pt x="477" y="60"/>
                    <a:pt x="422"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8"/>
            <p:cNvSpPr/>
            <p:nvPr/>
          </p:nvSpPr>
          <p:spPr>
            <a:xfrm>
              <a:off x="4949225" y="1372200"/>
              <a:ext cx="11925" cy="15050"/>
            </a:xfrm>
            <a:custGeom>
              <a:avLst/>
              <a:gdLst/>
              <a:ahLst/>
              <a:cxnLst/>
              <a:rect l="l" t="t" r="r" b="b"/>
              <a:pathLst>
                <a:path w="477" h="602" extrusionOk="0">
                  <a:moveTo>
                    <a:pt x="349" y="1"/>
                  </a:moveTo>
                  <a:cubicBezTo>
                    <a:pt x="315" y="1"/>
                    <a:pt x="277" y="14"/>
                    <a:pt x="238" y="42"/>
                  </a:cubicBezTo>
                  <a:cubicBezTo>
                    <a:pt x="119" y="102"/>
                    <a:pt x="0" y="281"/>
                    <a:pt x="0" y="430"/>
                  </a:cubicBezTo>
                  <a:cubicBezTo>
                    <a:pt x="0" y="540"/>
                    <a:pt x="66" y="601"/>
                    <a:pt x="148" y="601"/>
                  </a:cubicBezTo>
                  <a:cubicBezTo>
                    <a:pt x="177" y="601"/>
                    <a:pt x="208" y="594"/>
                    <a:pt x="238" y="578"/>
                  </a:cubicBezTo>
                  <a:cubicBezTo>
                    <a:pt x="357" y="489"/>
                    <a:pt x="477" y="310"/>
                    <a:pt x="477" y="162"/>
                  </a:cubicBezTo>
                  <a:cubicBezTo>
                    <a:pt x="477" y="60"/>
                    <a:pt x="422"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8"/>
            <p:cNvSpPr/>
            <p:nvPr/>
          </p:nvSpPr>
          <p:spPr>
            <a:xfrm>
              <a:off x="5125625" y="1287825"/>
              <a:ext cx="11200" cy="15050"/>
            </a:xfrm>
            <a:custGeom>
              <a:avLst/>
              <a:gdLst/>
              <a:ahLst/>
              <a:cxnLst/>
              <a:rect l="l" t="t" r="r" b="b"/>
              <a:pathLst>
                <a:path w="448" h="602" extrusionOk="0">
                  <a:moveTo>
                    <a:pt x="312" y="0"/>
                  </a:moveTo>
                  <a:cubicBezTo>
                    <a:pt x="282" y="0"/>
                    <a:pt x="248" y="8"/>
                    <a:pt x="209" y="23"/>
                  </a:cubicBezTo>
                  <a:cubicBezTo>
                    <a:pt x="90" y="113"/>
                    <a:pt x="1" y="291"/>
                    <a:pt x="1" y="440"/>
                  </a:cubicBezTo>
                  <a:cubicBezTo>
                    <a:pt x="1" y="541"/>
                    <a:pt x="42" y="601"/>
                    <a:pt x="106" y="601"/>
                  </a:cubicBezTo>
                  <a:cubicBezTo>
                    <a:pt x="136" y="601"/>
                    <a:pt x="171" y="588"/>
                    <a:pt x="209" y="559"/>
                  </a:cubicBezTo>
                  <a:cubicBezTo>
                    <a:pt x="358" y="500"/>
                    <a:pt x="447" y="321"/>
                    <a:pt x="447" y="172"/>
                  </a:cubicBezTo>
                  <a:cubicBezTo>
                    <a:pt x="447" y="62"/>
                    <a:pt x="398" y="0"/>
                    <a:pt x="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8"/>
            <p:cNvSpPr/>
            <p:nvPr/>
          </p:nvSpPr>
          <p:spPr>
            <a:xfrm>
              <a:off x="5104775" y="1299725"/>
              <a:ext cx="11200" cy="15050"/>
            </a:xfrm>
            <a:custGeom>
              <a:avLst/>
              <a:gdLst/>
              <a:ahLst/>
              <a:cxnLst/>
              <a:rect l="l" t="t" r="r" b="b"/>
              <a:pathLst>
                <a:path w="448" h="602" extrusionOk="0">
                  <a:moveTo>
                    <a:pt x="324" y="1"/>
                  </a:moveTo>
                  <a:cubicBezTo>
                    <a:pt x="299" y="1"/>
                    <a:pt x="270" y="8"/>
                    <a:pt x="239" y="24"/>
                  </a:cubicBezTo>
                  <a:cubicBezTo>
                    <a:pt x="90" y="113"/>
                    <a:pt x="1" y="292"/>
                    <a:pt x="1" y="440"/>
                  </a:cubicBezTo>
                  <a:cubicBezTo>
                    <a:pt x="1" y="542"/>
                    <a:pt x="42" y="602"/>
                    <a:pt x="115" y="602"/>
                  </a:cubicBezTo>
                  <a:cubicBezTo>
                    <a:pt x="150" y="602"/>
                    <a:pt x="191" y="588"/>
                    <a:pt x="239" y="560"/>
                  </a:cubicBezTo>
                  <a:cubicBezTo>
                    <a:pt x="358" y="500"/>
                    <a:pt x="448" y="321"/>
                    <a:pt x="448" y="172"/>
                  </a:cubicBezTo>
                  <a:cubicBezTo>
                    <a:pt x="448" y="62"/>
                    <a:pt x="398"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8"/>
            <p:cNvSpPr/>
            <p:nvPr/>
          </p:nvSpPr>
          <p:spPr>
            <a:xfrm>
              <a:off x="5083950" y="1311900"/>
              <a:ext cx="11925" cy="14775"/>
            </a:xfrm>
            <a:custGeom>
              <a:avLst/>
              <a:gdLst/>
              <a:ahLst/>
              <a:cxnLst/>
              <a:rect l="l" t="t" r="r" b="b"/>
              <a:pathLst>
                <a:path w="477" h="591" extrusionOk="0">
                  <a:moveTo>
                    <a:pt x="349" y="1"/>
                  </a:moveTo>
                  <a:cubicBezTo>
                    <a:pt x="315" y="1"/>
                    <a:pt x="277" y="14"/>
                    <a:pt x="238" y="43"/>
                  </a:cubicBezTo>
                  <a:cubicBezTo>
                    <a:pt x="90" y="102"/>
                    <a:pt x="0" y="281"/>
                    <a:pt x="0" y="430"/>
                  </a:cubicBezTo>
                  <a:cubicBezTo>
                    <a:pt x="0" y="531"/>
                    <a:pt x="42" y="591"/>
                    <a:pt x="115" y="591"/>
                  </a:cubicBezTo>
                  <a:cubicBezTo>
                    <a:pt x="149" y="591"/>
                    <a:pt x="191" y="578"/>
                    <a:pt x="238" y="549"/>
                  </a:cubicBezTo>
                  <a:cubicBezTo>
                    <a:pt x="358" y="489"/>
                    <a:pt x="477" y="311"/>
                    <a:pt x="477" y="162"/>
                  </a:cubicBezTo>
                  <a:cubicBezTo>
                    <a:pt x="477" y="61"/>
                    <a:pt x="422"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8"/>
            <p:cNvSpPr/>
            <p:nvPr/>
          </p:nvSpPr>
          <p:spPr>
            <a:xfrm>
              <a:off x="5063100" y="1323825"/>
              <a:ext cx="11925" cy="14775"/>
            </a:xfrm>
            <a:custGeom>
              <a:avLst/>
              <a:gdLst/>
              <a:ahLst/>
              <a:cxnLst/>
              <a:rect l="l" t="t" r="r" b="b"/>
              <a:pathLst>
                <a:path w="477" h="591" extrusionOk="0">
                  <a:moveTo>
                    <a:pt x="349" y="0"/>
                  </a:moveTo>
                  <a:cubicBezTo>
                    <a:pt x="315" y="0"/>
                    <a:pt x="277" y="14"/>
                    <a:pt x="239" y="42"/>
                  </a:cubicBezTo>
                  <a:cubicBezTo>
                    <a:pt x="120" y="102"/>
                    <a:pt x="1" y="280"/>
                    <a:pt x="1" y="429"/>
                  </a:cubicBezTo>
                  <a:cubicBezTo>
                    <a:pt x="1" y="530"/>
                    <a:pt x="56" y="590"/>
                    <a:pt x="128" y="590"/>
                  </a:cubicBezTo>
                  <a:cubicBezTo>
                    <a:pt x="162" y="590"/>
                    <a:pt x="201" y="577"/>
                    <a:pt x="239" y="548"/>
                  </a:cubicBezTo>
                  <a:cubicBezTo>
                    <a:pt x="358" y="489"/>
                    <a:pt x="477" y="310"/>
                    <a:pt x="477" y="161"/>
                  </a:cubicBezTo>
                  <a:cubicBezTo>
                    <a:pt x="477" y="60"/>
                    <a:pt x="422"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8"/>
            <p:cNvSpPr/>
            <p:nvPr/>
          </p:nvSpPr>
          <p:spPr>
            <a:xfrm>
              <a:off x="5042250" y="1335725"/>
              <a:ext cx="11950" cy="15050"/>
            </a:xfrm>
            <a:custGeom>
              <a:avLst/>
              <a:gdLst/>
              <a:ahLst/>
              <a:cxnLst/>
              <a:rect l="l" t="t" r="r" b="b"/>
              <a:pathLst>
                <a:path w="478" h="602" extrusionOk="0">
                  <a:moveTo>
                    <a:pt x="350" y="1"/>
                  </a:moveTo>
                  <a:cubicBezTo>
                    <a:pt x="315" y="1"/>
                    <a:pt x="277" y="14"/>
                    <a:pt x="239" y="43"/>
                  </a:cubicBezTo>
                  <a:cubicBezTo>
                    <a:pt x="120" y="102"/>
                    <a:pt x="1" y="281"/>
                    <a:pt x="1" y="430"/>
                  </a:cubicBezTo>
                  <a:cubicBezTo>
                    <a:pt x="1" y="540"/>
                    <a:pt x="66" y="601"/>
                    <a:pt x="149" y="601"/>
                  </a:cubicBezTo>
                  <a:cubicBezTo>
                    <a:pt x="178" y="601"/>
                    <a:pt x="208" y="594"/>
                    <a:pt x="239" y="578"/>
                  </a:cubicBezTo>
                  <a:cubicBezTo>
                    <a:pt x="358" y="489"/>
                    <a:pt x="477" y="311"/>
                    <a:pt x="477" y="162"/>
                  </a:cubicBezTo>
                  <a:cubicBezTo>
                    <a:pt x="477" y="60"/>
                    <a:pt x="422"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8"/>
            <p:cNvSpPr/>
            <p:nvPr/>
          </p:nvSpPr>
          <p:spPr>
            <a:xfrm>
              <a:off x="5022175" y="1347625"/>
              <a:ext cx="11175" cy="15050"/>
            </a:xfrm>
            <a:custGeom>
              <a:avLst/>
              <a:gdLst/>
              <a:ahLst/>
              <a:cxnLst/>
              <a:rect l="l" t="t" r="r" b="b"/>
              <a:pathLst>
                <a:path w="447" h="602" extrusionOk="0">
                  <a:moveTo>
                    <a:pt x="332" y="1"/>
                  </a:moveTo>
                  <a:cubicBezTo>
                    <a:pt x="298" y="1"/>
                    <a:pt x="256" y="14"/>
                    <a:pt x="208" y="43"/>
                  </a:cubicBezTo>
                  <a:cubicBezTo>
                    <a:pt x="89" y="102"/>
                    <a:pt x="0" y="281"/>
                    <a:pt x="0" y="430"/>
                  </a:cubicBezTo>
                  <a:cubicBezTo>
                    <a:pt x="0" y="540"/>
                    <a:pt x="49" y="602"/>
                    <a:pt x="123" y="602"/>
                  </a:cubicBezTo>
                  <a:cubicBezTo>
                    <a:pt x="149" y="602"/>
                    <a:pt x="178" y="594"/>
                    <a:pt x="208" y="579"/>
                  </a:cubicBezTo>
                  <a:cubicBezTo>
                    <a:pt x="357" y="490"/>
                    <a:pt x="447" y="311"/>
                    <a:pt x="447" y="162"/>
                  </a:cubicBezTo>
                  <a:cubicBezTo>
                    <a:pt x="447" y="61"/>
                    <a:pt x="405"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8"/>
            <p:cNvSpPr/>
            <p:nvPr/>
          </p:nvSpPr>
          <p:spPr>
            <a:xfrm>
              <a:off x="5001325" y="1359550"/>
              <a:ext cx="11175" cy="15050"/>
            </a:xfrm>
            <a:custGeom>
              <a:avLst/>
              <a:gdLst/>
              <a:ahLst/>
              <a:cxnLst/>
              <a:rect l="l" t="t" r="r" b="b"/>
              <a:pathLst>
                <a:path w="447" h="602" extrusionOk="0">
                  <a:moveTo>
                    <a:pt x="342" y="0"/>
                  </a:moveTo>
                  <a:cubicBezTo>
                    <a:pt x="312" y="0"/>
                    <a:pt x="277" y="14"/>
                    <a:pt x="239" y="42"/>
                  </a:cubicBezTo>
                  <a:cubicBezTo>
                    <a:pt x="90" y="102"/>
                    <a:pt x="0" y="281"/>
                    <a:pt x="0" y="429"/>
                  </a:cubicBezTo>
                  <a:cubicBezTo>
                    <a:pt x="0" y="540"/>
                    <a:pt x="49" y="601"/>
                    <a:pt x="136" y="601"/>
                  </a:cubicBezTo>
                  <a:cubicBezTo>
                    <a:pt x="166" y="601"/>
                    <a:pt x="200" y="594"/>
                    <a:pt x="239" y="578"/>
                  </a:cubicBezTo>
                  <a:cubicBezTo>
                    <a:pt x="358" y="489"/>
                    <a:pt x="447" y="310"/>
                    <a:pt x="447" y="161"/>
                  </a:cubicBezTo>
                  <a:cubicBezTo>
                    <a:pt x="447" y="60"/>
                    <a:pt x="406"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8"/>
            <p:cNvSpPr/>
            <p:nvPr/>
          </p:nvSpPr>
          <p:spPr>
            <a:xfrm>
              <a:off x="4980475" y="1371450"/>
              <a:ext cx="11950" cy="15050"/>
            </a:xfrm>
            <a:custGeom>
              <a:avLst/>
              <a:gdLst/>
              <a:ahLst/>
              <a:cxnLst/>
              <a:rect l="l" t="t" r="r" b="b"/>
              <a:pathLst>
                <a:path w="478" h="602" extrusionOk="0">
                  <a:moveTo>
                    <a:pt x="349" y="1"/>
                  </a:moveTo>
                  <a:cubicBezTo>
                    <a:pt x="315" y="1"/>
                    <a:pt x="277" y="14"/>
                    <a:pt x="239" y="43"/>
                  </a:cubicBezTo>
                  <a:cubicBezTo>
                    <a:pt x="90" y="102"/>
                    <a:pt x="1" y="281"/>
                    <a:pt x="1" y="430"/>
                  </a:cubicBezTo>
                  <a:cubicBezTo>
                    <a:pt x="1" y="540"/>
                    <a:pt x="50" y="601"/>
                    <a:pt x="136" y="601"/>
                  </a:cubicBezTo>
                  <a:cubicBezTo>
                    <a:pt x="166" y="601"/>
                    <a:pt x="200" y="594"/>
                    <a:pt x="239" y="579"/>
                  </a:cubicBezTo>
                  <a:cubicBezTo>
                    <a:pt x="358" y="489"/>
                    <a:pt x="477" y="311"/>
                    <a:pt x="477" y="162"/>
                  </a:cubicBezTo>
                  <a:cubicBezTo>
                    <a:pt x="477" y="61"/>
                    <a:pt x="422"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8"/>
            <p:cNvSpPr/>
            <p:nvPr/>
          </p:nvSpPr>
          <p:spPr>
            <a:xfrm>
              <a:off x="4959650" y="1383375"/>
              <a:ext cx="11925" cy="15025"/>
            </a:xfrm>
            <a:custGeom>
              <a:avLst/>
              <a:gdLst/>
              <a:ahLst/>
              <a:cxnLst/>
              <a:rect l="l" t="t" r="r" b="b"/>
              <a:pathLst>
                <a:path w="477" h="601" extrusionOk="0">
                  <a:moveTo>
                    <a:pt x="349" y="0"/>
                  </a:moveTo>
                  <a:cubicBezTo>
                    <a:pt x="315" y="0"/>
                    <a:pt x="276" y="13"/>
                    <a:pt x="238" y="42"/>
                  </a:cubicBezTo>
                  <a:cubicBezTo>
                    <a:pt x="119" y="102"/>
                    <a:pt x="0" y="280"/>
                    <a:pt x="0" y="429"/>
                  </a:cubicBezTo>
                  <a:cubicBezTo>
                    <a:pt x="0" y="540"/>
                    <a:pt x="66" y="601"/>
                    <a:pt x="148" y="601"/>
                  </a:cubicBezTo>
                  <a:cubicBezTo>
                    <a:pt x="177" y="601"/>
                    <a:pt x="207" y="593"/>
                    <a:pt x="238" y="578"/>
                  </a:cubicBezTo>
                  <a:cubicBezTo>
                    <a:pt x="357" y="489"/>
                    <a:pt x="476" y="310"/>
                    <a:pt x="476" y="161"/>
                  </a:cubicBezTo>
                  <a:cubicBezTo>
                    <a:pt x="476" y="60"/>
                    <a:pt x="421"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8"/>
            <p:cNvSpPr/>
            <p:nvPr/>
          </p:nvSpPr>
          <p:spPr>
            <a:xfrm>
              <a:off x="4938800" y="1395275"/>
              <a:ext cx="11925" cy="15050"/>
            </a:xfrm>
            <a:custGeom>
              <a:avLst/>
              <a:gdLst/>
              <a:ahLst/>
              <a:cxnLst/>
              <a:rect l="l" t="t" r="r" b="b"/>
              <a:pathLst>
                <a:path w="477" h="602" extrusionOk="0">
                  <a:moveTo>
                    <a:pt x="349" y="1"/>
                  </a:moveTo>
                  <a:cubicBezTo>
                    <a:pt x="315" y="1"/>
                    <a:pt x="277" y="14"/>
                    <a:pt x="239" y="42"/>
                  </a:cubicBezTo>
                  <a:cubicBezTo>
                    <a:pt x="119" y="102"/>
                    <a:pt x="0" y="281"/>
                    <a:pt x="0" y="430"/>
                  </a:cubicBezTo>
                  <a:cubicBezTo>
                    <a:pt x="0" y="540"/>
                    <a:pt x="66" y="601"/>
                    <a:pt x="148" y="601"/>
                  </a:cubicBezTo>
                  <a:cubicBezTo>
                    <a:pt x="177" y="601"/>
                    <a:pt x="208" y="594"/>
                    <a:pt x="239" y="578"/>
                  </a:cubicBezTo>
                  <a:cubicBezTo>
                    <a:pt x="358" y="489"/>
                    <a:pt x="477" y="310"/>
                    <a:pt x="477" y="162"/>
                  </a:cubicBezTo>
                  <a:cubicBezTo>
                    <a:pt x="477" y="60"/>
                    <a:pt x="422"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8"/>
            <p:cNvSpPr/>
            <p:nvPr/>
          </p:nvSpPr>
          <p:spPr>
            <a:xfrm>
              <a:off x="5115200" y="1311175"/>
              <a:ext cx="11200" cy="14775"/>
            </a:xfrm>
            <a:custGeom>
              <a:avLst/>
              <a:gdLst/>
              <a:ahLst/>
              <a:cxnLst/>
              <a:rect l="l" t="t" r="r" b="b"/>
              <a:pathLst>
                <a:path w="448" h="591" extrusionOk="0">
                  <a:moveTo>
                    <a:pt x="333" y="0"/>
                  </a:moveTo>
                  <a:cubicBezTo>
                    <a:pt x="299" y="0"/>
                    <a:pt x="257" y="13"/>
                    <a:pt x="209" y="42"/>
                  </a:cubicBezTo>
                  <a:cubicBezTo>
                    <a:pt x="90" y="102"/>
                    <a:pt x="1" y="280"/>
                    <a:pt x="1" y="429"/>
                  </a:cubicBezTo>
                  <a:cubicBezTo>
                    <a:pt x="1" y="530"/>
                    <a:pt x="42" y="590"/>
                    <a:pt x="106" y="590"/>
                  </a:cubicBezTo>
                  <a:cubicBezTo>
                    <a:pt x="136" y="590"/>
                    <a:pt x="171" y="577"/>
                    <a:pt x="209" y="548"/>
                  </a:cubicBezTo>
                  <a:cubicBezTo>
                    <a:pt x="358" y="489"/>
                    <a:pt x="447" y="310"/>
                    <a:pt x="447" y="161"/>
                  </a:cubicBezTo>
                  <a:cubicBezTo>
                    <a:pt x="447" y="60"/>
                    <a:pt x="406" y="0"/>
                    <a:pt x="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8"/>
            <p:cNvSpPr/>
            <p:nvPr/>
          </p:nvSpPr>
          <p:spPr>
            <a:xfrm>
              <a:off x="5094375" y="1323075"/>
              <a:ext cx="11175" cy="15050"/>
            </a:xfrm>
            <a:custGeom>
              <a:avLst/>
              <a:gdLst/>
              <a:ahLst/>
              <a:cxnLst/>
              <a:rect l="l" t="t" r="r" b="b"/>
              <a:pathLst>
                <a:path w="447" h="602" extrusionOk="0">
                  <a:moveTo>
                    <a:pt x="342" y="0"/>
                  </a:moveTo>
                  <a:cubicBezTo>
                    <a:pt x="312" y="0"/>
                    <a:pt x="276" y="14"/>
                    <a:pt x="238" y="42"/>
                  </a:cubicBezTo>
                  <a:cubicBezTo>
                    <a:pt x="89" y="102"/>
                    <a:pt x="0" y="281"/>
                    <a:pt x="0" y="429"/>
                  </a:cubicBezTo>
                  <a:cubicBezTo>
                    <a:pt x="0" y="540"/>
                    <a:pt x="49" y="601"/>
                    <a:pt x="135" y="601"/>
                  </a:cubicBezTo>
                  <a:cubicBezTo>
                    <a:pt x="165" y="601"/>
                    <a:pt x="200" y="594"/>
                    <a:pt x="238" y="578"/>
                  </a:cubicBezTo>
                  <a:cubicBezTo>
                    <a:pt x="357" y="489"/>
                    <a:pt x="447" y="310"/>
                    <a:pt x="447" y="161"/>
                  </a:cubicBezTo>
                  <a:cubicBezTo>
                    <a:pt x="447" y="60"/>
                    <a:pt x="405"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8"/>
            <p:cNvSpPr/>
            <p:nvPr/>
          </p:nvSpPr>
          <p:spPr>
            <a:xfrm>
              <a:off x="5073525" y="1334975"/>
              <a:ext cx="11925" cy="15050"/>
            </a:xfrm>
            <a:custGeom>
              <a:avLst/>
              <a:gdLst/>
              <a:ahLst/>
              <a:cxnLst/>
              <a:rect l="l" t="t" r="r" b="b"/>
              <a:pathLst>
                <a:path w="477" h="602" extrusionOk="0">
                  <a:moveTo>
                    <a:pt x="349" y="1"/>
                  </a:moveTo>
                  <a:cubicBezTo>
                    <a:pt x="315" y="1"/>
                    <a:pt x="277" y="14"/>
                    <a:pt x="239" y="43"/>
                  </a:cubicBezTo>
                  <a:cubicBezTo>
                    <a:pt x="120" y="102"/>
                    <a:pt x="0" y="281"/>
                    <a:pt x="0" y="430"/>
                  </a:cubicBezTo>
                  <a:cubicBezTo>
                    <a:pt x="0" y="540"/>
                    <a:pt x="66" y="602"/>
                    <a:pt x="148" y="602"/>
                  </a:cubicBezTo>
                  <a:cubicBezTo>
                    <a:pt x="177" y="602"/>
                    <a:pt x="208" y="594"/>
                    <a:pt x="239" y="579"/>
                  </a:cubicBezTo>
                  <a:cubicBezTo>
                    <a:pt x="358" y="489"/>
                    <a:pt x="477" y="311"/>
                    <a:pt x="477" y="162"/>
                  </a:cubicBezTo>
                  <a:cubicBezTo>
                    <a:pt x="477" y="61"/>
                    <a:pt x="422"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8"/>
            <p:cNvSpPr/>
            <p:nvPr/>
          </p:nvSpPr>
          <p:spPr>
            <a:xfrm>
              <a:off x="5052675" y="1346900"/>
              <a:ext cx="11950" cy="15025"/>
            </a:xfrm>
            <a:custGeom>
              <a:avLst/>
              <a:gdLst/>
              <a:ahLst/>
              <a:cxnLst/>
              <a:rect l="l" t="t" r="r" b="b"/>
              <a:pathLst>
                <a:path w="478" h="601" extrusionOk="0">
                  <a:moveTo>
                    <a:pt x="350" y="0"/>
                  </a:moveTo>
                  <a:cubicBezTo>
                    <a:pt x="315" y="0"/>
                    <a:pt x="277" y="14"/>
                    <a:pt x="239" y="42"/>
                  </a:cubicBezTo>
                  <a:cubicBezTo>
                    <a:pt x="120" y="102"/>
                    <a:pt x="1" y="280"/>
                    <a:pt x="1" y="429"/>
                  </a:cubicBezTo>
                  <a:cubicBezTo>
                    <a:pt x="1" y="540"/>
                    <a:pt x="66" y="601"/>
                    <a:pt x="149" y="601"/>
                  </a:cubicBezTo>
                  <a:cubicBezTo>
                    <a:pt x="177" y="601"/>
                    <a:pt x="208" y="593"/>
                    <a:pt x="239" y="578"/>
                  </a:cubicBezTo>
                  <a:cubicBezTo>
                    <a:pt x="358" y="489"/>
                    <a:pt x="477" y="310"/>
                    <a:pt x="477" y="161"/>
                  </a:cubicBezTo>
                  <a:cubicBezTo>
                    <a:pt x="477" y="60"/>
                    <a:pt x="422"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8"/>
            <p:cNvSpPr/>
            <p:nvPr/>
          </p:nvSpPr>
          <p:spPr>
            <a:xfrm>
              <a:off x="5031850" y="1358800"/>
              <a:ext cx="11925" cy="15050"/>
            </a:xfrm>
            <a:custGeom>
              <a:avLst/>
              <a:gdLst/>
              <a:ahLst/>
              <a:cxnLst/>
              <a:rect l="l" t="t" r="r" b="b"/>
              <a:pathLst>
                <a:path w="477" h="602" extrusionOk="0">
                  <a:moveTo>
                    <a:pt x="362" y="1"/>
                  </a:moveTo>
                  <a:cubicBezTo>
                    <a:pt x="328" y="1"/>
                    <a:pt x="286" y="14"/>
                    <a:pt x="238" y="43"/>
                  </a:cubicBezTo>
                  <a:cubicBezTo>
                    <a:pt x="119" y="102"/>
                    <a:pt x="0" y="281"/>
                    <a:pt x="0" y="430"/>
                  </a:cubicBezTo>
                  <a:cubicBezTo>
                    <a:pt x="0" y="540"/>
                    <a:pt x="66" y="601"/>
                    <a:pt x="148" y="601"/>
                  </a:cubicBezTo>
                  <a:cubicBezTo>
                    <a:pt x="177" y="601"/>
                    <a:pt x="208" y="594"/>
                    <a:pt x="238" y="578"/>
                  </a:cubicBezTo>
                  <a:cubicBezTo>
                    <a:pt x="387" y="489"/>
                    <a:pt x="476" y="311"/>
                    <a:pt x="476" y="162"/>
                  </a:cubicBezTo>
                  <a:cubicBezTo>
                    <a:pt x="476" y="60"/>
                    <a:pt x="435" y="1"/>
                    <a:pt x="3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8"/>
            <p:cNvSpPr/>
            <p:nvPr/>
          </p:nvSpPr>
          <p:spPr>
            <a:xfrm>
              <a:off x="5011750" y="1370700"/>
              <a:ext cx="11175" cy="15050"/>
            </a:xfrm>
            <a:custGeom>
              <a:avLst/>
              <a:gdLst/>
              <a:ahLst/>
              <a:cxnLst/>
              <a:rect l="l" t="t" r="r" b="b"/>
              <a:pathLst>
                <a:path w="447" h="602" extrusionOk="0">
                  <a:moveTo>
                    <a:pt x="332" y="1"/>
                  </a:moveTo>
                  <a:cubicBezTo>
                    <a:pt x="298" y="1"/>
                    <a:pt x="256" y="14"/>
                    <a:pt x="209" y="43"/>
                  </a:cubicBezTo>
                  <a:cubicBezTo>
                    <a:pt x="90" y="102"/>
                    <a:pt x="0" y="281"/>
                    <a:pt x="0" y="430"/>
                  </a:cubicBezTo>
                  <a:cubicBezTo>
                    <a:pt x="0" y="540"/>
                    <a:pt x="49" y="602"/>
                    <a:pt x="123" y="602"/>
                  </a:cubicBezTo>
                  <a:cubicBezTo>
                    <a:pt x="149" y="602"/>
                    <a:pt x="178" y="594"/>
                    <a:pt x="209" y="579"/>
                  </a:cubicBezTo>
                  <a:cubicBezTo>
                    <a:pt x="357" y="490"/>
                    <a:pt x="447" y="311"/>
                    <a:pt x="447" y="162"/>
                  </a:cubicBezTo>
                  <a:cubicBezTo>
                    <a:pt x="447" y="61"/>
                    <a:pt x="406"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8"/>
            <p:cNvSpPr/>
            <p:nvPr/>
          </p:nvSpPr>
          <p:spPr>
            <a:xfrm>
              <a:off x="4990900" y="1382625"/>
              <a:ext cx="11200" cy="15050"/>
            </a:xfrm>
            <a:custGeom>
              <a:avLst/>
              <a:gdLst/>
              <a:ahLst/>
              <a:cxnLst/>
              <a:rect l="l" t="t" r="r" b="b"/>
              <a:pathLst>
                <a:path w="448" h="602" extrusionOk="0">
                  <a:moveTo>
                    <a:pt x="342" y="0"/>
                  </a:moveTo>
                  <a:cubicBezTo>
                    <a:pt x="312" y="0"/>
                    <a:pt x="277" y="14"/>
                    <a:pt x="239" y="42"/>
                  </a:cubicBezTo>
                  <a:cubicBezTo>
                    <a:pt x="90" y="102"/>
                    <a:pt x="1" y="281"/>
                    <a:pt x="1" y="429"/>
                  </a:cubicBezTo>
                  <a:cubicBezTo>
                    <a:pt x="1" y="540"/>
                    <a:pt x="50" y="601"/>
                    <a:pt x="136" y="601"/>
                  </a:cubicBezTo>
                  <a:cubicBezTo>
                    <a:pt x="166" y="601"/>
                    <a:pt x="200" y="594"/>
                    <a:pt x="239" y="578"/>
                  </a:cubicBezTo>
                  <a:cubicBezTo>
                    <a:pt x="358" y="489"/>
                    <a:pt x="447" y="310"/>
                    <a:pt x="447" y="161"/>
                  </a:cubicBezTo>
                  <a:cubicBezTo>
                    <a:pt x="447" y="60"/>
                    <a:pt x="406"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8"/>
            <p:cNvSpPr/>
            <p:nvPr/>
          </p:nvSpPr>
          <p:spPr>
            <a:xfrm>
              <a:off x="4970050" y="1394525"/>
              <a:ext cx="11950" cy="15050"/>
            </a:xfrm>
            <a:custGeom>
              <a:avLst/>
              <a:gdLst/>
              <a:ahLst/>
              <a:cxnLst/>
              <a:rect l="l" t="t" r="r" b="b"/>
              <a:pathLst>
                <a:path w="478" h="602" extrusionOk="0">
                  <a:moveTo>
                    <a:pt x="350" y="1"/>
                  </a:moveTo>
                  <a:cubicBezTo>
                    <a:pt x="315" y="1"/>
                    <a:pt x="277" y="14"/>
                    <a:pt x="239" y="43"/>
                  </a:cubicBezTo>
                  <a:cubicBezTo>
                    <a:pt x="120" y="102"/>
                    <a:pt x="1" y="281"/>
                    <a:pt x="1" y="430"/>
                  </a:cubicBezTo>
                  <a:cubicBezTo>
                    <a:pt x="1" y="540"/>
                    <a:pt x="66" y="601"/>
                    <a:pt x="149" y="601"/>
                  </a:cubicBezTo>
                  <a:cubicBezTo>
                    <a:pt x="178" y="601"/>
                    <a:pt x="208" y="594"/>
                    <a:pt x="239" y="579"/>
                  </a:cubicBezTo>
                  <a:cubicBezTo>
                    <a:pt x="358" y="489"/>
                    <a:pt x="477" y="311"/>
                    <a:pt x="477" y="162"/>
                  </a:cubicBezTo>
                  <a:cubicBezTo>
                    <a:pt x="477" y="61"/>
                    <a:pt x="422"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8"/>
            <p:cNvSpPr/>
            <p:nvPr/>
          </p:nvSpPr>
          <p:spPr>
            <a:xfrm>
              <a:off x="4949225" y="1406450"/>
              <a:ext cx="11925" cy="15025"/>
            </a:xfrm>
            <a:custGeom>
              <a:avLst/>
              <a:gdLst/>
              <a:ahLst/>
              <a:cxnLst/>
              <a:rect l="l" t="t" r="r" b="b"/>
              <a:pathLst>
                <a:path w="477" h="601" extrusionOk="0">
                  <a:moveTo>
                    <a:pt x="349" y="0"/>
                  </a:moveTo>
                  <a:cubicBezTo>
                    <a:pt x="315" y="0"/>
                    <a:pt x="277" y="13"/>
                    <a:pt x="238" y="42"/>
                  </a:cubicBezTo>
                  <a:cubicBezTo>
                    <a:pt x="119" y="102"/>
                    <a:pt x="0" y="280"/>
                    <a:pt x="0" y="429"/>
                  </a:cubicBezTo>
                  <a:cubicBezTo>
                    <a:pt x="0" y="540"/>
                    <a:pt x="66" y="601"/>
                    <a:pt x="148" y="601"/>
                  </a:cubicBezTo>
                  <a:cubicBezTo>
                    <a:pt x="177" y="601"/>
                    <a:pt x="208" y="593"/>
                    <a:pt x="238" y="578"/>
                  </a:cubicBezTo>
                  <a:cubicBezTo>
                    <a:pt x="357" y="489"/>
                    <a:pt x="477" y="310"/>
                    <a:pt x="477" y="161"/>
                  </a:cubicBezTo>
                  <a:cubicBezTo>
                    <a:pt x="477" y="60"/>
                    <a:pt x="422"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8"/>
            <p:cNvSpPr/>
            <p:nvPr/>
          </p:nvSpPr>
          <p:spPr>
            <a:xfrm>
              <a:off x="5125625" y="1322325"/>
              <a:ext cx="11200" cy="15050"/>
            </a:xfrm>
            <a:custGeom>
              <a:avLst/>
              <a:gdLst/>
              <a:ahLst/>
              <a:cxnLst/>
              <a:rect l="l" t="t" r="r" b="b"/>
              <a:pathLst>
                <a:path w="448" h="602" extrusionOk="0">
                  <a:moveTo>
                    <a:pt x="333" y="1"/>
                  </a:moveTo>
                  <a:cubicBezTo>
                    <a:pt x="298" y="1"/>
                    <a:pt x="257" y="14"/>
                    <a:pt x="209" y="43"/>
                  </a:cubicBezTo>
                  <a:cubicBezTo>
                    <a:pt x="90" y="102"/>
                    <a:pt x="1" y="281"/>
                    <a:pt x="1" y="430"/>
                  </a:cubicBezTo>
                  <a:cubicBezTo>
                    <a:pt x="1" y="540"/>
                    <a:pt x="50" y="601"/>
                    <a:pt x="124" y="601"/>
                  </a:cubicBezTo>
                  <a:cubicBezTo>
                    <a:pt x="149" y="601"/>
                    <a:pt x="178" y="594"/>
                    <a:pt x="209" y="579"/>
                  </a:cubicBezTo>
                  <a:cubicBezTo>
                    <a:pt x="358" y="489"/>
                    <a:pt x="447" y="311"/>
                    <a:pt x="447" y="162"/>
                  </a:cubicBezTo>
                  <a:cubicBezTo>
                    <a:pt x="447" y="61"/>
                    <a:pt x="406"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8"/>
            <p:cNvSpPr/>
            <p:nvPr/>
          </p:nvSpPr>
          <p:spPr>
            <a:xfrm>
              <a:off x="5104775" y="1334250"/>
              <a:ext cx="11200" cy="15025"/>
            </a:xfrm>
            <a:custGeom>
              <a:avLst/>
              <a:gdLst/>
              <a:ahLst/>
              <a:cxnLst/>
              <a:rect l="l" t="t" r="r" b="b"/>
              <a:pathLst>
                <a:path w="448" h="601" extrusionOk="0">
                  <a:moveTo>
                    <a:pt x="343" y="0"/>
                  </a:moveTo>
                  <a:cubicBezTo>
                    <a:pt x="312" y="0"/>
                    <a:pt x="277" y="13"/>
                    <a:pt x="239" y="42"/>
                  </a:cubicBezTo>
                  <a:cubicBezTo>
                    <a:pt x="90" y="102"/>
                    <a:pt x="1" y="280"/>
                    <a:pt x="1" y="429"/>
                  </a:cubicBezTo>
                  <a:cubicBezTo>
                    <a:pt x="1" y="539"/>
                    <a:pt x="50" y="601"/>
                    <a:pt x="136" y="601"/>
                  </a:cubicBezTo>
                  <a:cubicBezTo>
                    <a:pt x="166" y="601"/>
                    <a:pt x="201" y="593"/>
                    <a:pt x="239" y="578"/>
                  </a:cubicBezTo>
                  <a:cubicBezTo>
                    <a:pt x="358" y="489"/>
                    <a:pt x="448" y="310"/>
                    <a:pt x="448" y="161"/>
                  </a:cubicBezTo>
                  <a:cubicBezTo>
                    <a:pt x="448" y="60"/>
                    <a:pt x="406" y="0"/>
                    <a:pt x="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8"/>
            <p:cNvSpPr/>
            <p:nvPr/>
          </p:nvSpPr>
          <p:spPr>
            <a:xfrm>
              <a:off x="5083950" y="1346150"/>
              <a:ext cx="11925" cy="15050"/>
            </a:xfrm>
            <a:custGeom>
              <a:avLst/>
              <a:gdLst/>
              <a:ahLst/>
              <a:cxnLst/>
              <a:rect l="l" t="t" r="r" b="b"/>
              <a:pathLst>
                <a:path w="477" h="602" extrusionOk="0">
                  <a:moveTo>
                    <a:pt x="349" y="0"/>
                  </a:moveTo>
                  <a:cubicBezTo>
                    <a:pt x="315" y="0"/>
                    <a:pt x="277" y="14"/>
                    <a:pt x="238" y="42"/>
                  </a:cubicBezTo>
                  <a:cubicBezTo>
                    <a:pt x="90" y="102"/>
                    <a:pt x="0" y="281"/>
                    <a:pt x="0" y="429"/>
                  </a:cubicBezTo>
                  <a:cubicBezTo>
                    <a:pt x="0" y="540"/>
                    <a:pt x="49" y="601"/>
                    <a:pt x="136" y="601"/>
                  </a:cubicBezTo>
                  <a:cubicBezTo>
                    <a:pt x="166" y="601"/>
                    <a:pt x="200" y="594"/>
                    <a:pt x="238" y="578"/>
                  </a:cubicBezTo>
                  <a:cubicBezTo>
                    <a:pt x="358" y="489"/>
                    <a:pt x="477" y="310"/>
                    <a:pt x="477" y="161"/>
                  </a:cubicBezTo>
                  <a:cubicBezTo>
                    <a:pt x="477" y="60"/>
                    <a:pt x="422"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8"/>
            <p:cNvSpPr/>
            <p:nvPr/>
          </p:nvSpPr>
          <p:spPr>
            <a:xfrm>
              <a:off x="5063100" y="1358050"/>
              <a:ext cx="11925" cy="15050"/>
            </a:xfrm>
            <a:custGeom>
              <a:avLst/>
              <a:gdLst/>
              <a:ahLst/>
              <a:cxnLst/>
              <a:rect l="l" t="t" r="r" b="b"/>
              <a:pathLst>
                <a:path w="477" h="602" extrusionOk="0">
                  <a:moveTo>
                    <a:pt x="349" y="1"/>
                  </a:moveTo>
                  <a:cubicBezTo>
                    <a:pt x="315" y="1"/>
                    <a:pt x="277" y="14"/>
                    <a:pt x="239" y="43"/>
                  </a:cubicBezTo>
                  <a:cubicBezTo>
                    <a:pt x="120" y="102"/>
                    <a:pt x="1" y="281"/>
                    <a:pt x="1" y="430"/>
                  </a:cubicBezTo>
                  <a:cubicBezTo>
                    <a:pt x="1" y="540"/>
                    <a:pt x="66" y="602"/>
                    <a:pt x="149" y="602"/>
                  </a:cubicBezTo>
                  <a:cubicBezTo>
                    <a:pt x="177" y="602"/>
                    <a:pt x="208" y="594"/>
                    <a:pt x="239" y="579"/>
                  </a:cubicBezTo>
                  <a:cubicBezTo>
                    <a:pt x="358" y="489"/>
                    <a:pt x="477" y="311"/>
                    <a:pt x="477" y="162"/>
                  </a:cubicBezTo>
                  <a:cubicBezTo>
                    <a:pt x="477" y="61"/>
                    <a:pt x="422" y="1"/>
                    <a:pt x="3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8"/>
            <p:cNvSpPr/>
            <p:nvPr/>
          </p:nvSpPr>
          <p:spPr>
            <a:xfrm>
              <a:off x="5042250" y="1369975"/>
              <a:ext cx="11950" cy="15025"/>
            </a:xfrm>
            <a:custGeom>
              <a:avLst/>
              <a:gdLst/>
              <a:ahLst/>
              <a:cxnLst/>
              <a:rect l="l" t="t" r="r" b="b"/>
              <a:pathLst>
                <a:path w="478" h="601" extrusionOk="0">
                  <a:moveTo>
                    <a:pt x="350" y="0"/>
                  </a:moveTo>
                  <a:cubicBezTo>
                    <a:pt x="315" y="0"/>
                    <a:pt x="277" y="14"/>
                    <a:pt x="239" y="42"/>
                  </a:cubicBezTo>
                  <a:cubicBezTo>
                    <a:pt x="120" y="102"/>
                    <a:pt x="1" y="280"/>
                    <a:pt x="1" y="429"/>
                  </a:cubicBezTo>
                  <a:cubicBezTo>
                    <a:pt x="1" y="540"/>
                    <a:pt x="66" y="601"/>
                    <a:pt x="149" y="601"/>
                  </a:cubicBezTo>
                  <a:cubicBezTo>
                    <a:pt x="178" y="601"/>
                    <a:pt x="208" y="593"/>
                    <a:pt x="239" y="578"/>
                  </a:cubicBezTo>
                  <a:cubicBezTo>
                    <a:pt x="358" y="489"/>
                    <a:pt x="477" y="310"/>
                    <a:pt x="477" y="161"/>
                  </a:cubicBezTo>
                  <a:cubicBezTo>
                    <a:pt x="477" y="60"/>
                    <a:pt x="422" y="0"/>
                    <a:pt x="3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8"/>
            <p:cNvSpPr/>
            <p:nvPr/>
          </p:nvSpPr>
          <p:spPr>
            <a:xfrm>
              <a:off x="5022175" y="1381875"/>
              <a:ext cx="11175" cy="15050"/>
            </a:xfrm>
            <a:custGeom>
              <a:avLst/>
              <a:gdLst/>
              <a:ahLst/>
              <a:cxnLst/>
              <a:rect l="l" t="t" r="r" b="b"/>
              <a:pathLst>
                <a:path w="447" h="602" extrusionOk="0">
                  <a:moveTo>
                    <a:pt x="332" y="1"/>
                  </a:moveTo>
                  <a:cubicBezTo>
                    <a:pt x="298" y="1"/>
                    <a:pt x="256" y="14"/>
                    <a:pt x="208" y="43"/>
                  </a:cubicBezTo>
                  <a:cubicBezTo>
                    <a:pt x="89" y="102"/>
                    <a:pt x="0" y="281"/>
                    <a:pt x="0" y="430"/>
                  </a:cubicBezTo>
                  <a:cubicBezTo>
                    <a:pt x="0" y="540"/>
                    <a:pt x="49" y="601"/>
                    <a:pt x="123" y="601"/>
                  </a:cubicBezTo>
                  <a:cubicBezTo>
                    <a:pt x="149" y="601"/>
                    <a:pt x="178" y="594"/>
                    <a:pt x="208" y="578"/>
                  </a:cubicBezTo>
                  <a:cubicBezTo>
                    <a:pt x="357" y="489"/>
                    <a:pt x="447" y="311"/>
                    <a:pt x="447" y="162"/>
                  </a:cubicBezTo>
                  <a:cubicBezTo>
                    <a:pt x="447" y="60"/>
                    <a:pt x="405" y="1"/>
                    <a:pt x="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8"/>
            <p:cNvSpPr/>
            <p:nvPr/>
          </p:nvSpPr>
          <p:spPr>
            <a:xfrm>
              <a:off x="5001325" y="1393775"/>
              <a:ext cx="11175" cy="15050"/>
            </a:xfrm>
            <a:custGeom>
              <a:avLst/>
              <a:gdLst/>
              <a:ahLst/>
              <a:cxnLst/>
              <a:rect l="l" t="t" r="r" b="b"/>
              <a:pathLst>
                <a:path w="447" h="602" extrusionOk="0">
                  <a:moveTo>
                    <a:pt x="342" y="1"/>
                  </a:moveTo>
                  <a:cubicBezTo>
                    <a:pt x="312" y="1"/>
                    <a:pt x="277" y="14"/>
                    <a:pt x="239" y="43"/>
                  </a:cubicBezTo>
                  <a:cubicBezTo>
                    <a:pt x="90" y="102"/>
                    <a:pt x="0" y="281"/>
                    <a:pt x="0" y="430"/>
                  </a:cubicBezTo>
                  <a:cubicBezTo>
                    <a:pt x="0" y="540"/>
                    <a:pt x="49" y="602"/>
                    <a:pt x="136" y="602"/>
                  </a:cubicBezTo>
                  <a:cubicBezTo>
                    <a:pt x="166" y="602"/>
                    <a:pt x="200" y="594"/>
                    <a:pt x="239" y="579"/>
                  </a:cubicBezTo>
                  <a:cubicBezTo>
                    <a:pt x="358" y="490"/>
                    <a:pt x="447" y="311"/>
                    <a:pt x="447" y="162"/>
                  </a:cubicBezTo>
                  <a:cubicBezTo>
                    <a:pt x="447" y="61"/>
                    <a:pt x="406" y="1"/>
                    <a:pt x="3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8"/>
            <p:cNvSpPr/>
            <p:nvPr/>
          </p:nvSpPr>
          <p:spPr>
            <a:xfrm>
              <a:off x="4980475" y="1405700"/>
              <a:ext cx="11950" cy="15050"/>
            </a:xfrm>
            <a:custGeom>
              <a:avLst/>
              <a:gdLst/>
              <a:ahLst/>
              <a:cxnLst/>
              <a:rect l="l" t="t" r="r" b="b"/>
              <a:pathLst>
                <a:path w="478" h="602" extrusionOk="0">
                  <a:moveTo>
                    <a:pt x="349" y="0"/>
                  </a:moveTo>
                  <a:cubicBezTo>
                    <a:pt x="315" y="0"/>
                    <a:pt x="277" y="14"/>
                    <a:pt x="239" y="42"/>
                  </a:cubicBezTo>
                  <a:cubicBezTo>
                    <a:pt x="90" y="102"/>
                    <a:pt x="1" y="281"/>
                    <a:pt x="1" y="429"/>
                  </a:cubicBezTo>
                  <a:cubicBezTo>
                    <a:pt x="1" y="540"/>
                    <a:pt x="50" y="601"/>
                    <a:pt x="136" y="601"/>
                  </a:cubicBezTo>
                  <a:cubicBezTo>
                    <a:pt x="166" y="601"/>
                    <a:pt x="200" y="594"/>
                    <a:pt x="239" y="578"/>
                  </a:cubicBezTo>
                  <a:cubicBezTo>
                    <a:pt x="358" y="489"/>
                    <a:pt x="477" y="310"/>
                    <a:pt x="477" y="161"/>
                  </a:cubicBezTo>
                  <a:cubicBezTo>
                    <a:pt x="477" y="60"/>
                    <a:pt x="422"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8"/>
            <p:cNvSpPr/>
            <p:nvPr/>
          </p:nvSpPr>
          <p:spPr>
            <a:xfrm>
              <a:off x="4959650" y="1418075"/>
              <a:ext cx="11925" cy="14575"/>
            </a:xfrm>
            <a:custGeom>
              <a:avLst/>
              <a:gdLst/>
              <a:ahLst/>
              <a:cxnLst/>
              <a:rect l="l" t="t" r="r" b="b"/>
              <a:pathLst>
                <a:path w="477" h="583" extrusionOk="0">
                  <a:moveTo>
                    <a:pt x="332" y="0"/>
                  </a:moveTo>
                  <a:cubicBezTo>
                    <a:pt x="302" y="0"/>
                    <a:pt x="270" y="8"/>
                    <a:pt x="238" y="24"/>
                  </a:cubicBezTo>
                  <a:cubicBezTo>
                    <a:pt x="119" y="113"/>
                    <a:pt x="0" y="292"/>
                    <a:pt x="0" y="411"/>
                  </a:cubicBezTo>
                  <a:cubicBezTo>
                    <a:pt x="0" y="521"/>
                    <a:pt x="66" y="582"/>
                    <a:pt x="148" y="582"/>
                  </a:cubicBezTo>
                  <a:cubicBezTo>
                    <a:pt x="177" y="582"/>
                    <a:pt x="207" y="575"/>
                    <a:pt x="238" y="560"/>
                  </a:cubicBezTo>
                  <a:cubicBezTo>
                    <a:pt x="357" y="470"/>
                    <a:pt x="476" y="292"/>
                    <a:pt x="476" y="143"/>
                  </a:cubicBezTo>
                  <a:cubicBezTo>
                    <a:pt x="476" y="56"/>
                    <a:pt x="413"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8"/>
            <p:cNvSpPr/>
            <p:nvPr/>
          </p:nvSpPr>
          <p:spPr>
            <a:xfrm>
              <a:off x="4938800" y="1430000"/>
              <a:ext cx="11925" cy="14575"/>
            </a:xfrm>
            <a:custGeom>
              <a:avLst/>
              <a:gdLst/>
              <a:ahLst/>
              <a:cxnLst/>
              <a:rect l="l" t="t" r="r" b="b"/>
              <a:pathLst>
                <a:path w="477" h="583" extrusionOk="0">
                  <a:moveTo>
                    <a:pt x="329" y="0"/>
                  </a:moveTo>
                  <a:cubicBezTo>
                    <a:pt x="300" y="0"/>
                    <a:pt x="269" y="8"/>
                    <a:pt x="239" y="23"/>
                  </a:cubicBezTo>
                  <a:cubicBezTo>
                    <a:pt x="119" y="112"/>
                    <a:pt x="0" y="291"/>
                    <a:pt x="0" y="440"/>
                  </a:cubicBezTo>
                  <a:cubicBezTo>
                    <a:pt x="0" y="527"/>
                    <a:pt x="64" y="582"/>
                    <a:pt x="145" y="582"/>
                  </a:cubicBezTo>
                  <a:cubicBezTo>
                    <a:pt x="175" y="582"/>
                    <a:pt x="207" y="575"/>
                    <a:pt x="239" y="559"/>
                  </a:cubicBezTo>
                  <a:cubicBezTo>
                    <a:pt x="358" y="470"/>
                    <a:pt x="477" y="291"/>
                    <a:pt x="477" y="172"/>
                  </a:cubicBezTo>
                  <a:cubicBezTo>
                    <a:pt x="477" y="62"/>
                    <a:pt x="411"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8"/>
            <p:cNvSpPr/>
            <p:nvPr/>
          </p:nvSpPr>
          <p:spPr>
            <a:xfrm>
              <a:off x="5115200" y="1345400"/>
              <a:ext cx="11200" cy="15050"/>
            </a:xfrm>
            <a:custGeom>
              <a:avLst/>
              <a:gdLst/>
              <a:ahLst/>
              <a:cxnLst/>
              <a:rect l="l" t="t" r="r" b="b"/>
              <a:pathLst>
                <a:path w="448" h="602" extrusionOk="0">
                  <a:moveTo>
                    <a:pt x="333" y="1"/>
                  </a:moveTo>
                  <a:cubicBezTo>
                    <a:pt x="299" y="1"/>
                    <a:pt x="257" y="14"/>
                    <a:pt x="209" y="43"/>
                  </a:cubicBezTo>
                  <a:cubicBezTo>
                    <a:pt x="90" y="102"/>
                    <a:pt x="1" y="281"/>
                    <a:pt x="1" y="430"/>
                  </a:cubicBezTo>
                  <a:cubicBezTo>
                    <a:pt x="1" y="540"/>
                    <a:pt x="50" y="601"/>
                    <a:pt x="124" y="601"/>
                  </a:cubicBezTo>
                  <a:cubicBezTo>
                    <a:pt x="150" y="601"/>
                    <a:pt x="178" y="594"/>
                    <a:pt x="209" y="579"/>
                  </a:cubicBezTo>
                  <a:cubicBezTo>
                    <a:pt x="358" y="489"/>
                    <a:pt x="447" y="311"/>
                    <a:pt x="447" y="162"/>
                  </a:cubicBezTo>
                  <a:cubicBezTo>
                    <a:pt x="447" y="61"/>
                    <a:pt x="406"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8"/>
            <p:cNvSpPr/>
            <p:nvPr/>
          </p:nvSpPr>
          <p:spPr>
            <a:xfrm>
              <a:off x="5135300" y="1162025"/>
              <a:ext cx="11200" cy="15050"/>
            </a:xfrm>
            <a:custGeom>
              <a:avLst/>
              <a:gdLst/>
              <a:ahLst/>
              <a:cxnLst/>
              <a:rect l="l" t="t" r="r" b="b"/>
              <a:pathLst>
                <a:path w="448" h="602" extrusionOk="0">
                  <a:moveTo>
                    <a:pt x="324" y="1"/>
                  </a:moveTo>
                  <a:cubicBezTo>
                    <a:pt x="298" y="1"/>
                    <a:pt x="270" y="8"/>
                    <a:pt x="239" y="23"/>
                  </a:cubicBezTo>
                  <a:cubicBezTo>
                    <a:pt x="90" y="113"/>
                    <a:pt x="1" y="291"/>
                    <a:pt x="1" y="440"/>
                  </a:cubicBezTo>
                  <a:cubicBezTo>
                    <a:pt x="1" y="541"/>
                    <a:pt x="42" y="601"/>
                    <a:pt x="115" y="601"/>
                  </a:cubicBezTo>
                  <a:cubicBezTo>
                    <a:pt x="150" y="601"/>
                    <a:pt x="191" y="588"/>
                    <a:pt x="239" y="559"/>
                  </a:cubicBezTo>
                  <a:cubicBezTo>
                    <a:pt x="358" y="500"/>
                    <a:pt x="447" y="321"/>
                    <a:pt x="447" y="172"/>
                  </a:cubicBezTo>
                  <a:cubicBezTo>
                    <a:pt x="447" y="62"/>
                    <a:pt x="398"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8"/>
            <p:cNvSpPr/>
            <p:nvPr/>
          </p:nvSpPr>
          <p:spPr>
            <a:xfrm>
              <a:off x="5135300" y="1196275"/>
              <a:ext cx="11200" cy="15025"/>
            </a:xfrm>
            <a:custGeom>
              <a:avLst/>
              <a:gdLst/>
              <a:ahLst/>
              <a:cxnLst/>
              <a:rect l="l" t="t" r="r" b="b"/>
              <a:pathLst>
                <a:path w="448" h="601" extrusionOk="0">
                  <a:moveTo>
                    <a:pt x="324" y="0"/>
                  </a:moveTo>
                  <a:cubicBezTo>
                    <a:pt x="298" y="0"/>
                    <a:pt x="270" y="8"/>
                    <a:pt x="239" y="23"/>
                  </a:cubicBezTo>
                  <a:cubicBezTo>
                    <a:pt x="90" y="112"/>
                    <a:pt x="1" y="291"/>
                    <a:pt x="1" y="440"/>
                  </a:cubicBezTo>
                  <a:cubicBezTo>
                    <a:pt x="1" y="541"/>
                    <a:pt x="42" y="601"/>
                    <a:pt x="115" y="601"/>
                  </a:cubicBezTo>
                  <a:cubicBezTo>
                    <a:pt x="150" y="601"/>
                    <a:pt x="191" y="588"/>
                    <a:pt x="239" y="559"/>
                  </a:cubicBezTo>
                  <a:cubicBezTo>
                    <a:pt x="358" y="499"/>
                    <a:pt x="447" y="321"/>
                    <a:pt x="447" y="172"/>
                  </a:cubicBezTo>
                  <a:cubicBezTo>
                    <a:pt x="447" y="61"/>
                    <a:pt x="398"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8"/>
            <p:cNvSpPr/>
            <p:nvPr/>
          </p:nvSpPr>
          <p:spPr>
            <a:xfrm>
              <a:off x="5135300" y="1230775"/>
              <a:ext cx="11200" cy="14775"/>
            </a:xfrm>
            <a:custGeom>
              <a:avLst/>
              <a:gdLst/>
              <a:ahLst/>
              <a:cxnLst/>
              <a:rect l="l" t="t" r="r" b="b"/>
              <a:pathLst>
                <a:path w="448" h="591" extrusionOk="0">
                  <a:moveTo>
                    <a:pt x="342" y="0"/>
                  </a:moveTo>
                  <a:cubicBezTo>
                    <a:pt x="312" y="0"/>
                    <a:pt x="277" y="14"/>
                    <a:pt x="239" y="42"/>
                  </a:cubicBezTo>
                  <a:cubicBezTo>
                    <a:pt x="90" y="102"/>
                    <a:pt x="1" y="281"/>
                    <a:pt x="1" y="429"/>
                  </a:cubicBezTo>
                  <a:cubicBezTo>
                    <a:pt x="1" y="531"/>
                    <a:pt x="42" y="591"/>
                    <a:pt x="115" y="591"/>
                  </a:cubicBezTo>
                  <a:cubicBezTo>
                    <a:pt x="150" y="591"/>
                    <a:pt x="191" y="577"/>
                    <a:pt x="239" y="549"/>
                  </a:cubicBezTo>
                  <a:cubicBezTo>
                    <a:pt x="358" y="489"/>
                    <a:pt x="447" y="310"/>
                    <a:pt x="447" y="161"/>
                  </a:cubicBezTo>
                  <a:cubicBezTo>
                    <a:pt x="447" y="60"/>
                    <a:pt x="406"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8"/>
            <p:cNvSpPr/>
            <p:nvPr/>
          </p:nvSpPr>
          <p:spPr>
            <a:xfrm>
              <a:off x="5135300" y="1265025"/>
              <a:ext cx="11200" cy="15025"/>
            </a:xfrm>
            <a:custGeom>
              <a:avLst/>
              <a:gdLst/>
              <a:ahLst/>
              <a:cxnLst/>
              <a:rect l="l" t="t" r="r" b="b"/>
              <a:pathLst>
                <a:path w="448" h="601" extrusionOk="0">
                  <a:moveTo>
                    <a:pt x="342" y="0"/>
                  </a:moveTo>
                  <a:cubicBezTo>
                    <a:pt x="312" y="0"/>
                    <a:pt x="277" y="13"/>
                    <a:pt x="239" y="42"/>
                  </a:cubicBezTo>
                  <a:cubicBezTo>
                    <a:pt x="90" y="102"/>
                    <a:pt x="1" y="280"/>
                    <a:pt x="1" y="429"/>
                  </a:cubicBezTo>
                  <a:cubicBezTo>
                    <a:pt x="1" y="539"/>
                    <a:pt x="50" y="601"/>
                    <a:pt x="136" y="601"/>
                  </a:cubicBezTo>
                  <a:cubicBezTo>
                    <a:pt x="166" y="601"/>
                    <a:pt x="200" y="593"/>
                    <a:pt x="239" y="578"/>
                  </a:cubicBezTo>
                  <a:cubicBezTo>
                    <a:pt x="358" y="489"/>
                    <a:pt x="447" y="310"/>
                    <a:pt x="447" y="161"/>
                  </a:cubicBezTo>
                  <a:cubicBezTo>
                    <a:pt x="447" y="60"/>
                    <a:pt x="406"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8"/>
            <p:cNvSpPr/>
            <p:nvPr/>
          </p:nvSpPr>
          <p:spPr>
            <a:xfrm>
              <a:off x="5135300" y="1299250"/>
              <a:ext cx="11200" cy="15050"/>
            </a:xfrm>
            <a:custGeom>
              <a:avLst/>
              <a:gdLst/>
              <a:ahLst/>
              <a:cxnLst/>
              <a:rect l="l" t="t" r="r" b="b"/>
              <a:pathLst>
                <a:path w="448" h="602" extrusionOk="0">
                  <a:moveTo>
                    <a:pt x="342" y="1"/>
                  </a:moveTo>
                  <a:cubicBezTo>
                    <a:pt x="312" y="1"/>
                    <a:pt x="277" y="14"/>
                    <a:pt x="239" y="43"/>
                  </a:cubicBezTo>
                  <a:cubicBezTo>
                    <a:pt x="90" y="102"/>
                    <a:pt x="1" y="281"/>
                    <a:pt x="1" y="430"/>
                  </a:cubicBezTo>
                  <a:cubicBezTo>
                    <a:pt x="1" y="540"/>
                    <a:pt x="50" y="601"/>
                    <a:pt x="136" y="601"/>
                  </a:cubicBezTo>
                  <a:cubicBezTo>
                    <a:pt x="166" y="601"/>
                    <a:pt x="200" y="594"/>
                    <a:pt x="239" y="579"/>
                  </a:cubicBezTo>
                  <a:cubicBezTo>
                    <a:pt x="358" y="489"/>
                    <a:pt x="447" y="311"/>
                    <a:pt x="447" y="162"/>
                  </a:cubicBezTo>
                  <a:cubicBezTo>
                    <a:pt x="447" y="61"/>
                    <a:pt x="406" y="1"/>
                    <a:pt x="3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8"/>
            <p:cNvSpPr/>
            <p:nvPr/>
          </p:nvSpPr>
          <p:spPr>
            <a:xfrm>
              <a:off x="5135300" y="1333975"/>
              <a:ext cx="11200" cy="14575"/>
            </a:xfrm>
            <a:custGeom>
              <a:avLst/>
              <a:gdLst/>
              <a:ahLst/>
              <a:cxnLst/>
              <a:rect l="l" t="t" r="r" b="b"/>
              <a:pathLst>
                <a:path w="448" h="583" extrusionOk="0">
                  <a:moveTo>
                    <a:pt x="324" y="0"/>
                  </a:moveTo>
                  <a:cubicBezTo>
                    <a:pt x="298" y="0"/>
                    <a:pt x="270" y="8"/>
                    <a:pt x="239" y="23"/>
                  </a:cubicBezTo>
                  <a:cubicBezTo>
                    <a:pt x="90" y="113"/>
                    <a:pt x="1" y="291"/>
                    <a:pt x="1" y="440"/>
                  </a:cubicBezTo>
                  <a:cubicBezTo>
                    <a:pt x="1" y="527"/>
                    <a:pt x="49" y="583"/>
                    <a:pt x="133" y="583"/>
                  </a:cubicBezTo>
                  <a:cubicBezTo>
                    <a:pt x="163" y="583"/>
                    <a:pt x="199" y="575"/>
                    <a:pt x="239" y="559"/>
                  </a:cubicBezTo>
                  <a:cubicBezTo>
                    <a:pt x="358" y="500"/>
                    <a:pt x="447" y="291"/>
                    <a:pt x="447" y="172"/>
                  </a:cubicBezTo>
                  <a:cubicBezTo>
                    <a:pt x="447" y="62"/>
                    <a:pt x="398"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8"/>
            <p:cNvSpPr/>
            <p:nvPr/>
          </p:nvSpPr>
          <p:spPr>
            <a:xfrm>
              <a:off x="4929875" y="1280375"/>
              <a:ext cx="11175" cy="15050"/>
            </a:xfrm>
            <a:custGeom>
              <a:avLst/>
              <a:gdLst/>
              <a:ahLst/>
              <a:cxnLst/>
              <a:rect l="l" t="t" r="r" b="b"/>
              <a:pathLst>
                <a:path w="447" h="602" extrusionOk="0">
                  <a:moveTo>
                    <a:pt x="324" y="1"/>
                  </a:moveTo>
                  <a:cubicBezTo>
                    <a:pt x="298" y="1"/>
                    <a:pt x="269" y="8"/>
                    <a:pt x="238" y="23"/>
                  </a:cubicBezTo>
                  <a:cubicBezTo>
                    <a:pt x="89" y="113"/>
                    <a:pt x="0" y="291"/>
                    <a:pt x="0" y="440"/>
                  </a:cubicBezTo>
                  <a:cubicBezTo>
                    <a:pt x="0" y="541"/>
                    <a:pt x="41" y="601"/>
                    <a:pt x="114" y="601"/>
                  </a:cubicBezTo>
                  <a:cubicBezTo>
                    <a:pt x="149" y="601"/>
                    <a:pt x="191" y="588"/>
                    <a:pt x="238" y="559"/>
                  </a:cubicBezTo>
                  <a:cubicBezTo>
                    <a:pt x="357" y="500"/>
                    <a:pt x="447" y="321"/>
                    <a:pt x="447" y="172"/>
                  </a:cubicBezTo>
                  <a:cubicBezTo>
                    <a:pt x="447" y="62"/>
                    <a:pt x="398"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8"/>
            <p:cNvSpPr/>
            <p:nvPr/>
          </p:nvSpPr>
          <p:spPr>
            <a:xfrm>
              <a:off x="4929875" y="1314875"/>
              <a:ext cx="11175" cy="15050"/>
            </a:xfrm>
            <a:custGeom>
              <a:avLst/>
              <a:gdLst/>
              <a:ahLst/>
              <a:cxnLst/>
              <a:rect l="l" t="t" r="r" b="b"/>
              <a:pathLst>
                <a:path w="447" h="602" extrusionOk="0">
                  <a:moveTo>
                    <a:pt x="342" y="1"/>
                  </a:moveTo>
                  <a:cubicBezTo>
                    <a:pt x="312" y="1"/>
                    <a:pt x="276" y="14"/>
                    <a:pt x="238" y="43"/>
                  </a:cubicBezTo>
                  <a:cubicBezTo>
                    <a:pt x="89" y="102"/>
                    <a:pt x="0" y="281"/>
                    <a:pt x="0" y="430"/>
                  </a:cubicBezTo>
                  <a:cubicBezTo>
                    <a:pt x="0" y="540"/>
                    <a:pt x="49" y="602"/>
                    <a:pt x="135" y="602"/>
                  </a:cubicBezTo>
                  <a:cubicBezTo>
                    <a:pt x="165" y="602"/>
                    <a:pt x="200" y="594"/>
                    <a:pt x="238" y="579"/>
                  </a:cubicBezTo>
                  <a:cubicBezTo>
                    <a:pt x="357" y="489"/>
                    <a:pt x="447" y="311"/>
                    <a:pt x="447" y="162"/>
                  </a:cubicBezTo>
                  <a:cubicBezTo>
                    <a:pt x="447" y="61"/>
                    <a:pt x="405" y="1"/>
                    <a:pt x="3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8"/>
            <p:cNvSpPr/>
            <p:nvPr/>
          </p:nvSpPr>
          <p:spPr>
            <a:xfrm>
              <a:off x="4929875" y="1349125"/>
              <a:ext cx="11175" cy="15050"/>
            </a:xfrm>
            <a:custGeom>
              <a:avLst/>
              <a:gdLst/>
              <a:ahLst/>
              <a:cxnLst/>
              <a:rect l="l" t="t" r="r" b="b"/>
              <a:pathLst>
                <a:path w="447" h="602" extrusionOk="0">
                  <a:moveTo>
                    <a:pt x="342" y="1"/>
                  </a:moveTo>
                  <a:cubicBezTo>
                    <a:pt x="312" y="1"/>
                    <a:pt x="276" y="14"/>
                    <a:pt x="238" y="42"/>
                  </a:cubicBezTo>
                  <a:cubicBezTo>
                    <a:pt x="89" y="102"/>
                    <a:pt x="0" y="281"/>
                    <a:pt x="0" y="430"/>
                  </a:cubicBezTo>
                  <a:cubicBezTo>
                    <a:pt x="0" y="540"/>
                    <a:pt x="49" y="601"/>
                    <a:pt x="135" y="601"/>
                  </a:cubicBezTo>
                  <a:cubicBezTo>
                    <a:pt x="165" y="601"/>
                    <a:pt x="200" y="594"/>
                    <a:pt x="238" y="578"/>
                  </a:cubicBezTo>
                  <a:cubicBezTo>
                    <a:pt x="357" y="489"/>
                    <a:pt x="447" y="310"/>
                    <a:pt x="447" y="162"/>
                  </a:cubicBezTo>
                  <a:cubicBezTo>
                    <a:pt x="447" y="60"/>
                    <a:pt x="405" y="1"/>
                    <a:pt x="3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8"/>
            <p:cNvSpPr/>
            <p:nvPr/>
          </p:nvSpPr>
          <p:spPr>
            <a:xfrm>
              <a:off x="4929875" y="1383700"/>
              <a:ext cx="11175" cy="14700"/>
            </a:xfrm>
            <a:custGeom>
              <a:avLst/>
              <a:gdLst/>
              <a:ahLst/>
              <a:cxnLst/>
              <a:rect l="l" t="t" r="r" b="b"/>
              <a:pathLst>
                <a:path w="447" h="588" extrusionOk="0">
                  <a:moveTo>
                    <a:pt x="341" y="0"/>
                  </a:moveTo>
                  <a:cubicBezTo>
                    <a:pt x="311" y="0"/>
                    <a:pt x="276" y="10"/>
                    <a:pt x="238" y="29"/>
                  </a:cubicBezTo>
                  <a:cubicBezTo>
                    <a:pt x="89" y="89"/>
                    <a:pt x="0" y="297"/>
                    <a:pt x="0" y="416"/>
                  </a:cubicBezTo>
                  <a:cubicBezTo>
                    <a:pt x="0" y="527"/>
                    <a:pt x="49" y="588"/>
                    <a:pt x="135" y="588"/>
                  </a:cubicBezTo>
                  <a:cubicBezTo>
                    <a:pt x="165" y="588"/>
                    <a:pt x="200" y="580"/>
                    <a:pt x="238" y="565"/>
                  </a:cubicBezTo>
                  <a:cubicBezTo>
                    <a:pt x="357" y="476"/>
                    <a:pt x="447" y="297"/>
                    <a:pt x="447" y="148"/>
                  </a:cubicBezTo>
                  <a:cubicBezTo>
                    <a:pt x="447" y="46"/>
                    <a:pt x="405" y="0"/>
                    <a:pt x="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8"/>
            <p:cNvSpPr/>
            <p:nvPr/>
          </p:nvSpPr>
          <p:spPr>
            <a:xfrm>
              <a:off x="4929875" y="1418075"/>
              <a:ext cx="11175" cy="15050"/>
            </a:xfrm>
            <a:custGeom>
              <a:avLst/>
              <a:gdLst/>
              <a:ahLst/>
              <a:cxnLst/>
              <a:rect l="l" t="t" r="r" b="b"/>
              <a:pathLst>
                <a:path w="447" h="602" extrusionOk="0">
                  <a:moveTo>
                    <a:pt x="324" y="1"/>
                  </a:moveTo>
                  <a:cubicBezTo>
                    <a:pt x="298" y="1"/>
                    <a:pt x="269" y="8"/>
                    <a:pt x="238" y="24"/>
                  </a:cubicBezTo>
                  <a:cubicBezTo>
                    <a:pt x="89" y="113"/>
                    <a:pt x="0" y="292"/>
                    <a:pt x="0" y="441"/>
                  </a:cubicBezTo>
                  <a:cubicBezTo>
                    <a:pt x="0" y="542"/>
                    <a:pt x="41" y="602"/>
                    <a:pt x="114" y="602"/>
                  </a:cubicBezTo>
                  <a:cubicBezTo>
                    <a:pt x="149" y="602"/>
                    <a:pt x="191" y="588"/>
                    <a:pt x="238" y="560"/>
                  </a:cubicBezTo>
                  <a:cubicBezTo>
                    <a:pt x="357" y="500"/>
                    <a:pt x="447" y="321"/>
                    <a:pt x="447" y="173"/>
                  </a:cubicBezTo>
                  <a:cubicBezTo>
                    <a:pt x="447" y="62"/>
                    <a:pt x="398" y="1"/>
                    <a:pt x="3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8"/>
            <p:cNvSpPr/>
            <p:nvPr/>
          </p:nvSpPr>
          <p:spPr>
            <a:xfrm>
              <a:off x="4929875" y="1452325"/>
              <a:ext cx="11175" cy="15050"/>
            </a:xfrm>
            <a:custGeom>
              <a:avLst/>
              <a:gdLst/>
              <a:ahLst/>
              <a:cxnLst/>
              <a:rect l="l" t="t" r="r" b="b"/>
              <a:pathLst>
                <a:path w="447" h="602" extrusionOk="0">
                  <a:moveTo>
                    <a:pt x="324" y="0"/>
                  </a:moveTo>
                  <a:cubicBezTo>
                    <a:pt x="298" y="0"/>
                    <a:pt x="269" y="8"/>
                    <a:pt x="238" y="23"/>
                  </a:cubicBezTo>
                  <a:cubicBezTo>
                    <a:pt x="89" y="113"/>
                    <a:pt x="0" y="291"/>
                    <a:pt x="0" y="440"/>
                  </a:cubicBezTo>
                  <a:cubicBezTo>
                    <a:pt x="0" y="541"/>
                    <a:pt x="41" y="601"/>
                    <a:pt x="114" y="601"/>
                  </a:cubicBezTo>
                  <a:cubicBezTo>
                    <a:pt x="149" y="601"/>
                    <a:pt x="191" y="588"/>
                    <a:pt x="238" y="559"/>
                  </a:cubicBezTo>
                  <a:cubicBezTo>
                    <a:pt x="357" y="500"/>
                    <a:pt x="447" y="321"/>
                    <a:pt x="447" y="172"/>
                  </a:cubicBezTo>
                  <a:cubicBezTo>
                    <a:pt x="447" y="62"/>
                    <a:pt x="398"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8"/>
            <p:cNvSpPr/>
            <p:nvPr/>
          </p:nvSpPr>
          <p:spPr>
            <a:xfrm>
              <a:off x="5094375" y="1357325"/>
              <a:ext cx="11175" cy="15025"/>
            </a:xfrm>
            <a:custGeom>
              <a:avLst/>
              <a:gdLst/>
              <a:ahLst/>
              <a:cxnLst/>
              <a:rect l="l" t="t" r="r" b="b"/>
              <a:pathLst>
                <a:path w="447" h="601" extrusionOk="0">
                  <a:moveTo>
                    <a:pt x="342" y="0"/>
                  </a:moveTo>
                  <a:cubicBezTo>
                    <a:pt x="312" y="0"/>
                    <a:pt x="276" y="13"/>
                    <a:pt x="238" y="42"/>
                  </a:cubicBezTo>
                  <a:cubicBezTo>
                    <a:pt x="89" y="102"/>
                    <a:pt x="0" y="280"/>
                    <a:pt x="0" y="429"/>
                  </a:cubicBezTo>
                  <a:cubicBezTo>
                    <a:pt x="0" y="539"/>
                    <a:pt x="49" y="601"/>
                    <a:pt x="135" y="601"/>
                  </a:cubicBezTo>
                  <a:cubicBezTo>
                    <a:pt x="165" y="601"/>
                    <a:pt x="200" y="593"/>
                    <a:pt x="238" y="578"/>
                  </a:cubicBezTo>
                  <a:cubicBezTo>
                    <a:pt x="357" y="489"/>
                    <a:pt x="447" y="310"/>
                    <a:pt x="447" y="161"/>
                  </a:cubicBezTo>
                  <a:cubicBezTo>
                    <a:pt x="447" y="60"/>
                    <a:pt x="405" y="0"/>
                    <a:pt x="3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8"/>
            <p:cNvSpPr/>
            <p:nvPr/>
          </p:nvSpPr>
          <p:spPr>
            <a:xfrm>
              <a:off x="5073525" y="1369225"/>
              <a:ext cx="11925" cy="15050"/>
            </a:xfrm>
            <a:custGeom>
              <a:avLst/>
              <a:gdLst/>
              <a:ahLst/>
              <a:cxnLst/>
              <a:rect l="l" t="t" r="r" b="b"/>
              <a:pathLst>
                <a:path w="477" h="602" extrusionOk="0">
                  <a:moveTo>
                    <a:pt x="349" y="0"/>
                  </a:moveTo>
                  <a:cubicBezTo>
                    <a:pt x="315" y="0"/>
                    <a:pt x="277" y="14"/>
                    <a:pt x="239" y="42"/>
                  </a:cubicBezTo>
                  <a:cubicBezTo>
                    <a:pt x="120" y="102"/>
                    <a:pt x="0" y="281"/>
                    <a:pt x="0" y="429"/>
                  </a:cubicBezTo>
                  <a:cubicBezTo>
                    <a:pt x="0" y="540"/>
                    <a:pt x="66" y="601"/>
                    <a:pt x="148" y="601"/>
                  </a:cubicBezTo>
                  <a:cubicBezTo>
                    <a:pt x="177" y="601"/>
                    <a:pt x="208" y="594"/>
                    <a:pt x="239" y="578"/>
                  </a:cubicBezTo>
                  <a:cubicBezTo>
                    <a:pt x="358" y="489"/>
                    <a:pt x="477" y="310"/>
                    <a:pt x="477" y="161"/>
                  </a:cubicBezTo>
                  <a:cubicBezTo>
                    <a:pt x="477" y="60"/>
                    <a:pt x="422"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8"/>
            <p:cNvSpPr/>
            <p:nvPr/>
          </p:nvSpPr>
          <p:spPr>
            <a:xfrm>
              <a:off x="5052675" y="1381125"/>
              <a:ext cx="11950" cy="15050"/>
            </a:xfrm>
            <a:custGeom>
              <a:avLst/>
              <a:gdLst/>
              <a:ahLst/>
              <a:cxnLst/>
              <a:rect l="l" t="t" r="r" b="b"/>
              <a:pathLst>
                <a:path w="478" h="602" extrusionOk="0">
                  <a:moveTo>
                    <a:pt x="350" y="1"/>
                  </a:moveTo>
                  <a:cubicBezTo>
                    <a:pt x="315" y="1"/>
                    <a:pt x="277" y="14"/>
                    <a:pt x="239" y="43"/>
                  </a:cubicBezTo>
                  <a:cubicBezTo>
                    <a:pt x="120" y="102"/>
                    <a:pt x="1" y="281"/>
                    <a:pt x="1" y="430"/>
                  </a:cubicBezTo>
                  <a:cubicBezTo>
                    <a:pt x="1" y="540"/>
                    <a:pt x="66" y="602"/>
                    <a:pt x="149" y="602"/>
                  </a:cubicBezTo>
                  <a:cubicBezTo>
                    <a:pt x="177" y="602"/>
                    <a:pt x="208" y="594"/>
                    <a:pt x="239" y="579"/>
                  </a:cubicBezTo>
                  <a:cubicBezTo>
                    <a:pt x="358" y="489"/>
                    <a:pt x="477" y="311"/>
                    <a:pt x="477" y="162"/>
                  </a:cubicBezTo>
                  <a:cubicBezTo>
                    <a:pt x="477" y="61"/>
                    <a:pt x="422" y="1"/>
                    <a:pt x="3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8"/>
            <p:cNvSpPr/>
            <p:nvPr/>
          </p:nvSpPr>
          <p:spPr>
            <a:xfrm>
              <a:off x="5031850" y="1393050"/>
              <a:ext cx="11925" cy="15025"/>
            </a:xfrm>
            <a:custGeom>
              <a:avLst/>
              <a:gdLst/>
              <a:ahLst/>
              <a:cxnLst/>
              <a:rect l="l" t="t" r="r" b="b"/>
              <a:pathLst>
                <a:path w="477" h="601" extrusionOk="0">
                  <a:moveTo>
                    <a:pt x="362" y="0"/>
                  </a:moveTo>
                  <a:cubicBezTo>
                    <a:pt x="328" y="0"/>
                    <a:pt x="286" y="14"/>
                    <a:pt x="238" y="42"/>
                  </a:cubicBezTo>
                  <a:cubicBezTo>
                    <a:pt x="119" y="102"/>
                    <a:pt x="0" y="280"/>
                    <a:pt x="0" y="429"/>
                  </a:cubicBezTo>
                  <a:cubicBezTo>
                    <a:pt x="0" y="540"/>
                    <a:pt x="66" y="601"/>
                    <a:pt x="148" y="601"/>
                  </a:cubicBezTo>
                  <a:cubicBezTo>
                    <a:pt x="177" y="601"/>
                    <a:pt x="208" y="593"/>
                    <a:pt x="238" y="578"/>
                  </a:cubicBezTo>
                  <a:cubicBezTo>
                    <a:pt x="387" y="489"/>
                    <a:pt x="476" y="310"/>
                    <a:pt x="476" y="161"/>
                  </a:cubicBezTo>
                  <a:cubicBezTo>
                    <a:pt x="476" y="60"/>
                    <a:pt x="435" y="0"/>
                    <a:pt x="3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8"/>
            <p:cNvSpPr/>
            <p:nvPr/>
          </p:nvSpPr>
          <p:spPr>
            <a:xfrm>
              <a:off x="5011750" y="1405425"/>
              <a:ext cx="11175" cy="14575"/>
            </a:xfrm>
            <a:custGeom>
              <a:avLst/>
              <a:gdLst/>
              <a:ahLst/>
              <a:cxnLst/>
              <a:rect l="l" t="t" r="r" b="b"/>
              <a:pathLst>
                <a:path w="447" h="583" extrusionOk="0">
                  <a:moveTo>
                    <a:pt x="315" y="0"/>
                  </a:moveTo>
                  <a:cubicBezTo>
                    <a:pt x="284" y="0"/>
                    <a:pt x="249" y="8"/>
                    <a:pt x="209" y="24"/>
                  </a:cubicBezTo>
                  <a:cubicBezTo>
                    <a:pt x="90" y="83"/>
                    <a:pt x="0" y="292"/>
                    <a:pt x="0" y="411"/>
                  </a:cubicBezTo>
                  <a:cubicBezTo>
                    <a:pt x="0" y="521"/>
                    <a:pt x="49" y="582"/>
                    <a:pt x="123" y="582"/>
                  </a:cubicBezTo>
                  <a:cubicBezTo>
                    <a:pt x="149" y="582"/>
                    <a:pt x="178" y="575"/>
                    <a:pt x="209" y="559"/>
                  </a:cubicBezTo>
                  <a:cubicBezTo>
                    <a:pt x="357" y="470"/>
                    <a:pt x="447" y="292"/>
                    <a:pt x="447" y="143"/>
                  </a:cubicBezTo>
                  <a:cubicBezTo>
                    <a:pt x="447" y="55"/>
                    <a:pt x="399" y="0"/>
                    <a:pt x="3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8"/>
            <p:cNvSpPr/>
            <p:nvPr/>
          </p:nvSpPr>
          <p:spPr>
            <a:xfrm>
              <a:off x="4990900" y="1417325"/>
              <a:ext cx="11200" cy="14600"/>
            </a:xfrm>
            <a:custGeom>
              <a:avLst/>
              <a:gdLst/>
              <a:ahLst/>
              <a:cxnLst/>
              <a:rect l="l" t="t" r="r" b="b"/>
              <a:pathLst>
                <a:path w="448" h="584" extrusionOk="0">
                  <a:moveTo>
                    <a:pt x="327" y="1"/>
                  </a:moveTo>
                  <a:cubicBezTo>
                    <a:pt x="300" y="1"/>
                    <a:pt x="271" y="8"/>
                    <a:pt x="239" y="24"/>
                  </a:cubicBezTo>
                  <a:cubicBezTo>
                    <a:pt x="90" y="113"/>
                    <a:pt x="1" y="292"/>
                    <a:pt x="1" y="441"/>
                  </a:cubicBezTo>
                  <a:cubicBezTo>
                    <a:pt x="1" y="528"/>
                    <a:pt x="48" y="583"/>
                    <a:pt x="132" y="583"/>
                  </a:cubicBezTo>
                  <a:cubicBezTo>
                    <a:pt x="163" y="583"/>
                    <a:pt x="199" y="576"/>
                    <a:pt x="239" y="560"/>
                  </a:cubicBezTo>
                  <a:cubicBezTo>
                    <a:pt x="358" y="471"/>
                    <a:pt x="447" y="292"/>
                    <a:pt x="447" y="143"/>
                  </a:cubicBezTo>
                  <a:cubicBezTo>
                    <a:pt x="447" y="56"/>
                    <a:pt x="399" y="1"/>
                    <a:pt x="3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8"/>
            <p:cNvSpPr/>
            <p:nvPr/>
          </p:nvSpPr>
          <p:spPr>
            <a:xfrm>
              <a:off x="4970050" y="1429250"/>
              <a:ext cx="11950" cy="14575"/>
            </a:xfrm>
            <a:custGeom>
              <a:avLst/>
              <a:gdLst/>
              <a:ahLst/>
              <a:cxnLst/>
              <a:rect l="l" t="t" r="r" b="b"/>
              <a:pathLst>
                <a:path w="478" h="583" extrusionOk="0">
                  <a:moveTo>
                    <a:pt x="329" y="0"/>
                  </a:moveTo>
                  <a:cubicBezTo>
                    <a:pt x="301" y="0"/>
                    <a:pt x="270" y="8"/>
                    <a:pt x="239" y="23"/>
                  </a:cubicBezTo>
                  <a:cubicBezTo>
                    <a:pt x="120" y="113"/>
                    <a:pt x="1" y="291"/>
                    <a:pt x="1" y="440"/>
                  </a:cubicBezTo>
                  <a:cubicBezTo>
                    <a:pt x="1" y="527"/>
                    <a:pt x="65" y="583"/>
                    <a:pt x="146" y="583"/>
                  </a:cubicBezTo>
                  <a:cubicBezTo>
                    <a:pt x="175" y="583"/>
                    <a:pt x="207" y="575"/>
                    <a:pt x="239" y="559"/>
                  </a:cubicBezTo>
                  <a:cubicBezTo>
                    <a:pt x="358" y="500"/>
                    <a:pt x="477" y="291"/>
                    <a:pt x="477" y="172"/>
                  </a:cubicBezTo>
                  <a:cubicBezTo>
                    <a:pt x="477" y="62"/>
                    <a:pt x="412"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8"/>
            <p:cNvSpPr/>
            <p:nvPr/>
          </p:nvSpPr>
          <p:spPr>
            <a:xfrm>
              <a:off x="4949225" y="1441150"/>
              <a:ext cx="11925" cy="15050"/>
            </a:xfrm>
            <a:custGeom>
              <a:avLst/>
              <a:gdLst/>
              <a:ahLst/>
              <a:cxnLst/>
              <a:rect l="l" t="t" r="r" b="b"/>
              <a:pathLst>
                <a:path w="477" h="602" extrusionOk="0">
                  <a:moveTo>
                    <a:pt x="329" y="1"/>
                  </a:moveTo>
                  <a:cubicBezTo>
                    <a:pt x="300" y="1"/>
                    <a:pt x="269" y="8"/>
                    <a:pt x="238" y="24"/>
                  </a:cubicBezTo>
                  <a:cubicBezTo>
                    <a:pt x="119" y="113"/>
                    <a:pt x="0" y="292"/>
                    <a:pt x="0" y="441"/>
                  </a:cubicBezTo>
                  <a:cubicBezTo>
                    <a:pt x="0" y="542"/>
                    <a:pt x="55" y="602"/>
                    <a:pt x="128" y="602"/>
                  </a:cubicBezTo>
                  <a:cubicBezTo>
                    <a:pt x="162" y="602"/>
                    <a:pt x="200" y="588"/>
                    <a:pt x="238" y="560"/>
                  </a:cubicBezTo>
                  <a:cubicBezTo>
                    <a:pt x="357" y="500"/>
                    <a:pt x="477" y="321"/>
                    <a:pt x="477" y="173"/>
                  </a:cubicBezTo>
                  <a:cubicBezTo>
                    <a:pt x="477" y="62"/>
                    <a:pt x="411" y="1"/>
                    <a:pt x="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8"/>
            <p:cNvSpPr/>
            <p:nvPr/>
          </p:nvSpPr>
          <p:spPr>
            <a:xfrm>
              <a:off x="4663375" y="1150375"/>
              <a:ext cx="11950" cy="15050"/>
            </a:xfrm>
            <a:custGeom>
              <a:avLst/>
              <a:gdLst/>
              <a:ahLst/>
              <a:cxnLst/>
              <a:rect l="l" t="t" r="r" b="b"/>
              <a:pathLst>
                <a:path w="478" h="602" extrusionOk="0">
                  <a:moveTo>
                    <a:pt x="129" y="1"/>
                  </a:moveTo>
                  <a:cubicBezTo>
                    <a:pt x="56" y="1"/>
                    <a:pt x="1" y="61"/>
                    <a:pt x="1" y="162"/>
                  </a:cubicBezTo>
                  <a:cubicBezTo>
                    <a:pt x="1" y="311"/>
                    <a:pt x="120" y="489"/>
                    <a:pt x="239" y="579"/>
                  </a:cubicBezTo>
                  <a:cubicBezTo>
                    <a:pt x="270" y="594"/>
                    <a:pt x="301" y="602"/>
                    <a:pt x="329" y="602"/>
                  </a:cubicBezTo>
                  <a:cubicBezTo>
                    <a:pt x="412" y="602"/>
                    <a:pt x="477" y="540"/>
                    <a:pt x="477" y="430"/>
                  </a:cubicBezTo>
                  <a:cubicBezTo>
                    <a:pt x="477" y="281"/>
                    <a:pt x="358" y="102"/>
                    <a:pt x="239" y="43"/>
                  </a:cubicBezTo>
                  <a:cubicBezTo>
                    <a:pt x="201" y="14"/>
                    <a:pt x="163" y="1"/>
                    <a:pt x="1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8"/>
            <p:cNvSpPr/>
            <p:nvPr/>
          </p:nvSpPr>
          <p:spPr>
            <a:xfrm>
              <a:off x="4684225" y="1162300"/>
              <a:ext cx="11925" cy="15025"/>
            </a:xfrm>
            <a:custGeom>
              <a:avLst/>
              <a:gdLst/>
              <a:ahLst/>
              <a:cxnLst/>
              <a:rect l="l" t="t" r="r" b="b"/>
              <a:pathLst>
                <a:path w="477" h="601" extrusionOk="0">
                  <a:moveTo>
                    <a:pt x="128" y="0"/>
                  </a:moveTo>
                  <a:cubicBezTo>
                    <a:pt x="56" y="0"/>
                    <a:pt x="1" y="60"/>
                    <a:pt x="1" y="161"/>
                  </a:cubicBezTo>
                  <a:cubicBezTo>
                    <a:pt x="1" y="310"/>
                    <a:pt x="120" y="489"/>
                    <a:pt x="239" y="578"/>
                  </a:cubicBezTo>
                  <a:cubicBezTo>
                    <a:pt x="270" y="594"/>
                    <a:pt x="300" y="601"/>
                    <a:pt x="329" y="601"/>
                  </a:cubicBezTo>
                  <a:cubicBezTo>
                    <a:pt x="411" y="601"/>
                    <a:pt x="477" y="540"/>
                    <a:pt x="477" y="429"/>
                  </a:cubicBezTo>
                  <a:cubicBezTo>
                    <a:pt x="477" y="280"/>
                    <a:pt x="358" y="102"/>
                    <a:pt x="239" y="42"/>
                  </a:cubicBezTo>
                  <a:cubicBezTo>
                    <a:pt x="201" y="14"/>
                    <a:pt x="162"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8"/>
            <p:cNvSpPr/>
            <p:nvPr/>
          </p:nvSpPr>
          <p:spPr>
            <a:xfrm>
              <a:off x="4705075" y="1174200"/>
              <a:ext cx="11175" cy="15050"/>
            </a:xfrm>
            <a:custGeom>
              <a:avLst/>
              <a:gdLst/>
              <a:ahLst/>
              <a:cxnLst/>
              <a:rect l="l" t="t" r="r" b="b"/>
              <a:pathLst>
                <a:path w="447" h="602" extrusionOk="0">
                  <a:moveTo>
                    <a:pt x="115" y="1"/>
                  </a:moveTo>
                  <a:cubicBezTo>
                    <a:pt x="42" y="1"/>
                    <a:pt x="0" y="61"/>
                    <a:pt x="0" y="162"/>
                  </a:cubicBezTo>
                  <a:cubicBezTo>
                    <a:pt x="0" y="311"/>
                    <a:pt x="90" y="489"/>
                    <a:pt x="238" y="579"/>
                  </a:cubicBezTo>
                  <a:cubicBezTo>
                    <a:pt x="269" y="594"/>
                    <a:pt x="298" y="601"/>
                    <a:pt x="324" y="601"/>
                  </a:cubicBezTo>
                  <a:cubicBezTo>
                    <a:pt x="398" y="601"/>
                    <a:pt x="447" y="540"/>
                    <a:pt x="447" y="430"/>
                  </a:cubicBezTo>
                  <a:cubicBezTo>
                    <a:pt x="447" y="281"/>
                    <a:pt x="358" y="102"/>
                    <a:pt x="238" y="43"/>
                  </a:cubicBezTo>
                  <a:cubicBezTo>
                    <a:pt x="191" y="14"/>
                    <a:pt x="149" y="1"/>
                    <a:pt x="1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8"/>
            <p:cNvSpPr/>
            <p:nvPr/>
          </p:nvSpPr>
          <p:spPr>
            <a:xfrm>
              <a:off x="4725900" y="1186100"/>
              <a:ext cx="11200" cy="15050"/>
            </a:xfrm>
            <a:custGeom>
              <a:avLst/>
              <a:gdLst/>
              <a:ahLst/>
              <a:cxnLst/>
              <a:rect l="l" t="t" r="r" b="b"/>
              <a:pathLst>
                <a:path w="448" h="602" extrusionOk="0">
                  <a:moveTo>
                    <a:pt x="106" y="1"/>
                  </a:moveTo>
                  <a:cubicBezTo>
                    <a:pt x="42" y="1"/>
                    <a:pt x="1" y="61"/>
                    <a:pt x="1" y="162"/>
                  </a:cubicBezTo>
                  <a:cubicBezTo>
                    <a:pt x="1" y="311"/>
                    <a:pt x="90" y="490"/>
                    <a:pt x="209" y="579"/>
                  </a:cubicBezTo>
                  <a:cubicBezTo>
                    <a:pt x="248" y="594"/>
                    <a:pt x="282" y="602"/>
                    <a:pt x="312" y="602"/>
                  </a:cubicBezTo>
                  <a:cubicBezTo>
                    <a:pt x="398" y="602"/>
                    <a:pt x="448" y="540"/>
                    <a:pt x="448" y="430"/>
                  </a:cubicBezTo>
                  <a:cubicBezTo>
                    <a:pt x="448" y="281"/>
                    <a:pt x="358" y="103"/>
                    <a:pt x="209" y="43"/>
                  </a:cubicBezTo>
                  <a:cubicBezTo>
                    <a:pt x="171" y="14"/>
                    <a:pt x="136" y="1"/>
                    <a:pt x="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8"/>
            <p:cNvSpPr/>
            <p:nvPr/>
          </p:nvSpPr>
          <p:spPr>
            <a:xfrm>
              <a:off x="4746000" y="1198025"/>
              <a:ext cx="11950" cy="15050"/>
            </a:xfrm>
            <a:custGeom>
              <a:avLst/>
              <a:gdLst/>
              <a:ahLst/>
              <a:cxnLst/>
              <a:rect l="l" t="t" r="r" b="b"/>
              <a:pathLst>
                <a:path w="478" h="602" extrusionOk="0">
                  <a:moveTo>
                    <a:pt x="128" y="0"/>
                  </a:moveTo>
                  <a:cubicBezTo>
                    <a:pt x="56" y="0"/>
                    <a:pt x="1" y="60"/>
                    <a:pt x="1" y="161"/>
                  </a:cubicBezTo>
                  <a:cubicBezTo>
                    <a:pt x="1" y="310"/>
                    <a:pt x="120" y="489"/>
                    <a:pt x="239" y="578"/>
                  </a:cubicBezTo>
                  <a:cubicBezTo>
                    <a:pt x="278" y="594"/>
                    <a:pt x="312" y="601"/>
                    <a:pt x="342" y="601"/>
                  </a:cubicBezTo>
                  <a:cubicBezTo>
                    <a:pt x="428" y="601"/>
                    <a:pt x="477" y="540"/>
                    <a:pt x="477" y="429"/>
                  </a:cubicBezTo>
                  <a:cubicBezTo>
                    <a:pt x="477" y="281"/>
                    <a:pt x="388" y="102"/>
                    <a:pt x="239" y="42"/>
                  </a:cubicBezTo>
                  <a:cubicBezTo>
                    <a:pt x="201" y="14"/>
                    <a:pt x="163"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8"/>
            <p:cNvSpPr/>
            <p:nvPr/>
          </p:nvSpPr>
          <p:spPr>
            <a:xfrm>
              <a:off x="4766850" y="1209925"/>
              <a:ext cx="11925" cy="15050"/>
            </a:xfrm>
            <a:custGeom>
              <a:avLst/>
              <a:gdLst/>
              <a:ahLst/>
              <a:cxnLst/>
              <a:rect l="l" t="t" r="r" b="b"/>
              <a:pathLst>
                <a:path w="477" h="602" extrusionOk="0">
                  <a:moveTo>
                    <a:pt x="128" y="1"/>
                  </a:moveTo>
                  <a:cubicBezTo>
                    <a:pt x="56" y="1"/>
                    <a:pt x="1" y="61"/>
                    <a:pt x="1" y="162"/>
                  </a:cubicBezTo>
                  <a:cubicBezTo>
                    <a:pt x="1" y="311"/>
                    <a:pt x="120" y="489"/>
                    <a:pt x="239" y="579"/>
                  </a:cubicBezTo>
                  <a:cubicBezTo>
                    <a:pt x="269" y="594"/>
                    <a:pt x="300" y="601"/>
                    <a:pt x="329" y="601"/>
                  </a:cubicBezTo>
                  <a:cubicBezTo>
                    <a:pt x="411" y="601"/>
                    <a:pt x="477" y="540"/>
                    <a:pt x="477" y="430"/>
                  </a:cubicBezTo>
                  <a:cubicBezTo>
                    <a:pt x="477" y="281"/>
                    <a:pt x="358" y="102"/>
                    <a:pt x="239" y="43"/>
                  </a:cubicBezTo>
                  <a:cubicBezTo>
                    <a:pt x="201" y="14"/>
                    <a:pt x="162"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8"/>
            <p:cNvSpPr/>
            <p:nvPr/>
          </p:nvSpPr>
          <p:spPr>
            <a:xfrm>
              <a:off x="4787700" y="1221850"/>
              <a:ext cx="11925" cy="15025"/>
            </a:xfrm>
            <a:custGeom>
              <a:avLst/>
              <a:gdLst/>
              <a:ahLst/>
              <a:cxnLst/>
              <a:rect l="l" t="t" r="r" b="b"/>
              <a:pathLst>
                <a:path w="477" h="601" extrusionOk="0">
                  <a:moveTo>
                    <a:pt x="128" y="0"/>
                  </a:moveTo>
                  <a:cubicBezTo>
                    <a:pt x="55" y="0"/>
                    <a:pt x="0" y="60"/>
                    <a:pt x="0" y="161"/>
                  </a:cubicBezTo>
                  <a:cubicBezTo>
                    <a:pt x="0" y="310"/>
                    <a:pt x="119" y="489"/>
                    <a:pt x="238" y="578"/>
                  </a:cubicBezTo>
                  <a:cubicBezTo>
                    <a:pt x="269" y="593"/>
                    <a:pt x="300" y="601"/>
                    <a:pt x="329" y="601"/>
                  </a:cubicBezTo>
                  <a:cubicBezTo>
                    <a:pt x="411" y="601"/>
                    <a:pt x="477" y="540"/>
                    <a:pt x="477" y="429"/>
                  </a:cubicBezTo>
                  <a:cubicBezTo>
                    <a:pt x="477" y="280"/>
                    <a:pt x="357" y="102"/>
                    <a:pt x="238" y="42"/>
                  </a:cubicBezTo>
                  <a:cubicBezTo>
                    <a:pt x="200" y="13"/>
                    <a:pt x="162"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8"/>
            <p:cNvSpPr/>
            <p:nvPr/>
          </p:nvSpPr>
          <p:spPr>
            <a:xfrm>
              <a:off x="4808525" y="1234225"/>
              <a:ext cx="11200" cy="14575"/>
            </a:xfrm>
            <a:custGeom>
              <a:avLst/>
              <a:gdLst/>
              <a:ahLst/>
              <a:cxnLst/>
              <a:rect l="l" t="t" r="r" b="b"/>
              <a:pathLst>
                <a:path w="448" h="583" extrusionOk="0">
                  <a:moveTo>
                    <a:pt x="133" y="0"/>
                  </a:moveTo>
                  <a:cubicBezTo>
                    <a:pt x="49" y="0"/>
                    <a:pt x="1" y="55"/>
                    <a:pt x="1" y="143"/>
                  </a:cubicBezTo>
                  <a:cubicBezTo>
                    <a:pt x="1" y="291"/>
                    <a:pt x="90" y="470"/>
                    <a:pt x="239" y="559"/>
                  </a:cubicBezTo>
                  <a:cubicBezTo>
                    <a:pt x="270" y="575"/>
                    <a:pt x="299" y="582"/>
                    <a:pt x="324" y="582"/>
                  </a:cubicBezTo>
                  <a:cubicBezTo>
                    <a:pt x="398" y="582"/>
                    <a:pt x="447" y="521"/>
                    <a:pt x="447" y="411"/>
                  </a:cubicBezTo>
                  <a:cubicBezTo>
                    <a:pt x="447" y="291"/>
                    <a:pt x="358" y="113"/>
                    <a:pt x="239" y="23"/>
                  </a:cubicBezTo>
                  <a:cubicBezTo>
                    <a:pt x="199" y="8"/>
                    <a:pt x="164" y="0"/>
                    <a:pt x="1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8"/>
            <p:cNvSpPr/>
            <p:nvPr/>
          </p:nvSpPr>
          <p:spPr>
            <a:xfrm>
              <a:off x="4829375" y="1246150"/>
              <a:ext cx="11200" cy="14575"/>
            </a:xfrm>
            <a:custGeom>
              <a:avLst/>
              <a:gdLst/>
              <a:ahLst/>
              <a:cxnLst/>
              <a:rect l="l" t="t" r="r" b="b"/>
              <a:pathLst>
                <a:path w="448" h="583" extrusionOk="0">
                  <a:moveTo>
                    <a:pt x="124" y="0"/>
                  </a:moveTo>
                  <a:cubicBezTo>
                    <a:pt x="50" y="0"/>
                    <a:pt x="1" y="61"/>
                    <a:pt x="1" y="172"/>
                  </a:cubicBezTo>
                  <a:cubicBezTo>
                    <a:pt x="1" y="291"/>
                    <a:pt x="90" y="469"/>
                    <a:pt x="209" y="559"/>
                  </a:cubicBezTo>
                  <a:cubicBezTo>
                    <a:pt x="249" y="575"/>
                    <a:pt x="284" y="582"/>
                    <a:pt x="315" y="582"/>
                  </a:cubicBezTo>
                  <a:cubicBezTo>
                    <a:pt x="399" y="582"/>
                    <a:pt x="447" y="527"/>
                    <a:pt x="447" y="440"/>
                  </a:cubicBezTo>
                  <a:cubicBezTo>
                    <a:pt x="447" y="291"/>
                    <a:pt x="358" y="112"/>
                    <a:pt x="209" y="23"/>
                  </a:cubicBezTo>
                  <a:cubicBezTo>
                    <a:pt x="178" y="8"/>
                    <a:pt x="149" y="0"/>
                    <a:pt x="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8"/>
            <p:cNvSpPr/>
            <p:nvPr/>
          </p:nvSpPr>
          <p:spPr>
            <a:xfrm>
              <a:off x="4849475" y="1258050"/>
              <a:ext cx="11925" cy="15050"/>
            </a:xfrm>
            <a:custGeom>
              <a:avLst/>
              <a:gdLst/>
              <a:ahLst/>
              <a:cxnLst/>
              <a:rect l="l" t="t" r="r" b="b"/>
              <a:pathLst>
                <a:path w="477" h="602" extrusionOk="0">
                  <a:moveTo>
                    <a:pt x="148" y="0"/>
                  </a:moveTo>
                  <a:cubicBezTo>
                    <a:pt x="66" y="0"/>
                    <a:pt x="0" y="62"/>
                    <a:pt x="0" y="172"/>
                  </a:cubicBezTo>
                  <a:cubicBezTo>
                    <a:pt x="0" y="321"/>
                    <a:pt x="120" y="500"/>
                    <a:pt x="239" y="559"/>
                  </a:cubicBezTo>
                  <a:cubicBezTo>
                    <a:pt x="286" y="588"/>
                    <a:pt x="328" y="601"/>
                    <a:pt x="362" y="601"/>
                  </a:cubicBezTo>
                  <a:cubicBezTo>
                    <a:pt x="436" y="601"/>
                    <a:pt x="477" y="541"/>
                    <a:pt x="477" y="440"/>
                  </a:cubicBezTo>
                  <a:cubicBezTo>
                    <a:pt x="477" y="291"/>
                    <a:pt x="388" y="113"/>
                    <a:pt x="239" y="23"/>
                  </a:cubicBezTo>
                  <a:cubicBezTo>
                    <a:pt x="208" y="8"/>
                    <a:pt x="177" y="0"/>
                    <a:pt x="1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4673800" y="1173450"/>
              <a:ext cx="11950" cy="15050"/>
            </a:xfrm>
            <a:custGeom>
              <a:avLst/>
              <a:gdLst/>
              <a:ahLst/>
              <a:cxnLst/>
              <a:rect l="l" t="t" r="r" b="b"/>
              <a:pathLst>
                <a:path w="478" h="602" extrusionOk="0">
                  <a:moveTo>
                    <a:pt x="128" y="1"/>
                  </a:moveTo>
                  <a:cubicBezTo>
                    <a:pt x="56" y="1"/>
                    <a:pt x="1" y="61"/>
                    <a:pt x="1" y="162"/>
                  </a:cubicBezTo>
                  <a:cubicBezTo>
                    <a:pt x="1" y="311"/>
                    <a:pt x="120" y="489"/>
                    <a:pt x="239" y="579"/>
                  </a:cubicBezTo>
                  <a:cubicBezTo>
                    <a:pt x="270" y="594"/>
                    <a:pt x="301" y="602"/>
                    <a:pt x="329" y="602"/>
                  </a:cubicBezTo>
                  <a:cubicBezTo>
                    <a:pt x="412" y="602"/>
                    <a:pt x="477" y="540"/>
                    <a:pt x="477" y="430"/>
                  </a:cubicBezTo>
                  <a:cubicBezTo>
                    <a:pt x="477" y="281"/>
                    <a:pt x="358" y="102"/>
                    <a:pt x="239" y="43"/>
                  </a:cubicBezTo>
                  <a:cubicBezTo>
                    <a:pt x="201" y="14"/>
                    <a:pt x="163"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8"/>
            <p:cNvSpPr/>
            <p:nvPr/>
          </p:nvSpPr>
          <p:spPr>
            <a:xfrm>
              <a:off x="4694650" y="1185375"/>
              <a:ext cx="11925" cy="15025"/>
            </a:xfrm>
            <a:custGeom>
              <a:avLst/>
              <a:gdLst/>
              <a:ahLst/>
              <a:cxnLst/>
              <a:rect l="l" t="t" r="r" b="b"/>
              <a:pathLst>
                <a:path w="477" h="601" extrusionOk="0">
                  <a:moveTo>
                    <a:pt x="115" y="0"/>
                  </a:moveTo>
                  <a:cubicBezTo>
                    <a:pt x="42" y="0"/>
                    <a:pt x="0" y="60"/>
                    <a:pt x="0" y="161"/>
                  </a:cubicBezTo>
                  <a:cubicBezTo>
                    <a:pt x="0" y="310"/>
                    <a:pt x="90" y="489"/>
                    <a:pt x="239" y="578"/>
                  </a:cubicBezTo>
                  <a:cubicBezTo>
                    <a:pt x="269" y="594"/>
                    <a:pt x="300" y="601"/>
                    <a:pt x="329" y="601"/>
                  </a:cubicBezTo>
                  <a:cubicBezTo>
                    <a:pt x="411" y="601"/>
                    <a:pt x="477" y="540"/>
                    <a:pt x="477" y="429"/>
                  </a:cubicBezTo>
                  <a:cubicBezTo>
                    <a:pt x="477" y="280"/>
                    <a:pt x="358" y="102"/>
                    <a:pt x="239" y="42"/>
                  </a:cubicBezTo>
                  <a:cubicBezTo>
                    <a:pt x="191" y="14"/>
                    <a:pt x="149" y="0"/>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8"/>
            <p:cNvSpPr/>
            <p:nvPr/>
          </p:nvSpPr>
          <p:spPr>
            <a:xfrm>
              <a:off x="4715500" y="1197275"/>
              <a:ext cx="11175" cy="15050"/>
            </a:xfrm>
            <a:custGeom>
              <a:avLst/>
              <a:gdLst/>
              <a:ahLst/>
              <a:cxnLst/>
              <a:rect l="l" t="t" r="r" b="b"/>
              <a:pathLst>
                <a:path w="447" h="602" extrusionOk="0">
                  <a:moveTo>
                    <a:pt x="114" y="1"/>
                  </a:moveTo>
                  <a:cubicBezTo>
                    <a:pt x="41" y="1"/>
                    <a:pt x="0" y="61"/>
                    <a:pt x="0" y="162"/>
                  </a:cubicBezTo>
                  <a:cubicBezTo>
                    <a:pt x="0" y="311"/>
                    <a:pt x="89" y="489"/>
                    <a:pt x="238" y="579"/>
                  </a:cubicBezTo>
                  <a:cubicBezTo>
                    <a:pt x="269" y="594"/>
                    <a:pt x="298" y="601"/>
                    <a:pt x="324" y="601"/>
                  </a:cubicBezTo>
                  <a:cubicBezTo>
                    <a:pt x="398" y="601"/>
                    <a:pt x="447" y="540"/>
                    <a:pt x="447" y="430"/>
                  </a:cubicBezTo>
                  <a:cubicBezTo>
                    <a:pt x="447" y="281"/>
                    <a:pt x="357" y="102"/>
                    <a:pt x="238" y="43"/>
                  </a:cubicBezTo>
                  <a:cubicBezTo>
                    <a:pt x="191" y="14"/>
                    <a:pt x="149" y="1"/>
                    <a:pt x="1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4736325" y="1209175"/>
              <a:ext cx="11200" cy="15050"/>
            </a:xfrm>
            <a:custGeom>
              <a:avLst/>
              <a:gdLst/>
              <a:ahLst/>
              <a:cxnLst/>
              <a:rect l="l" t="t" r="r" b="b"/>
              <a:pathLst>
                <a:path w="448" h="602" extrusionOk="0">
                  <a:moveTo>
                    <a:pt x="106" y="1"/>
                  </a:moveTo>
                  <a:cubicBezTo>
                    <a:pt x="42" y="1"/>
                    <a:pt x="1" y="61"/>
                    <a:pt x="1" y="162"/>
                  </a:cubicBezTo>
                  <a:cubicBezTo>
                    <a:pt x="1" y="311"/>
                    <a:pt x="90" y="490"/>
                    <a:pt x="209" y="579"/>
                  </a:cubicBezTo>
                  <a:cubicBezTo>
                    <a:pt x="248" y="594"/>
                    <a:pt x="282" y="602"/>
                    <a:pt x="312" y="602"/>
                  </a:cubicBezTo>
                  <a:cubicBezTo>
                    <a:pt x="398" y="602"/>
                    <a:pt x="447" y="540"/>
                    <a:pt x="447" y="430"/>
                  </a:cubicBezTo>
                  <a:cubicBezTo>
                    <a:pt x="447" y="281"/>
                    <a:pt x="358" y="103"/>
                    <a:pt x="209" y="43"/>
                  </a:cubicBezTo>
                  <a:cubicBezTo>
                    <a:pt x="171" y="14"/>
                    <a:pt x="136" y="1"/>
                    <a:pt x="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4756425" y="1221425"/>
              <a:ext cx="11950" cy="14725"/>
            </a:xfrm>
            <a:custGeom>
              <a:avLst/>
              <a:gdLst/>
              <a:ahLst/>
              <a:cxnLst/>
              <a:rect l="l" t="t" r="r" b="b"/>
              <a:pathLst>
                <a:path w="478" h="589" extrusionOk="0">
                  <a:moveTo>
                    <a:pt x="130" y="1"/>
                  </a:moveTo>
                  <a:cubicBezTo>
                    <a:pt x="56" y="1"/>
                    <a:pt x="1" y="47"/>
                    <a:pt x="1" y="148"/>
                  </a:cubicBezTo>
                  <a:cubicBezTo>
                    <a:pt x="1" y="297"/>
                    <a:pt x="120" y="476"/>
                    <a:pt x="239" y="565"/>
                  </a:cubicBezTo>
                  <a:cubicBezTo>
                    <a:pt x="270" y="581"/>
                    <a:pt x="300" y="588"/>
                    <a:pt x="329" y="588"/>
                  </a:cubicBezTo>
                  <a:cubicBezTo>
                    <a:pt x="412" y="588"/>
                    <a:pt x="477" y="527"/>
                    <a:pt x="477" y="416"/>
                  </a:cubicBezTo>
                  <a:cubicBezTo>
                    <a:pt x="477" y="297"/>
                    <a:pt x="358" y="89"/>
                    <a:pt x="239" y="29"/>
                  </a:cubicBezTo>
                  <a:cubicBezTo>
                    <a:pt x="201" y="10"/>
                    <a:pt x="163" y="1"/>
                    <a:pt x="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4777275" y="1233475"/>
              <a:ext cx="11925" cy="14575"/>
            </a:xfrm>
            <a:custGeom>
              <a:avLst/>
              <a:gdLst/>
              <a:ahLst/>
              <a:cxnLst/>
              <a:rect l="l" t="t" r="r" b="b"/>
              <a:pathLst>
                <a:path w="477" h="583" extrusionOk="0">
                  <a:moveTo>
                    <a:pt x="145" y="0"/>
                  </a:moveTo>
                  <a:cubicBezTo>
                    <a:pt x="64" y="0"/>
                    <a:pt x="0" y="56"/>
                    <a:pt x="0" y="143"/>
                  </a:cubicBezTo>
                  <a:cubicBezTo>
                    <a:pt x="0" y="292"/>
                    <a:pt x="119" y="470"/>
                    <a:pt x="239" y="560"/>
                  </a:cubicBezTo>
                  <a:cubicBezTo>
                    <a:pt x="269" y="575"/>
                    <a:pt x="300" y="582"/>
                    <a:pt x="329" y="582"/>
                  </a:cubicBezTo>
                  <a:cubicBezTo>
                    <a:pt x="411" y="582"/>
                    <a:pt x="477" y="521"/>
                    <a:pt x="477" y="411"/>
                  </a:cubicBezTo>
                  <a:cubicBezTo>
                    <a:pt x="477" y="292"/>
                    <a:pt x="358" y="113"/>
                    <a:pt x="239" y="24"/>
                  </a:cubicBezTo>
                  <a:cubicBezTo>
                    <a:pt x="207" y="8"/>
                    <a:pt x="175" y="0"/>
                    <a:pt x="1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8"/>
            <p:cNvSpPr/>
            <p:nvPr/>
          </p:nvSpPr>
          <p:spPr>
            <a:xfrm>
              <a:off x="4798125" y="1245400"/>
              <a:ext cx="11925" cy="14575"/>
            </a:xfrm>
            <a:custGeom>
              <a:avLst/>
              <a:gdLst/>
              <a:ahLst/>
              <a:cxnLst/>
              <a:rect l="l" t="t" r="r" b="b"/>
              <a:pathLst>
                <a:path w="477" h="583" extrusionOk="0">
                  <a:moveTo>
                    <a:pt x="135" y="0"/>
                  </a:moveTo>
                  <a:cubicBezTo>
                    <a:pt x="49" y="0"/>
                    <a:pt x="0" y="62"/>
                    <a:pt x="0" y="172"/>
                  </a:cubicBezTo>
                  <a:cubicBezTo>
                    <a:pt x="0" y="291"/>
                    <a:pt x="89" y="499"/>
                    <a:pt x="238" y="559"/>
                  </a:cubicBezTo>
                  <a:cubicBezTo>
                    <a:pt x="270" y="575"/>
                    <a:pt x="302" y="582"/>
                    <a:pt x="332" y="582"/>
                  </a:cubicBezTo>
                  <a:cubicBezTo>
                    <a:pt x="413" y="582"/>
                    <a:pt x="476" y="527"/>
                    <a:pt x="476" y="440"/>
                  </a:cubicBezTo>
                  <a:cubicBezTo>
                    <a:pt x="476" y="291"/>
                    <a:pt x="357" y="112"/>
                    <a:pt x="238" y="23"/>
                  </a:cubicBezTo>
                  <a:cubicBezTo>
                    <a:pt x="200" y="8"/>
                    <a:pt x="165" y="0"/>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8"/>
            <p:cNvSpPr/>
            <p:nvPr/>
          </p:nvSpPr>
          <p:spPr>
            <a:xfrm>
              <a:off x="4818950" y="1257300"/>
              <a:ext cx="11200" cy="15050"/>
            </a:xfrm>
            <a:custGeom>
              <a:avLst/>
              <a:gdLst/>
              <a:ahLst/>
              <a:cxnLst/>
              <a:rect l="l" t="t" r="r" b="b"/>
              <a:pathLst>
                <a:path w="448" h="602" extrusionOk="0">
                  <a:moveTo>
                    <a:pt x="136" y="1"/>
                  </a:moveTo>
                  <a:cubicBezTo>
                    <a:pt x="50" y="1"/>
                    <a:pt x="1" y="62"/>
                    <a:pt x="1" y="172"/>
                  </a:cubicBezTo>
                  <a:cubicBezTo>
                    <a:pt x="1" y="321"/>
                    <a:pt x="90" y="500"/>
                    <a:pt x="239" y="559"/>
                  </a:cubicBezTo>
                  <a:cubicBezTo>
                    <a:pt x="277" y="588"/>
                    <a:pt x="312" y="601"/>
                    <a:pt x="342" y="601"/>
                  </a:cubicBezTo>
                  <a:cubicBezTo>
                    <a:pt x="406" y="601"/>
                    <a:pt x="447" y="541"/>
                    <a:pt x="447" y="440"/>
                  </a:cubicBezTo>
                  <a:cubicBezTo>
                    <a:pt x="447" y="291"/>
                    <a:pt x="358" y="113"/>
                    <a:pt x="239" y="23"/>
                  </a:cubicBezTo>
                  <a:cubicBezTo>
                    <a:pt x="200" y="8"/>
                    <a:pt x="166" y="1"/>
                    <a:pt x="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839800" y="1269225"/>
              <a:ext cx="11175" cy="15025"/>
            </a:xfrm>
            <a:custGeom>
              <a:avLst/>
              <a:gdLst/>
              <a:ahLst/>
              <a:cxnLst/>
              <a:rect l="l" t="t" r="r" b="b"/>
              <a:pathLst>
                <a:path w="447" h="601" extrusionOk="0">
                  <a:moveTo>
                    <a:pt x="123" y="0"/>
                  </a:moveTo>
                  <a:cubicBezTo>
                    <a:pt x="50" y="0"/>
                    <a:pt x="0" y="61"/>
                    <a:pt x="0" y="172"/>
                  </a:cubicBezTo>
                  <a:cubicBezTo>
                    <a:pt x="0" y="321"/>
                    <a:pt x="90" y="499"/>
                    <a:pt x="209" y="559"/>
                  </a:cubicBezTo>
                  <a:cubicBezTo>
                    <a:pt x="257" y="587"/>
                    <a:pt x="298" y="601"/>
                    <a:pt x="333" y="601"/>
                  </a:cubicBezTo>
                  <a:cubicBezTo>
                    <a:pt x="406" y="601"/>
                    <a:pt x="447" y="541"/>
                    <a:pt x="447" y="440"/>
                  </a:cubicBezTo>
                  <a:cubicBezTo>
                    <a:pt x="447" y="291"/>
                    <a:pt x="358" y="112"/>
                    <a:pt x="209" y="23"/>
                  </a:cubicBezTo>
                  <a:cubicBezTo>
                    <a:pt x="178" y="7"/>
                    <a:pt x="149"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8"/>
            <p:cNvSpPr/>
            <p:nvPr/>
          </p:nvSpPr>
          <p:spPr>
            <a:xfrm>
              <a:off x="4663375" y="1184625"/>
              <a:ext cx="11950" cy="15050"/>
            </a:xfrm>
            <a:custGeom>
              <a:avLst/>
              <a:gdLst/>
              <a:ahLst/>
              <a:cxnLst/>
              <a:rect l="l" t="t" r="r" b="b"/>
              <a:pathLst>
                <a:path w="478" h="602" extrusionOk="0">
                  <a:moveTo>
                    <a:pt x="129" y="0"/>
                  </a:moveTo>
                  <a:cubicBezTo>
                    <a:pt x="56" y="0"/>
                    <a:pt x="1" y="60"/>
                    <a:pt x="1" y="162"/>
                  </a:cubicBezTo>
                  <a:cubicBezTo>
                    <a:pt x="1" y="310"/>
                    <a:pt x="120" y="489"/>
                    <a:pt x="239" y="578"/>
                  </a:cubicBezTo>
                  <a:cubicBezTo>
                    <a:pt x="270" y="594"/>
                    <a:pt x="301" y="601"/>
                    <a:pt x="329" y="601"/>
                  </a:cubicBezTo>
                  <a:cubicBezTo>
                    <a:pt x="412" y="601"/>
                    <a:pt x="477" y="540"/>
                    <a:pt x="477" y="429"/>
                  </a:cubicBezTo>
                  <a:cubicBezTo>
                    <a:pt x="477" y="281"/>
                    <a:pt x="358" y="102"/>
                    <a:pt x="239" y="42"/>
                  </a:cubicBezTo>
                  <a:cubicBezTo>
                    <a:pt x="201" y="14"/>
                    <a:pt x="163" y="0"/>
                    <a:pt x="1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8"/>
            <p:cNvSpPr/>
            <p:nvPr/>
          </p:nvSpPr>
          <p:spPr>
            <a:xfrm>
              <a:off x="4684225" y="1196525"/>
              <a:ext cx="11925" cy="15050"/>
            </a:xfrm>
            <a:custGeom>
              <a:avLst/>
              <a:gdLst/>
              <a:ahLst/>
              <a:cxnLst/>
              <a:rect l="l" t="t" r="r" b="b"/>
              <a:pathLst>
                <a:path w="477" h="602" extrusionOk="0">
                  <a:moveTo>
                    <a:pt x="128" y="1"/>
                  </a:moveTo>
                  <a:cubicBezTo>
                    <a:pt x="56" y="1"/>
                    <a:pt x="1" y="61"/>
                    <a:pt x="1" y="162"/>
                  </a:cubicBezTo>
                  <a:cubicBezTo>
                    <a:pt x="1" y="311"/>
                    <a:pt x="120" y="489"/>
                    <a:pt x="239" y="579"/>
                  </a:cubicBezTo>
                  <a:cubicBezTo>
                    <a:pt x="270" y="594"/>
                    <a:pt x="300" y="602"/>
                    <a:pt x="329" y="602"/>
                  </a:cubicBezTo>
                  <a:cubicBezTo>
                    <a:pt x="411" y="602"/>
                    <a:pt x="477" y="540"/>
                    <a:pt x="477" y="430"/>
                  </a:cubicBezTo>
                  <a:cubicBezTo>
                    <a:pt x="477" y="281"/>
                    <a:pt x="358" y="102"/>
                    <a:pt x="239" y="43"/>
                  </a:cubicBezTo>
                  <a:cubicBezTo>
                    <a:pt x="201" y="14"/>
                    <a:pt x="162"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705075" y="1208450"/>
              <a:ext cx="11175" cy="15025"/>
            </a:xfrm>
            <a:custGeom>
              <a:avLst/>
              <a:gdLst/>
              <a:ahLst/>
              <a:cxnLst/>
              <a:rect l="l" t="t" r="r" b="b"/>
              <a:pathLst>
                <a:path w="447" h="601" extrusionOk="0">
                  <a:moveTo>
                    <a:pt x="115" y="0"/>
                  </a:moveTo>
                  <a:cubicBezTo>
                    <a:pt x="42" y="0"/>
                    <a:pt x="0" y="60"/>
                    <a:pt x="0" y="161"/>
                  </a:cubicBezTo>
                  <a:cubicBezTo>
                    <a:pt x="0" y="310"/>
                    <a:pt x="90" y="489"/>
                    <a:pt x="238" y="578"/>
                  </a:cubicBezTo>
                  <a:cubicBezTo>
                    <a:pt x="269" y="593"/>
                    <a:pt x="298" y="601"/>
                    <a:pt x="324" y="601"/>
                  </a:cubicBezTo>
                  <a:cubicBezTo>
                    <a:pt x="398" y="601"/>
                    <a:pt x="447" y="540"/>
                    <a:pt x="447" y="429"/>
                  </a:cubicBezTo>
                  <a:cubicBezTo>
                    <a:pt x="447" y="280"/>
                    <a:pt x="358" y="102"/>
                    <a:pt x="238" y="42"/>
                  </a:cubicBezTo>
                  <a:cubicBezTo>
                    <a:pt x="191" y="14"/>
                    <a:pt x="149" y="0"/>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725900" y="1220825"/>
              <a:ext cx="11200" cy="14575"/>
            </a:xfrm>
            <a:custGeom>
              <a:avLst/>
              <a:gdLst/>
              <a:ahLst/>
              <a:cxnLst/>
              <a:rect l="l" t="t" r="r" b="b"/>
              <a:pathLst>
                <a:path w="448" h="583" extrusionOk="0">
                  <a:moveTo>
                    <a:pt x="121" y="0"/>
                  </a:moveTo>
                  <a:cubicBezTo>
                    <a:pt x="49" y="0"/>
                    <a:pt x="1" y="55"/>
                    <a:pt x="1" y="143"/>
                  </a:cubicBezTo>
                  <a:cubicBezTo>
                    <a:pt x="1" y="292"/>
                    <a:pt x="90" y="470"/>
                    <a:pt x="209" y="559"/>
                  </a:cubicBezTo>
                  <a:cubicBezTo>
                    <a:pt x="248" y="575"/>
                    <a:pt x="282" y="582"/>
                    <a:pt x="312" y="582"/>
                  </a:cubicBezTo>
                  <a:cubicBezTo>
                    <a:pt x="398" y="582"/>
                    <a:pt x="448" y="521"/>
                    <a:pt x="448" y="411"/>
                  </a:cubicBezTo>
                  <a:cubicBezTo>
                    <a:pt x="448" y="292"/>
                    <a:pt x="358" y="113"/>
                    <a:pt x="209" y="24"/>
                  </a:cubicBezTo>
                  <a:cubicBezTo>
                    <a:pt x="177" y="8"/>
                    <a:pt x="148" y="0"/>
                    <a:pt x="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8"/>
            <p:cNvSpPr/>
            <p:nvPr/>
          </p:nvSpPr>
          <p:spPr>
            <a:xfrm>
              <a:off x="4746000" y="1232750"/>
              <a:ext cx="11950" cy="14575"/>
            </a:xfrm>
            <a:custGeom>
              <a:avLst/>
              <a:gdLst/>
              <a:ahLst/>
              <a:cxnLst/>
              <a:rect l="l" t="t" r="r" b="b"/>
              <a:pathLst>
                <a:path w="478" h="583" extrusionOk="0">
                  <a:moveTo>
                    <a:pt x="149" y="0"/>
                  </a:moveTo>
                  <a:cubicBezTo>
                    <a:pt x="66" y="0"/>
                    <a:pt x="1" y="61"/>
                    <a:pt x="1" y="172"/>
                  </a:cubicBezTo>
                  <a:cubicBezTo>
                    <a:pt x="1" y="291"/>
                    <a:pt x="120" y="470"/>
                    <a:pt x="239" y="559"/>
                  </a:cubicBezTo>
                  <a:cubicBezTo>
                    <a:pt x="279" y="575"/>
                    <a:pt x="315" y="582"/>
                    <a:pt x="345" y="582"/>
                  </a:cubicBezTo>
                  <a:cubicBezTo>
                    <a:pt x="429" y="582"/>
                    <a:pt x="477" y="527"/>
                    <a:pt x="477" y="440"/>
                  </a:cubicBezTo>
                  <a:cubicBezTo>
                    <a:pt x="477" y="291"/>
                    <a:pt x="388" y="112"/>
                    <a:pt x="239" y="23"/>
                  </a:cubicBezTo>
                  <a:cubicBezTo>
                    <a:pt x="208" y="8"/>
                    <a:pt x="178" y="0"/>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8"/>
            <p:cNvSpPr/>
            <p:nvPr/>
          </p:nvSpPr>
          <p:spPr>
            <a:xfrm>
              <a:off x="4766850" y="1244650"/>
              <a:ext cx="11925" cy="15050"/>
            </a:xfrm>
            <a:custGeom>
              <a:avLst/>
              <a:gdLst/>
              <a:ahLst/>
              <a:cxnLst/>
              <a:rect l="l" t="t" r="r" b="b"/>
              <a:pathLst>
                <a:path w="477" h="602" extrusionOk="0">
                  <a:moveTo>
                    <a:pt x="148" y="1"/>
                  </a:moveTo>
                  <a:cubicBezTo>
                    <a:pt x="66" y="1"/>
                    <a:pt x="1" y="62"/>
                    <a:pt x="1" y="172"/>
                  </a:cubicBezTo>
                  <a:cubicBezTo>
                    <a:pt x="1" y="321"/>
                    <a:pt x="120" y="500"/>
                    <a:pt x="239" y="559"/>
                  </a:cubicBezTo>
                  <a:cubicBezTo>
                    <a:pt x="277" y="588"/>
                    <a:pt x="315" y="601"/>
                    <a:pt x="349" y="601"/>
                  </a:cubicBezTo>
                  <a:cubicBezTo>
                    <a:pt x="422" y="601"/>
                    <a:pt x="477" y="541"/>
                    <a:pt x="477" y="440"/>
                  </a:cubicBezTo>
                  <a:cubicBezTo>
                    <a:pt x="477" y="291"/>
                    <a:pt x="358" y="113"/>
                    <a:pt x="239" y="23"/>
                  </a:cubicBezTo>
                  <a:cubicBezTo>
                    <a:pt x="208" y="8"/>
                    <a:pt x="177" y="1"/>
                    <a:pt x="1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787700" y="1256550"/>
              <a:ext cx="11925" cy="15050"/>
            </a:xfrm>
            <a:custGeom>
              <a:avLst/>
              <a:gdLst/>
              <a:ahLst/>
              <a:cxnLst/>
              <a:rect l="l" t="t" r="r" b="b"/>
              <a:pathLst>
                <a:path w="477" h="602" extrusionOk="0">
                  <a:moveTo>
                    <a:pt x="148" y="1"/>
                  </a:moveTo>
                  <a:cubicBezTo>
                    <a:pt x="66" y="1"/>
                    <a:pt x="0" y="62"/>
                    <a:pt x="0" y="173"/>
                  </a:cubicBezTo>
                  <a:cubicBezTo>
                    <a:pt x="0" y="321"/>
                    <a:pt x="119" y="500"/>
                    <a:pt x="238" y="560"/>
                  </a:cubicBezTo>
                  <a:cubicBezTo>
                    <a:pt x="277" y="588"/>
                    <a:pt x="315" y="602"/>
                    <a:pt x="349" y="602"/>
                  </a:cubicBezTo>
                  <a:cubicBezTo>
                    <a:pt x="422" y="602"/>
                    <a:pt x="477" y="542"/>
                    <a:pt x="477" y="441"/>
                  </a:cubicBezTo>
                  <a:cubicBezTo>
                    <a:pt x="477" y="292"/>
                    <a:pt x="357" y="113"/>
                    <a:pt x="238" y="24"/>
                  </a:cubicBezTo>
                  <a:cubicBezTo>
                    <a:pt x="208" y="8"/>
                    <a:pt x="177" y="1"/>
                    <a:pt x="1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8"/>
            <p:cNvSpPr/>
            <p:nvPr/>
          </p:nvSpPr>
          <p:spPr>
            <a:xfrm>
              <a:off x="4808525" y="1268475"/>
              <a:ext cx="11200" cy="15050"/>
            </a:xfrm>
            <a:custGeom>
              <a:avLst/>
              <a:gdLst/>
              <a:ahLst/>
              <a:cxnLst/>
              <a:rect l="l" t="t" r="r" b="b"/>
              <a:pathLst>
                <a:path w="448" h="602" extrusionOk="0">
                  <a:moveTo>
                    <a:pt x="136" y="0"/>
                  </a:moveTo>
                  <a:cubicBezTo>
                    <a:pt x="50" y="0"/>
                    <a:pt x="1" y="62"/>
                    <a:pt x="1" y="172"/>
                  </a:cubicBezTo>
                  <a:cubicBezTo>
                    <a:pt x="1" y="321"/>
                    <a:pt x="90" y="499"/>
                    <a:pt x="239" y="559"/>
                  </a:cubicBezTo>
                  <a:cubicBezTo>
                    <a:pt x="277" y="588"/>
                    <a:pt x="312" y="601"/>
                    <a:pt x="342" y="601"/>
                  </a:cubicBezTo>
                  <a:cubicBezTo>
                    <a:pt x="406" y="601"/>
                    <a:pt x="447" y="541"/>
                    <a:pt x="447" y="440"/>
                  </a:cubicBezTo>
                  <a:cubicBezTo>
                    <a:pt x="447" y="291"/>
                    <a:pt x="358" y="112"/>
                    <a:pt x="239" y="23"/>
                  </a:cubicBezTo>
                  <a:cubicBezTo>
                    <a:pt x="201" y="8"/>
                    <a:pt x="166" y="0"/>
                    <a:pt x="1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8"/>
            <p:cNvSpPr/>
            <p:nvPr/>
          </p:nvSpPr>
          <p:spPr>
            <a:xfrm>
              <a:off x="4829375" y="1280375"/>
              <a:ext cx="11200" cy="15050"/>
            </a:xfrm>
            <a:custGeom>
              <a:avLst/>
              <a:gdLst/>
              <a:ahLst/>
              <a:cxnLst/>
              <a:rect l="l" t="t" r="r" b="b"/>
              <a:pathLst>
                <a:path w="448" h="602" extrusionOk="0">
                  <a:moveTo>
                    <a:pt x="124" y="1"/>
                  </a:moveTo>
                  <a:cubicBezTo>
                    <a:pt x="50" y="1"/>
                    <a:pt x="1" y="62"/>
                    <a:pt x="1" y="172"/>
                  </a:cubicBezTo>
                  <a:cubicBezTo>
                    <a:pt x="1" y="321"/>
                    <a:pt x="90" y="500"/>
                    <a:pt x="209" y="559"/>
                  </a:cubicBezTo>
                  <a:cubicBezTo>
                    <a:pt x="257" y="588"/>
                    <a:pt x="298" y="601"/>
                    <a:pt x="333" y="601"/>
                  </a:cubicBezTo>
                  <a:cubicBezTo>
                    <a:pt x="406" y="601"/>
                    <a:pt x="447" y="541"/>
                    <a:pt x="447" y="440"/>
                  </a:cubicBezTo>
                  <a:cubicBezTo>
                    <a:pt x="447" y="291"/>
                    <a:pt x="358" y="113"/>
                    <a:pt x="209" y="23"/>
                  </a:cubicBezTo>
                  <a:cubicBezTo>
                    <a:pt x="178" y="8"/>
                    <a:pt x="149" y="1"/>
                    <a:pt x="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4849475" y="1292300"/>
              <a:ext cx="11925" cy="15025"/>
            </a:xfrm>
            <a:custGeom>
              <a:avLst/>
              <a:gdLst/>
              <a:ahLst/>
              <a:cxnLst/>
              <a:rect l="l" t="t" r="r" b="b"/>
              <a:pathLst>
                <a:path w="477" h="601" extrusionOk="0">
                  <a:moveTo>
                    <a:pt x="148" y="0"/>
                  </a:moveTo>
                  <a:cubicBezTo>
                    <a:pt x="66" y="0"/>
                    <a:pt x="0" y="61"/>
                    <a:pt x="0" y="172"/>
                  </a:cubicBezTo>
                  <a:cubicBezTo>
                    <a:pt x="0" y="321"/>
                    <a:pt x="120" y="499"/>
                    <a:pt x="239" y="559"/>
                  </a:cubicBezTo>
                  <a:cubicBezTo>
                    <a:pt x="286" y="587"/>
                    <a:pt x="328" y="601"/>
                    <a:pt x="362" y="601"/>
                  </a:cubicBezTo>
                  <a:cubicBezTo>
                    <a:pt x="436" y="601"/>
                    <a:pt x="477" y="541"/>
                    <a:pt x="477" y="440"/>
                  </a:cubicBezTo>
                  <a:cubicBezTo>
                    <a:pt x="477" y="291"/>
                    <a:pt x="388" y="112"/>
                    <a:pt x="239" y="23"/>
                  </a:cubicBezTo>
                  <a:cubicBezTo>
                    <a:pt x="208" y="7"/>
                    <a:pt x="177" y="0"/>
                    <a:pt x="1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4673800" y="1207700"/>
              <a:ext cx="11950" cy="15050"/>
            </a:xfrm>
            <a:custGeom>
              <a:avLst/>
              <a:gdLst/>
              <a:ahLst/>
              <a:cxnLst/>
              <a:rect l="l" t="t" r="r" b="b"/>
              <a:pathLst>
                <a:path w="478" h="602" extrusionOk="0">
                  <a:moveTo>
                    <a:pt x="128" y="0"/>
                  </a:moveTo>
                  <a:cubicBezTo>
                    <a:pt x="56" y="0"/>
                    <a:pt x="1" y="60"/>
                    <a:pt x="1" y="162"/>
                  </a:cubicBezTo>
                  <a:cubicBezTo>
                    <a:pt x="1" y="310"/>
                    <a:pt x="120" y="489"/>
                    <a:pt x="239" y="578"/>
                  </a:cubicBezTo>
                  <a:cubicBezTo>
                    <a:pt x="270" y="594"/>
                    <a:pt x="301" y="601"/>
                    <a:pt x="329" y="601"/>
                  </a:cubicBezTo>
                  <a:cubicBezTo>
                    <a:pt x="412" y="601"/>
                    <a:pt x="477" y="540"/>
                    <a:pt x="477" y="429"/>
                  </a:cubicBezTo>
                  <a:cubicBezTo>
                    <a:pt x="477" y="281"/>
                    <a:pt x="358" y="102"/>
                    <a:pt x="239" y="42"/>
                  </a:cubicBezTo>
                  <a:cubicBezTo>
                    <a:pt x="201" y="14"/>
                    <a:pt x="163"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4694650" y="1220075"/>
              <a:ext cx="11925" cy="14575"/>
            </a:xfrm>
            <a:custGeom>
              <a:avLst/>
              <a:gdLst/>
              <a:ahLst/>
              <a:cxnLst/>
              <a:rect l="l" t="t" r="r" b="b"/>
              <a:pathLst>
                <a:path w="477" h="583" extrusionOk="0">
                  <a:moveTo>
                    <a:pt x="132" y="0"/>
                  </a:moveTo>
                  <a:cubicBezTo>
                    <a:pt x="48" y="0"/>
                    <a:pt x="0" y="56"/>
                    <a:pt x="0" y="143"/>
                  </a:cubicBezTo>
                  <a:cubicBezTo>
                    <a:pt x="0" y="292"/>
                    <a:pt x="90" y="470"/>
                    <a:pt x="239" y="560"/>
                  </a:cubicBezTo>
                  <a:cubicBezTo>
                    <a:pt x="269" y="575"/>
                    <a:pt x="300" y="583"/>
                    <a:pt x="329" y="583"/>
                  </a:cubicBezTo>
                  <a:cubicBezTo>
                    <a:pt x="411" y="583"/>
                    <a:pt x="477" y="521"/>
                    <a:pt x="477" y="411"/>
                  </a:cubicBezTo>
                  <a:cubicBezTo>
                    <a:pt x="477" y="292"/>
                    <a:pt x="358" y="113"/>
                    <a:pt x="239" y="24"/>
                  </a:cubicBezTo>
                  <a:cubicBezTo>
                    <a:pt x="199" y="8"/>
                    <a:pt x="163" y="0"/>
                    <a:pt x="1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8"/>
            <p:cNvSpPr/>
            <p:nvPr/>
          </p:nvSpPr>
          <p:spPr>
            <a:xfrm>
              <a:off x="4715500" y="1232000"/>
              <a:ext cx="11175" cy="14575"/>
            </a:xfrm>
            <a:custGeom>
              <a:avLst/>
              <a:gdLst/>
              <a:ahLst/>
              <a:cxnLst/>
              <a:rect l="l" t="t" r="r" b="b"/>
              <a:pathLst>
                <a:path w="447" h="583" extrusionOk="0">
                  <a:moveTo>
                    <a:pt x="135" y="0"/>
                  </a:moveTo>
                  <a:cubicBezTo>
                    <a:pt x="49" y="0"/>
                    <a:pt x="0" y="62"/>
                    <a:pt x="0" y="172"/>
                  </a:cubicBezTo>
                  <a:cubicBezTo>
                    <a:pt x="0" y="291"/>
                    <a:pt x="89" y="470"/>
                    <a:pt x="238" y="559"/>
                  </a:cubicBezTo>
                  <a:cubicBezTo>
                    <a:pt x="270" y="575"/>
                    <a:pt x="300" y="582"/>
                    <a:pt x="326" y="582"/>
                  </a:cubicBezTo>
                  <a:cubicBezTo>
                    <a:pt x="399" y="582"/>
                    <a:pt x="447" y="527"/>
                    <a:pt x="447" y="440"/>
                  </a:cubicBezTo>
                  <a:cubicBezTo>
                    <a:pt x="447" y="291"/>
                    <a:pt x="357" y="112"/>
                    <a:pt x="238" y="23"/>
                  </a:cubicBezTo>
                  <a:cubicBezTo>
                    <a:pt x="200" y="8"/>
                    <a:pt x="165" y="0"/>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8"/>
            <p:cNvSpPr/>
            <p:nvPr/>
          </p:nvSpPr>
          <p:spPr>
            <a:xfrm>
              <a:off x="4736325" y="1243900"/>
              <a:ext cx="11200" cy="15050"/>
            </a:xfrm>
            <a:custGeom>
              <a:avLst/>
              <a:gdLst/>
              <a:ahLst/>
              <a:cxnLst/>
              <a:rect l="l" t="t" r="r" b="b"/>
              <a:pathLst>
                <a:path w="448" h="602" extrusionOk="0">
                  <a:moveTo>
                    <a:pt x="124" y="1"/>
                  </a:moveTo>
                  <a:cubicBezTo>
                    <a:pt x="50" y="1"/>
                    <a:pt x="1" y="62"/>
                    <a:pt x="1" y="172"/>
                  </a:cubicBezTo>
                  <a:cubicBezTo>
                    <a:pt x="1" y="321"/>
                    <a:pt x="90" y="500"/>
                    <a:pt x="209" y="559"/>
                  </a:cubicBezTo>
                  <a:cubicBezTo>
                    <a:pt x="257" y="588"/>
                    <a:pt x="299" y="601"/>
                    <a:pt x="333" y="601"/>
                  </a:cubicBezTo>
                  <a:cubicBezTo>
                    <a:pt x="406" y="601"/>
                    <a:pt x="447" y="542"/>
                    <a:pt x="447" y="440"/>
                  </a:cubicBezTo>
                  <a:cubicBezTo>
                    <a:pt x="447" y="292"/>
                    <a:pt x="358" y="113"/>
                    <a:pt x="209" y="24"/>
                  </a:cubicBezTo>
                  <a:cubicBezTo>
                    <a:pt x="178" y="8"/>
                    <a:pt x="150" y="1"/>
                    <a:pt x="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4756425" y="1255825"/>
              <a:ext cx="11950" cy="15025"/>
            </a:xfrm>
            <a:custGeom>
              <a:avLst/>
              <a:gdLst/>
              <a:ahLst/>
              <a:cxnLst/>
              <a:rect l="l" t="t" r="r" b="b"/>
              <a:pathLst>
                <a:path w="478" h="601" extrusionOk="0">
                  <a:moveTo>
                    <a:pt x="149" y="0"/>
                  </a:moveTo>
                  <a:cubicBezTo>
                    <a:pt x="66" y="0"/>
                    <a:pt x="1" y="61"/>
                    <a:pt x="1" y="172"/>
                  </a:cubicBezTo>
                  <a:cubicBezTo>
                    <a:pt x="1" y="321"/>
                    <a:pt x="120" y="499"/>
                    <a:pt x="239" y="559"/>
                  </a:cubicBezTo>
                  <a:cubicBezTo>
                    <a:pt x="277" y="588"/>
                    <a:pt x="315" y="601"/>
                    <a:pt x="350" y="601"/>
                  </a:cubicBezTo>
                  <a:cubicBezTo>
                    <a:pt x="422" y="601"/>
                    <a:pt x="477" y="541"/>
                    <a:pt x="477" y="440"/>
                  </a:cubicBezTo>
                  <a:cubicBezTo>
                    <a:pt x="477" y="291"/>
                    <a:pt x="358" y="112"/>
                    <a:pt x="239" y="23"/>
                  </a:cubicBezTo>
                  <a:cubicBezTo>
                    <a:pt x="208" y="8"/>
                    <a:pt x="177" y="0"/>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4777275" y="1267725"/>
              <a:ext cx="11925" cy="15050"/>
            </a:xfrm>
            <a:custGeom>
              <a:avLst/>
              <a:gdLst/>
              <a:ahLst/>
              <a:cxnLst/>
              <a:rect l="l" t="t" r="r" b="b"/>
              <a:pathLst>
                <a:path w="477" h="602" extrusionOk="0">
                  <a:moveTo>
                    <a:pt x="148" y="1"/>
                  </a:moveTo>
                  <a:cubicBezTo>
                    <a:pt x="66" y="1"/>
                    <a:pt x="0" y="62"/>
                    <a:pt x="0" y="172"/>
                  </a:cubicBezTo>
                  <a:cubicBezTo>
                    <a:pt x="0" y="321"/>
                    <a:pt x="119" y="500"/>
                    <a:pt x="239" y="559"/>
                  </a:cubicBezTo>
                  <a:cubicBezTo>
                    <a:pt x="277" y="588"/>
                    <a:pt x="315" y="601"/>
                    <a:pt x="349" y="601"/>
                  </a:cubicBezTo>
                  <a:cubicBezTo>
                    <a:pt x="422" y="601"/>
                    <a:pt x="477" y="541"/>
                    <a:pt x="477" y="440"/>
                  </a:cubicBezTo>
                  <a:cubicBezTo>
                    <a:pt x="477" y="291"/>
                    <a:pt x="358" y="113"/>
                    <a:pt x="239" y="23"/>
                  </a:cubicBezTo>
                  <a:cubicBezTo>
                    <a:pt x="208" y="8"/>
                    <a:pt x="177" y="1"/>
                    <a:pt x="1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4798125" y="1279625"/>
              <a:ext cx="11925" cy="15050"/>
            </a:xfrm>
            <a:custGeom>
              <a:avLst/>
              <a:gdLst/>
              <a:ahLst/>
              <a:cxnLst/>
              <a:rect l="l" t="t" r="r" b="b"/>
              <a:pathLst>
                <a:path w="477" h="602" extrusionOk="0">
                  <a:moveTo>
                    <a:pt x="135" y="1"/>
                  </a:moveTo>
                  <a:cubicBezTo>
                    <a:pt x="49" y="1"/>
                    <a:pt x="0" y="62"/>
                    <a:pt x="0" y="173"/>
                  </a:cubicBezTo>
                  <a:cubicBezTo>
                    <a:pt x="0" y="321"/>
                    <a:pt x="89" y="500"/>
                    <a:pt x="238" y="560"/>
                  </a:cubicBezTo>
                  <a:cubicBezTo>
                    <a:pt x="276" y="588"/>
                    <a:pt x="315" y="602"/>
                    <a:pt x="349" y="602"/>
                  </a:cubicBezTo>
                  <a:cubicBezTo>
                    <a:pt x="421" y="602"/>
                    <a:pt x="476" y="542"/>
                    <a:pt x="476" y="441"/>
                  </a:cubicBezTo>
                  <a:cubicBezTo>
                    <a:pt x="476" y="292"/>
                    <a:pt x="357" y="113"/>
                    <a:pt x="238" y="24"/>
                  </a:cubicBezTo>
                  <a:cubicBezTo>
                    <a:pt x="200" y="8"/>
                    <a:pt x="165" y="1"/>
                    <a:pt x="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8"/>
            <p:cNvSpPr/>
            <p:nvPr/>
          </p:nvSpPr>
          <p:spPr>
            <a:xfrm>
              <a:off x="4818950" y="1291550"/>
              <a:ext cx="11200" cy="15050"/>
            </a:xfrm>
            <a:custGeom>
              <a:avLst/>
              <a:gdLst/>
              <a:ahLst/>
              <a:cxnLst/>
              <a:rect l="l" t="t" r="r" b="b"/>
              <a:pathLst>
                <a:path w="448" h="602" extrusionOk="0">
                  <a:moveTo>
                    <a:pt x="136" y="0"/>
                  </a:moveTo>
                  <a:cubicBezTo>
                    <a:pt x="50" y="0"/>
                    <a:pt x="1" y="62"/>
                    <a:pt x="1" y="172"/>
                  </a:cubicBezTo>
                  <a:cubicBezTo>
                    <a:pt x="1" y="321"/>
                    <a:pt x="90" y="499"/>
                    <a:pt x="239" y="559"/>
                  </a:cubicBezTo>
                  <a:cubicBezTo>
                    <a:pt x="277" y="588"/>
                    <a:pt x="312" y="601"/>
                    <a:pt x="342" y="601"/>
                  </a:cubicBezTo>
                  <a:cubicBezTo>
                    <a:pt x="406" y="601"/>
                    <a:pt x="447" y="541"/>
                    <a:pt x="447" y="440"/>
                  </a:cubicBezTo>
                  <a:cubicBezTo>
                    <a:pt x="447" y="291"/>
                    <a:pt x="358" y="112"/>
                    <a:pt x="239" y="23"/>
                  </a:cubicBezTo>
                  <a:cubicBezTo>
                    <a:pt x="200" y="8"/>
                    <a:pt x="166" y="0"/>
                    <a:pt x="1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8"/>
            <p:cNvSpPr/>
            <p:nvPr/>
          </p:nvSpPr>
          <p:spPr>
            <a:xfrm>
              <a:off x="4839800" y="1303450"/>
              <a:ext cx="11175" cy="15050"/>
            </a:xfrm>
            <a:custGeom>
              <a:avLst/>
              <a:gdLst/>
              <a:ahLst/>
              <a:cxnLst/>
              <a:rect l="l" t="t" r="r" b="b"/>
              <a:pathLst>
                <a:path w="447" h="602" extrusionOk="0">
                  <a:moveTo>
                    <a:pt x="123" y="1"/>
                  </a:moveTo>
                  <a:cubicBezTo>
                    <a:pt x="50" y="1"/>
                    <a:pt x="0" y="62"/>
                    <a:pt x="0" y="172"/>
                  </a:cubicBezTo>
                  <a:cubicBezTo>
                    <a:pt x="0" y="321"/>
                    <a:pt x="90" y="500"/>
                    <a:pt x="209" y="559"/>
                  </a:cubicBezTo>
                  <a:cubicBezTo>
                    <a:pt x="257" y="588"/>
                    <a:pt x="298" y="601"/>
                    <a:pt x="333" y="601"/>
                  </a:cubicBezTo>
                  <a:cubicBezTo>
                    <a:pt x="406" y="601"/>
                    <a:pt x="447" y="541"/>
                    <a:pt x="447" y="440"/>
                  </a:cubicBezTo>
                  <a:cubicBezTo>
                    <a:pt x="447" y="291"/>
                    <a:pt x="358" y="113"/>
                    <a:pt x="209" y="23"/>
                  </a:cubicBezTo>
                  <a:cubicBezTo>
                    <a:pt x="178" y="8"/>
                    <a:pt x="149"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4663375" y="1219350"/>
              <a:ext cx="11950" cy="14575"/>
            </a:xfrm>
            <a:custGeom>
              <a:avLst/>
              <a:gdLst/>
              <a:ahLst/>
              <a:cxnLst/>
              <a:rect l="l" t="t" r="r" b="b"/>
              <a:pathLst>
                <a:path w="478" h="583" extrusionOk="0">
                  <a:moveTo>
                    <a:pt x="149" y="0"/>
                  </a:moveTo>
                  <a:cubicBezTo>
                    <a:pt x="66" y="0"/>
                    <a:pt x="1" y="61"/>
                    <a:pt x="1" y="172"/>
                  </a:cubicBezTo>
                  <a:cubicBezTo>
                    <a:pt x="1" y="291"/>
                    <a:pt x="120" y="470"/>
                    <a:pt x="239" y="559"/>
                  </a:cubicBezTo>
                  <a:cubicBezTo>
                    <a:pt x="271" y="575"/>
                    <a:pt x="303" y="582"/>
                    <a:pt x="333" y="582"/>
                  </a:cubicBezTo>
                  <a:cubicBezTo>
                    <a:pt x="414" y="582"/>
                    <a:pt x="477" y="527"/>
                    <a:pt x="477" y="440"/>
                  </a:cubicBezTo>
                  <a:cubicBezTo>
                    <a:pt x="477" y="291"/>
                    <a:pt x="358" y="112"/>
                    <a:pt x="239" y="23"/>
                  </a:cubicBezTo>
                  <a:cubicBezTo>
                    <a:pt x="208" y="8"/>
                    <a:pt x="178" y="0"/>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4684225" y="1231250"/>
              <a:ext cx="11925" cy="14575"/>
            </a:xfrm>
            <a:custGeom>
              <a:avLst/>
              <a:gdLst/>
              <a:ahLst/>
              <a:cxnLst/>
              <a:rect l="l" t="t" r="r" b="b"/>
              <a:pathLst>
                <a:path w="477" h="583" extrusionOk="0">
                  <a:moveTo>
                    <a:pt x="149" y="1"/>
                  </a:moveTo>
                  <a:cubicBezTo>
                    <a:pt x="66" y="1"/>
                    <a:pt x="1" y="62"/>
                    <a:pt x="1" y="172"/>
                  </a:cubicBezTo>
                  <a:cubicBezTo>
                    <a:pt x="1" y="291"/>
                    <a:pt x="120" y="500"/>
                    <a:pt x="239" y="559"/>
                  </a:cubicBezTo>
                  <a:cubicBezTo>
                    <a:pt x="271" y="575"/>
                    <a:pt x="303" y="583"/>
                    <a:pt x="332" y="583"/>
                  </a:cubicBezTo>
                  <a:cubicBezTo>
                    <a:pt x="413" y="583"/>
                    <a:pt x="477" y="527"/>
                    <a:pt x="477" y="440"/>
                  </a:cubicBezTo>
                  <a:cubicBezTo>
                    <a:pt x="477" y="291"/>
                    <a:pt x="358" y="113"/>
                    <a:pt x="239" y="23"/>
                  </a:cubicBezTo>
                  <a:cubicBezTo>
                    <a:pt x="208" y="8"/>
                    <a:pt x="177" y="1"/>
                    <a:pt x="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4705075" y="1243150"/>
              <a:ext cx="11175" cy="15050"/>
            </a:xfrm>
            <a:custGeom>
              <a:avLst/>
              <a:gdLst/>
              <a:ahLst/>
              <a:cxnLst/>
              <a:rect l="l" t="t" r="r" b="b"/>
              <a:pathLst>
                <a:path w="447" h="602" extrusionOk="0">
                  <a:moveTo>
                    <a:pt x="136" y="1"/>
                  </a:moveTo>
                  <a:cubicBezTo>
                    <a:pt x="49" y="1"/>
                    <a:pt x="0" y="62"/>
                    <a:pt x="0" y="173"/>
                  </a:cubicBezTo>
                  <a:cubicBezTo>
                    <a:pt x="0" y="322"/>
                    <a:pt x="90" y="500"/>
                    <a:pt x="238" y="560"/>
                  </a:cubicBezTo>
                  <a:cubicBezTo>
                    <a:pt x="277" y="588"/>
                    <a:pt x="312" y="602"/>
                    <a:pt x="342" y="602"/>
                  </a:cubicBezTo>
                  <a:cubicBezTo>
                    <a:pt x="406" y="602"/>
                    <a:pt x="447" y="542"/>
                    <a:pt x="447" y="441"/>
                  </a:cubicBezTo>
                  <a:cubicBezTo>
                    <a:pt x="447" y="292"/>
                    <a:pt x="358" y="113"/>
                    <a:pt x="238" y="24"/>
                  </a:cubicBezTo>
                  <a:cubicBezTo>
                    <a:pt x="200" y="8"/>
                    <a:pt x="166" y="1"/>
                    <a:pt x="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4725900" y="1255075"/>
              <a:ext cx="11200" cy="15050"/>
            </a:xfrm>
            <a:custGeom>
              <a:avLst/>
              <a:gdLst/>
              <a:ahLst/>
              <a:cxnLst/>
              <a:rect l="l" t="t" r="r" b="b"/>
              <a:pathLst>
                <a:path w="448" h="602" extrusionOk="0">
                  <a:moveTo>
                    <a:pt x="124" y="0"/>
                  </a:moveTo>
                  <a:cubicBezTo>
                    <a:pt x="50" y="0"/>
                    <a:pt x="1" y="62"/>
                    <a:pt x="1" y="172"/>
                  </a:cubicBezTo>
                  <a:cubicBezTo>
                    <a:pt x="1" y="321"/>
                    <a:pt x="90" y="500"/>
                    <a:pt x="209" y="559"/>
                  </a:cubicBezTo>
                  <a:cubicBezTo>
                    <a:pt x="257" y="588"/>
                    <a:pt x="299" y="601"/>
                    <a:pt x="333" y="601"/>
                  </a:cubicBezTo>
                  <a:cubicBezTo>
                    <a:pt x="406" y="601"/>
                    <a:pt x="448" y="541"/>
                    <a:pt x="448" y="440"/>
                  </a:cubicBezTo>
                  <a:cubicBezTo>
                    <a:pt x="448" y="291"/>
                    <a:pt x="358" y="112"/>
                    <a:pt x="209" y="23"/>
                  </a:cubicBezTo>
                  <a:cubicBezTo>
                    <a:pt x="179" y="8"/>
                    <a:pt x="150" y="0"/>
                    <a:pt x="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8"/>
            <p:cNvSpPr/>
            <p:nvPr/>
          </p:nvSpPr>
          <p:spPr>
            <a:xfrm>
              <a:off x="4746000" y="1266975"/>
              <a:ext cx="11950" cy="15050"/>
            </a:xfrm>
            <a:custGeom>
              <a:avLst/>
              <a:gdLst/>
              <a:ahLst/>
              <a:cxnLst/>
              <a:rect l="l" t="t" r="r" b="b"/>
              <a:pathLst>
                <a:path w="478" h="602" extrusionOk="0">
                  <a:moveTo>
                    <a:pt x="149" y="1"/>
                  </a:moveTo>
                  <a:cubicBezTo>
                    <a:pt x="66" y="1"/>
                    <a:pt x="1" y="62"/>
                    <a:pt x="1" y="172"/>
                  </a:cubicBezTo>
                  <a:cubicBezTo>
                    <a:pt x="1" y="321"/>
                    <a:pt x="120" y="500"/>
                    <a:pt x="239" y="559"/>
                  </a:cubicBezTo>
                  <a:cubicBezTo>
                    <a:pt x="287" y="588"/>
                    <a:pt x="328" y="601"/>
                    <a:pt x="363" y="601"/>
                  </a:cubicBezTo>
                  <a:cubicBezTo>
                    <a:pt x="436" y="601"/>
                    <a:pt x="477" y="542"/>
                    <a:pt x="477" y="440"/>
                  </a:cubicBezTo>
                  <a:cubicBezTo>
                    <a:pt x="477" y="292"/>
                    <a:pt x="388" y="113"/>
                    <a:pt x="239" y="24"/>
                  </a:cubicBezTo>
                  <a:cubicBezTo>
                    <a:pt x="208" y="8"/>
                    <a:pt x="178" y="1"/>
                    <a:pt x="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8"/>
            <p:cNvSpPr/>
            <p:nvPr/>
          </p:nvSpPr>
          <p:spPr>
            <a:xfrm>
              <a:off x="4766850" y="1278900"/>
              <a:ext cx="11925" cy="15025"/>
            </a:xfrm>
            <a:custGeom>
              <a:avLst/>
              <a:gdLst/>
              <a:ahLst/>
              <a:cxnLst/>
              <a:rect l="l" t="t" r="r" b="b"/>
              <a:pathLst>
                <a:path w="477" h="601" extrusionOk="0">
                  <a:moveTo>
                    <a:pt x="148" y="0"/>
                  </a:moveTo>
                  <a:cubicBezTo>
                    <a:pt x="66" y="0"/>
                    <a:pt x="1" y="61"/>
                    <a:pt x="1" y="172"/>
                  </a:cubicBezTo>
                  <a:cubicBezTo>
                    <a:pt x="1" y="321"/>
                    <a:pt x="120" y="499"/>
                    <a:pt x="239" y="559"/>
                  </a:cubicBezTo>
                  <a:cubicBezTo>
                    <a:pt x="277" y="588"/>
                    <a:pt x="315" y="601"/>
                    <a:pt x="349" y="601"/>
                  </a:cubicBezTo>
                  <a:cubicBezTo>
                    <a:pt x="422" y="601"/>
                    <a:pt x="477" y="541"/>
                    <a:pt x="477" y="440"/>
                  </a:cubicBezTo>
                  <a:cubicBezTo>
                    <a:pt x="477" y="291"/>
                    <a:pt x="358" y="112"/>
                    <a:pt x="239" y="23"/>
                  </a:cubicBezTo>
                  <a:cubicBezTo>
                    <a:pt x="208" y="8"/>
                    <a:pt x="177" y="0"/>
                    <a:pt x="1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4787700" y="1290800"/>
              <a:ext cx="11925" cy="15050"/>
            </a:xfrm>
            <a:custGeom>
              <a:avLst/>
              <a:gdLst/>
              <a:ahLst/>
              <a:cxnLst/>
              <a:rect l="l" t="t" r="r" b="b"/>
              <a:pathLst>
                <a:path w="477" h="602" extrusionOk="0">
                  <a:moveTo>
                    <a:pt x="148" y="1"/>
                  </a:moveTo>
                  <a:cubicBezTo>
                    <a:pt x="66" y="1"/>
                    <a:pt x="0" y="62"/>
                    <a:pt x="0" y="172"/>
                  </a:cubicBezTo>
                  <a:cubicBezTo>
                    <a:pt x="0" y="321"/>
                    <a:pt x="119" y="500"/>
                    <a:pt x="238" y="559"/>
                  </a:cubicBezTo>
                  <a:cubicBezTo>
                    <a:pt x="277" y="588"/>
                    <a:pt x="315" y="601"/>
                    <a:pt x="349" y="601"/>
                  </a:cubicBezTo>
                  <a:cubicBezTo>
                    <a:pt x="422" y="601"/>
                    <a:pt x="477" y="541"/>
                    <a:pt x="477" y="440"/>
                  </a:cubicBezTo>
                  <a:cubicBezTo>
                    <a:pt x="477" y="291"/>
                    <a:pt x="357" y="113"/>
                    <a:pt x="238" y="23"/>
                  </a:cubicBezTo>
                  <a:cubicBezTo>
                    <a:pt x="208" y="8"/>
                    <a:pt x="177" y="1"/>
                    <a:pt x="1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4808525" y="1302700"/>
              <a:ext cx="11200" cy="15050"/>
            </a:xfrm>
            <a:custGeom>
              <a:avLst/>
              <a:gdLst/>
              <a:ahLst/>
              <a:cxnLst/>
              <a:rect l="l" t="t" r="r" b="b"/>
              <a:pathLst>
                <a:path w="448" h="602" extrusionOk="0">
                  <a:moveTo>
                    <a:pt x="136" y="1"/>
                  </a:moveTo>
                  <a:cubicBezTo>
                    <a:pt x="50" y="1"/>
                    <a:pt x="1" y="62"/>
                    <a:pt x="1" y="173"/>
                  </a:cubicBezTo>
                  <a:cubicBezTo>
                    <a:pt x="1" y="321"/>
                    <a:pt x="90" y="500"/>
                    <a:pt x="239" y="560"/>
                  </a:cubicBezTo>
                  <a:cubicBezTo>
                    <a:pt x="277" y="588"/>
                    <a:pt x="312" y="602"/>
                    <a:pt x="342" y="602"/>
                  </a:cubicBezTo>
                  <a:cubicBezTo>
                    <a:pt x="406" y="602"/>
                    <a:pt x="447" y="542"/>
                    <a:pt x="447" y="441"/>
                  </a:cubicBezTo>
                  <a:cubicBezTo>
                    <a:pt x="447" y="292"/>
                    <a:pt x="358" y="113"/>
                    <a:pt x="239" y="24"/>
                  </a:cubicBezTo>
                  <a:cubicBezTo>
                    <a:pt x="201" y="8"/>
                    <a:pt x="166" y="1"/>
                    <a:pt x="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4829375" y="1314625"/>
              <a:ext cx="11200" cy="15025"/>
            </a:xfrm>
            <a:custGeom>
              <a:avLst/>
              <a:gdLst/>
              <a:ahLst/>
              <a:cxnLst/>
              <a:rect l="l" t="t" r="r" b="b"/>
              <a:pathLst>
                <a:path w="448" h="601" extrusionOk="0">
                  <a:moveTo>
                    <a:pt x="124" y="0"/>
                  </a:moveTo>
                  <a:cubicBezTo>
                    <a:pt x="50" y="0"/>
                    <a:pt x="1" y="62"/>
                    <a:pt x="1" y="172"/>
                  </a:cubicBezTo>
                  <a:cubicBezTo>
                    <a:pt x="1" y="321"/>
                    <a:pt x="90" y="499"/>
                    <a:pt x="209" y="559"/>
                  </a:cubicBezTo>
                  <a:cubicBezTo>
                    <a:pt x="257" y="588"/>
                    <a:pt x="298" y="601"/>
                    <a:pt x="333" y="601"/>
                  </a:cubicBezTo>
                  <a:cubicBezTo>
                    <a:pt x="406" y="601"/>
                    <a:pt x="447" y="541"/>
                    <a:pt x="447" y="440"/>
                  </a:cubicBezTo>
                  <a:cubicBezTo>
                    <a:pt x="447" y="291"/>
                    <a:pt x="358" y="112"/>
                    <a:pt x="209" y="23"/>
                  </a:cubicBezTo>
                  <a:cubicBezTo>
                    <a:pt x="178" y="8"/>
                    <a:pt x="149" y="0"/>
                    <a:pt x="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8"/>
            <p:cNvSpPr/>
            <p:nvPr/>
          </p:nvSpPr>
          <p:spPr>
            <a:xfrm>
              <a:off x="4849475" y="1326800"/>
              <a:ext cx="11925" cy="14775"/>
            </a:xfrm>
            <a:custGeom>
              <a:avLst/>
              <a:gdLst/>
              <a:ahLst/>
              <a:cxnLst/>
              <a:rect l="l" t="t" r="r" b="b"/>
              <a:pathLst>
                <a:path w="477" h="591" extrusionOk="0">
                  <a:moveTo>
                    <a:pt x="128" y="0"/>
                  </a:moveTo>
                  <a:cubicBezTo>
                    <a:pt x="55" y="0"/>
                    <a:pt x="0" y="60"/>
                    <a:pt x="0" y="161"/>
                  </a:cubicBezTo>
                  <a:cubicBezTo>
                    <a:pt x="0" y="310"/>
                    <a:pt x="120" y="489"/>
                    <a:pt x="239" y="548"/>
                  </a:cubicBezTo>
                  <a:cubicBezTo>
                    <a:pt x="286" y="577"/>
                    <a:pt x="328" y="590"/>
                    <a:pt x="362" y="590"/>
                  </a:cubicBezTo>
                  <a:cubicBezTo>
                    <a:pt x="436" y="590"/>
                    <a:pt x="477" y="530"/>
                    <a:pt x="477" y="429"/>
                  </a:cubicBezTo>
                  <a:cubicBezTo>
                    <a:pt x="477" y="280"/>
                    <a:pt x="388" y="102"/>
                    <a:pt x="239" y="42"/>
                  </a:cubicBezTo>
                  <a:cubicBezTo>
                    <a:pt x="200" y="14"/>
                    <a:pt x="162"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8"/>
            <p:cNvSpPr/>
            <p:nvPr/>
          </p:nvSpPr>
          <p:spPr>
            <a:xfrm>
              <a:off x="4673800" y="1242425"/>
              <a:ext cx="11950" cy="15025"/>
            </a:xfrm>
            <a:custGeom>
              <a:avLst/>
              <a:gdLst/>
              <a:ahLst/>
              <a:cxnLst/>
              <a:rect l="l" t="t" r="r" b="b"/>
              <a:pathLst>
                <a:path w="478" h="601" extrusionOk="0">
                  <a:moveTo>
                    <a:pt x="149" y="0"/>
                  </a:moveTo>
                  <a:cubicBezTo>
                    <a:pt x="66" y="0"/>
                    <a:pt x="1" y="61"/>
                    <a:pt x="1" y="172"/>
                  </a:cubicBezTo>
                  <a:cubicBezTo>
                    <a:pt x="1" y="321"/>
                    <a:pt x="120" y="499"/>
                    <a:pt x="239" y="559"/>
                  </a:cubicBezTo>
                  <a:cubicBezTo>
                    <a:pt x="277" y="588"/>
                    <a:pt x="315" y="601"/>
                    <a:pt x="350" y="601"/>
                  </a:cubicBezTo>
                  <a:cubicBezTo>
                    <a:pt x="422" y="601"/>
                    <a:pt x="477" y="541"/>
                    <a:pt x="477" y="440"/>
                  </a:cubicBezTo>
                  <a:cubicBezTo>
                    <a:pt x="477" y="291"/>
                    <a:pt x="358" y="112"/>
                    <a:pt x="239" y="23"/>
                  </a:cubicBezTo>
                  <a:cubicBezTo>
                    <a:pt x="208" y="8"/>
                    <a:pt x="177" y="0"/>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4694650" y="1254325"/>
              <a:ext cx="11925" cy="15050"/>
            </a:xfrm>
            <a:custGeom>
              <a:avLst/>
              <a:gdLst/>
              <a:ahLst/>
              <a:cxnLst/>
              <a:rect l="l" t="t" r="r" b="b"/>
              <a:pathLst>
                <a:path w="477" h="602" extrusionOk="0">
                  <a:moveTo>
                    <a:pt x="136" y="1"/>
                  </a:moveTo>
                  <a:cubicBezTo>
                    <a:pt x="50" y="1"/>
                    <a:pt x="0" y="62"/>
                    <a:pt x="0" y="172"/>
                  </a:cubicBezTo>
                  <a:cubicBezTo>
                    <a:pt x="0" y="321"/>
                    <a:pt x="90" y="500"/>
                    <a:pt x="239" y="559"/>
                  </a:cubicBezTo>
                  <a:cubicBezTo>
                    <a:pt x="277" y="588"/>
                    <a:pt x="315" y="601"/>
                    <a:pt x="349" y="601"/>
                  </a:cubicBezTo>
                  <a:cubicBezTo>
                    <a:pt x="422" y="601"/>
                    <a:pt x="477" y="541"/>
                    <a:pt x="477" y="440"/>
                  </a:cubicBezTo>
                  <a:cubicBezTo>
                    <a:pt x="477" y="291"/>
                    <a:pt x="358" y="113"/>
                    <a:pt x="239" y="23"/>
                  </a:cubicBezTo>
                  <a:cubicBezTo>
                    <a:pt x="200" y="8"/>
                    <a:pt x="166" y="1"/>
                    <a:pt x="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4715500" y="1266225"/>
              <a:ext cx="11175" cy="15050"/>
            </a:xfrm>
            <a:custGeom>
              <a:avLst/>
              <a:gdLst/>
              <a:ahLst/>
              <a:cxnLst/>
              <a:rect l="l" t="t" r="r" b="b"/>
              <a:pathLst>
                <a:path w="447" h="602" extrusionOk="0">
                  <a:moveTo>
                    <a:pt x="135" y="1"/>
                  </a:moveTo>
                  <a:cubicBezTo>
                    <a:pt x="49" y="1"/>
                    <a:pt x="0" y="62"/>
                    <a:pt x="0" y="173"/>
                  </a:cubicBezTo>
                  <a:cubicBezTo>
                    <a:pt x="0" y="322"/>
                    <a:pt x="89" y="500"/>
                    <a:pt x="238" y="560"/>
                  </a:cubicBezTo>
                  <a:cubicBezTo>
                    <a:pt x="276" y="588"/>
                    <a:pt x="312" y="602"/>
                    <a:pt x="342" y="602"/>
                  </a:cubicBezTo>
                  <a:cubicBezTo>
                    <a:pt x="406" y="602"/>
                    <a:pt x="447" y="542"/>
                    <a:pt x="447" y="441"/>
                  </a:cubicBezTo>
                  <a:cubicBezTo>
                    <a:pt x="447" y="292"/>
                    <a:pt x="357" y="113"/>
                    <a:pt x="238" y="24"/>
                  </a:cubicBezTo>
                  <a:cubicBezTo>
                    <a:pt x="200" y="8"/>
                    <a:pt x="165" y="1"/>
                    <a:pt x="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8"/>
            <p:cNvSpPr/>
            <p:nvPr/>
          </p:nvSpPr>
          <p:spPr>
            <a:xfrm>
              <a:off x="4736325" y="1278150"/>
              <a:ext cx="11200" cy="15050"/>
            </a:xfrm>
            <a:custGeom>
              <a:avLst/>
              <a:gdLst/>
              <a:ahLst/>
              <a:cxnLst/>
              <a:rect l="l" t="t" r="r" b="b"/>
              <a:pathLst>
                <a:path w="448" h="602" extrusionOk="0">
                  <a:moveTo>
                    <a:pt x="124" y="0"/>
                  </a:moveTo>
                  <a:cubicBezTo>
                    <a:pt x="50" y="0"/>
                    <a:pt x="1" y="62"/>
                    <a:pt x="1" y="172"/>
                  </a:cubicBezTo>
                  <a:cubicBezTo>
                    <a:pt x="1" y="321"/>
                    <a:pt x="90" y="500"/>
                    <a:pt x="209" y="559"/>
                  </a:cubicBezTo>
                  <a:cubicBezTo>
                    <a:pt x="257" y="588"/>
                    <a:pt x="299" y="601"/>
                    <a:pt x="333" y="601"/>
                  </a:cubicBezTo>
                  <a:cubicBezTo>
                    <a:pt x="406" y="601"/>
                    <a:pt x="447" y="541"/>
                    <a:pt x="447" y="440"/>
                  </a:cubicBezTo>
                  <a:cubicBezTo>
                    <a:pt x="447" y="291"/>
                    <a:pt x="358" y="112"/>
                    <a:pt x="209" y="23"/>
                  </a:cubicBezTo>
                  <a:cubicBezTo>
                    <a:pt x="178" y="8"/>
                    <a:pt x="150" y="0"/>
                    <a:pt x="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8"/>
            <p:cNvSpPr/>
            <p:nvPr/>
          </p:nvSpPr>
          <p:spPr>
            <a:xfrm>
              <a:off x="4756425" y="1290050"/>
              <a:ext cx="11950" cy="15050"/>
            </a:xfrm>
            <a:custGeom>
              <a:avLst/>
              <a:gdLst/>
              <a:ahLst/>
              <a:cxnLst/>
              <a:rect l="l" t="t" r="r" b="b"/>
              <a:pathLst>
                <a:path w="478" h="602" extrusionOk="0">
                  <a:moveTo>
                    <a:pt x="149" y="1"/>
                  </a:moveTo>
                  <a:cubicBezTo>
                    <a:pt x="66" y="1"/>
                    <a:pt x="1" y="62"/>
                    <a:pt x="1" y="172"/>
                  </a:cubicBezTo>
                  <a:cubicBezTo>
                    <a:pt x="1" y="321"/>
                    <a:pt x="120" y="500"/>
                    <a:pt x="239" y="559"/>
                  </a:cubicBezTo>
                  <a:cubicBezTo>
                    <a:pt x="277" y="588"/>
                    <a:pt x="315" y="601"/>
                    <a:pt x="350" y="601"/>
                  </a:cubicBezTo>
                  <a:cubicBezTo>
                    <a:pt x="422" y="601"/>
                    <a:pt x="477" y="542"/>
                    <a:pt x="477" y="440"/>
                  </a:cubicBezTo>
                  <a:cubicBezTo>
                    <a:pt x="477" y="292"/>
                    <a:pt x="358" y="113"/>
                    <a:pt x="239" y="24"/>
                  </a:cubicBezTo>
                  <a:cubicBezTo>
                    <a:pt x="208" y="8"/>
                    <a:pt x="177" y="1"/>
                    <a:pt x="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4777275" y="1301975"/>
              <a:ext cx="11925" cy="15025"/>
            </a:xfrm>
            <a:custGeom>
              <a:avLst/>
              <a:gdLst/>
              <a:ahLst/>
              <a:cxnLst/>
              <a:rect l="l" t="t" r="r" b="b"/>
              <a:pathLst>
                <a:path w="477" h="601" extrusionOk="0">
                  <a:moveTo>
                    <a:pt x="148" y="0"/>
                  </a:moveTo>
                  <a:cubicBezTo>
                    <a:pt x="66" y="0"/>
                    <a:pt x="0" y="61"/>
                    <a:pt x="0" y="172"/>
                  </a:cubicBezTo>
                  <a:cubicBezTo>
                    <a:pt x="0" y="321"/>
                    <a:pt x="119" y="499"/>
                    <a:pt x="239" y="559"/>
                  </a:cubicBezTo>
                  <a:cubicBezTo>
                    <a:pt x="277" y="588"/>
                    <a:pt x="315" y="601"/>
                    <a:pt x="349" y="601"/>
                  </a:cubicBezTo>
                  <a:cubicBezTo>
                    <a:pt x="422" y="601"/>
                    <a:pt x="477" y="541"/>
                    <a:pt x="477" y="440"/>
                  </a:cubicBezTo>
                  <a:cubicBezTo>
                    <a:pt x="477" y="291"/>
                    <a:pt x="358" y="112"/>
                    <a:pt x="239" y="23"/>
                  </a:cubicBezTo>
                  <a:cubicBezTo>
                    <a:pt x="208" y="8"/>
                    <a:pt x="177" y="0"/>
                    <a:pt x="1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4798125" y="1313875"/>
              <a:ext cx="11925" cy="15050"/>
            </a:xfrm>
            <a:custGeom>
              <a:avLst/>
              <a:gdLst/>
              <a:ahLst/>
              <a:cxnLst/>
              <a:rect l="l" t="t" r="r" b="b"/>
              <a:pathLst>
                <a:path w="477" h="602" extrusionOk="0">
                  <a:moveTo>
                    <a:pt x="135" y="1"/>
                  </a:moveTo>
                  <a:cubicBezTo>
                    <a:pt x="49" y="1"/>
                    <a:pt x="0" y="62"/>
                    <a:pt x="0" y="172"/>
                  </a:cubicBezTo>
                  <a:cubicBezTo>
                    <a:pt x="0" y="321"/>
                    <a:pt x="89" y="500"/>
                    <a:pt x="238" y="559"/>
                  </a:cubicBezTo>
                  <a:cubicBezTo>
                    <a:pt x="276" y="588"/>
                    <a:pt x="315" y="601"/>
                    <a:pt x="349" y="601"/>
                  </a:cubicBezTo>
                  <a:cubicBezTo>
                    <a:pt x="421" y="601"/>
                    <a:pt x="476" y="541"/>
                    <a:pt x="476" y="440"/>
                  </a:cubicBezTo>
                  <a:cubicBezTo>
                    <a:pt x="476" y="291"/>
                    <a:pt x="357" y="113"/>
                    <a:pt x="238" y="23"/>
                  </a:cubicBezTo>
                  <a:cubicBezTo>
                    <a:pt x="200" y="8"/>
                    <a:pt x="165" y="1"/>
                    <a:pt x="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4818950" y="1326050"/>
              <a:ext cx="11200" cy="14775"/>
            </a:xfrm>
            <a:custGeom>
              <a:avLst/>
              <a:gdLst/>
              <a:ahLst/>
              <a:cxnLst/>
              <a:rect l="l" t="t" r="r" b="b"/>
              <a:pathLst>
                <a:path w="448" h="591" extrusionOk="0">
                  <a:moveTo>
                    <a:pt x="115" y="1"/>
                  </a:moveTo>
                  <a:cubicBezTo>
                    <a:pt x="42" y="1"/>
                    <a:pt x="1" y="60"/>
                    <a:pt x="1" y="162"/>
                  </a:cubicBezTo>
                  <a:cubicBezTo>
                    <a:pt x="1" y="310"/>
                    <a:pt x="90" y="489"/>
                    <a:pt x="239" y="549"/>
                  </a:cubicBezTo>
                  <a:cubicBezTo>
                    <a:pt x="277" y="577"/>
                    <a:pt x="312" y="591"/>
                    <a:pt x="342" y="591"/>
                  </a:cubicBezTo>
                  <a:cubicBezTo>
                    <a:pt x="406" y="591"/>
                    <a:pt x="447" y="531"/>
                    <a:pt x="447" y="430"/>
                  </a:cubicBezTo>
                  <a:cubicBezTo>
                    <a:pt x="447" y="281"/>
                    <a:pt x="358" y="102"/>
                    <a:pt x="239" y="42"/>
                  </a:cubicBezTo>
                  <a:cubicBezTo>
                    <a:pt x="191" y="14"/>
                    <a:pt x="150" y="1"/>
                    <a:pt x="1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4839800" y="1337950"/>
              <a:ext cx="11175" cy="14775"/>
            </a:xfrm>
            <a:custGeom>
              <a:avLst/>
              <a:gdLst/>
              <a:ahLst/>
              <a:cxnLst/>
              <a:rect l="l" t="t" r="r" b="b"/>
              <a:pathLst>
                <a:path w="447" h="591" extrusionOk="0">
                  <a:moveTo>
                    <a:pt x="105" y="1"/>
                  </a:moveTo>
                  <a:cubicBezTo>
                    <a:pt x="42" y="1"/>
                    <a:pt x="0" y="61"/>
                    <a:pt x="0" y="162"/>
                  </a:cubicBezTo>
                  <a:cubicBezTo>
                    <a:pt x="0" y="311"/>
                    <a:pt x="90" y="489"/>
                    <a:pt x="209" y="549"/>
                  </a:cubicBezTo>
                  <a:cubicBezTo>
                    <a:pt x="257" y="578"/>
                    <a:pt x="298" y="591"/>
                    <a:pt x="333" y="591"/>
                  </a:cubicBezTo>
                  <a:cubicBezTo>
                    <a:pt x="406" y="591"/>
                    <a:pt x="447" y="531"/>
                    <a:pt x="447" y="430"/>
                  </a:cubicBezTo>
                  <a:cubicBezTo>
                    <a:pt x="447" y="281"/>
                    <a:pt x="358" y="102"/>
                    <a:pt x="209" y="43"/>
                  </a:cubicBezTo>
                  <a:cubicBezTo>
                    <a:pt x="171" y="14"/>
                    <a:pt x="136" y="1"/>
                    <a:pt x="1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4663375" y="1253575"/>
              <a:ext cx="11950" cy="15050"/>
            </a:xfrm>
            <a:custGeom>
              <a:avLst/>
              <a:gdLst/>
              <a:ahLst/>
              <a:cxnLst/>
              <a:rect l="l" t="t" r="r" b="b"/>
              <a:pathLst>
                <a:path w="478" h="602" extrusionOk="0">
                  <a:moveTo>
                    <a:pt x="149" y="1"/>
                  </a:moveTo>
                  <a:cubicBezTo>
                    <a:pt x="66" y="1"/>
                    <a:pt x="1" y="62"/>
                    <a:pt x="1" y="172"/>
                  </a:cubicBezTo>
                  <a:cubicBezTo>
                    <a:pt x="1" y="321"/>
                    <a:pt x="120" y="500"/>
                    <a:pt x="239" y="560"/>
                  </a:cubicBezTo>
                  <a:cubicBezTo>
                    <a:pt x="277" y="588"/>
                    <a:pt x="315" y="602"/>
                    <a:pt x="350" y="602"/>
                  </a:cubicBezTo>
                  <a:cubicBezTo>
                    <a:pt x="422" y="602"/>
                    <a:pt x="477" y="542"/>
                    <a:pt x="477" y="440"/>
                  </a:cubicBezTo>
                  <a:cubicBezTo>
                    <a:pt x="477" y="292"/>
                    <a:pt x="358" y="113"/>
                    <a:pt x="239" y="24"/>
                  </a:cubicBezTo>
                  <a:cubicBezTo>
                    <a:pt x="208" y="8"/>
                    <a:pt x="178" y="1"/>
                    <a:pt x="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8"/>
            <p:cNvSpPr/>
            <p:nvPr/>
          </p:nvSpPr>
          <p:spPr>
            <a:xfrm>
              <a:off x="4684225" y="1265500"/>
              <a:ext cx="11925" cy="15025"/>
            </a:xfrm>
            <a:custGeom>
              <a:avLst/>
              <a:gdLst/>
              <a:ahLst/>
              <a:cxnLst/>
              <a:rect l="l" t="t" r="r" b="b"/>
              <a:pathLst>
                <a:path w="477" h="601" extrusionOk="0">
                  <a:moveTo>
                    <a:pt x="149" y="0"/>
                  </a:moveTo>
                  <a:cubicBezTo>
                    <a:pt x="66" y="0"/>
                    <a:pt x="1" y="61"/>
                    <a:pt x="1" y="172"/>
                  </a:cubicBezTo>
                  <a:cubicBezTo>
                    <a:pt x="1" y="321"/>
                    <a:pt x="120" y="499"/>
                    <a:pt x="239" y="559"/>
                  </a:cubicBezTo>
                  <a:cubicBezTo>
                    <a:pt x="277" y="588"/>
                    <a:pt x="315" y="601"/>
                    <a:pt x="349" y="601"/>
                  </a:cubicBezTo>
                  <a:cubicBezTo>
                    <a:pt x="422" y="601"/>
                    <a:pt x="477" y="541"/>
                    <a:pt x="477" y="440"/>
                  </a:cubicBezTo>
                  <a:cubicBezTo>
                    <a:pt x="477" y="291"/>
                    <a:pt x="358" y="112"/>
                    <a:pt x="239" y="23"/>
                  </a:cubicBezTo>
                  <a:cubicBezTo>
                    <a:pt x="208" y="8"/>
                    <a:pt x="177" y="0"/>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8"/>
            <p:cNvSpPr/>
            <p:nvPr/>
          </p:nvSpPr>
          <p:spPr>
            <a:xfrm>
              <a:off x="4705075" y="1277400"/>
              <a:ext cx="11175" cy="15050"/>
            </a:xfrm>
            <a:custGeom>
              <a:avLst/>
              <a:gdLst/>
              <a:ahLst/>
              <a:cxnLst/>
              <a:rect l="l" t="t" r="r" b="b"/>
              <a:pathLst>
                <a:path w="447" h="602" extrusionOk="0">
                  <a:moveTo>
                    <a:pt x="136" y="1"/>
                  </a:moveTo>
                  <a:cubicBezTo>
                    <a:pt x="49" y="1"/>
                    <a:pt x="0" y="62"/>
                    <a:pt x="0" y="172"/>
                  </a:cubicBezTo>
                  <a:cubicBezTo>
                    <a:pt x="0" y="321"/>
                    <a:pt x="90" y="500"/>
                    <a:pt x="238" y="559"/>
                  </a:cubicBezTo>
                  <a:cubicBezTo>
                    <a:pt x="277" y="588"/>
                    <a:pt x="312" y="601"/>
                    <a:pt x="342" y="601"/>
                  </a:cubicBezTo>
                  <a:cubicBezTo>
                    <a:pt x="406" y="601"/>
                    <a:pt x="447" y="541"/>
                    <a:pt x="447" y="440"/>
                  </a:cubicBezTo>
                  <a:cubicBezTo>
                    <a:pt x="447" y="291"/>
                    <a:pt x="358" y="113"/>
                    <a:pt x="238" y="23"/>
                  </a:cubicBezTo>
                  <a:cubicBezTo>
                    <a:pt x="200" y="8"/>
                    <a:pt x="166" y="1"/>
                    <a:pt x="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4725900" y="1289300"/>
              <a:ext cx="11200" cy="15050"/>
            </a:xfrm>
            <a:custGeom>
              <a:avLst/>
              <a:gdLst/>
              <a:ahLst/>
              <a:cxnLst/>
              <a:rect l="l" t="t" r="r" b="b"/>
              <a:pathLst>
                <a:path w="448" h="602" extrusionOk="0">
                  <a:moveTo>
                    <a:pt x="124" y="1"/>
                  </a:moveTo>
                  <a:cubicBezTo>
                    <a:pt x="50" y="1"/>
                    <a:pt x="1" y="62"/>
                    <a:pt x="1" y="173"/>
                  </a:cubicBezTo>
                  <a:cubicBezTo>
                    <a:pt x="1" y="322"/>
                    <a:pt x="90" y="500"/>
                    <a:pt x="209" y="560"/>
                  </a:cubicBezTo>
                  <a:cubicBezTo>
                    <a:pt x="257" y="588"/>
                    <a:pt x="299" y="602"/>
                    <a:pt x="333" y="602"/>
                  </a:cubicBezTo>
                  <a:cubicBezTo>
                    <a:pt x="406" y="602"/>
                    <a:pt x="448" y="542"/>
                    <a:pt x="448" y="441"/>
                  </a:cubicBezTo>
                  <a:cubicBezTo>
                    <a:pt x="448" y="292"/>
                    <a:pt x="358" y="113"/>
                    <a:pt x="209" y="24"/>
                  </a:cubicBezTo>
                  <a:cubicBezTo>
                    <a:pt x="179" y="8"/>
                    <a:pt x="150" y="1"/>
                    <a:pt x="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4746000" y="1301225"/>
              <a:ext cx="11950" cy="15050"/>
            </a:xfrm>
            <a:custGeom>
              <a:avLst/>
              <a:gdLst/>
              <a:ahLst/>
              <a:cxnLst/>
              <a:rect l="l" t="t" r="r" b="b"/>
              <a:pathLst>
                <a:path w="478" h="602" extrusionOk="0">
                  <a:moveTo>
                    <a:pt x="149" y="0"/>
                  </a:moveTo>
                  <a:cubicBezTo>
                    <a:pt x="66" y="0"/>
                    <a:pt x="1" y="62"/>
                    <a:pt x="1" y="172"/>
                  </a:cubicBezTo>
                  <a:cubicBezTo>
                    <a:pt x="1" y="321"/>
                    <a:pt x="120" y="500"/>
                    <a:pt x="239" y="559"/>
                  </a:cubicBezTo>
                  <a:cubicBezTo>
                    <a:pt x="287" y="588"/>
                    <a:pt x="328" y="601"/>
                    <a:pt x="363" y="601"/>
                  </a:cubicBezTo>
                  <a:cubicBezTo>
                    <a:pt x="436" y="601"/>
                    <a:pt x="477" y="541"/>
                    <a:pt x="477" y="440"/>
                  </a:cubicBezTo>
                  <a:cubicBezTo>
                    <a:pt x="477" y="291"/>
                    <a:pt x="388" y="112"/>
                    <a:pt x="239" y="23"/>
                  </a:cubicBezTo>
                  <a:cubicBezTo>
                    <a:pt x="208" y="8"/>
                    <a:pt x="178" y="0"/>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4766850" y="1313125"/>
              <a:ext cx="11925" cy="15050"/>
            </a:xfrm>
            <a:custGeom>
              <a:avLst/>
              <a:gdLst/>
              <a:ahLst/>
              <a:cxnLst/>
              <a:rect l="l" t="t" r="r" b="b"/>
              <a:pathLst>
                <a:path w="477" h="602" extrusionOk="0">
                  <a:moveTo>
                    <a:pt x="148" y="1"/>
                  </a:moveTo>
                  <a:cubicBezTo>
                    <a:pt x="66" y="1"/>
                    <a:pt x="1" y="62"/>
                    <a:pt x="1" y="172"/>
                  </a:cubicBezTo>
                  <a:cubicBezTo>
                    <a:pt x="1" y="321"/>
                    <a:pt x="120" y="500"/>
                    <a:pt x="239" y="559"/>
                  </a:cubicBezTo>
                  <a:cubicBezTo>
                    <a:pt x="277" y="588"/>
                    <a:pt x="315" y="601"/>
                    <a:pt x="349" y="601"/>
                  </a:cubicBezTo>
                  <a:cubicBezTo>
                    <a:pt x="422" y="601"/>
                    <a:pt x="477" y="542"/>
                    <a:pt x="477" y="440"/>
                  </a:cubicBezTo>
                  <a:cubicBezTo>
                    <a:pt x="477" y="292"/>
                    <a:pt x="358" y="113"/>
                    <a:pt x="239" y="24"/>
                  </a:cubicBezTo>
                  <a:cubicBezTo>
                    <a:pt x="208" y="8"/>
                    <a:pt x="177" y="1"/>
                    <a:pt x="1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4787700" y="1325300"/>
              <a:ext cx="11925" cy="14775"/>
            </a:xfrm>
            <a:custGeom>
              <a:avLst/>
              <a:gdLst/>
              <a:ahLst/>
              <a:cxnLst/>
              <a:rect l="l" t="t" r="r" b="b"/>
              <a:pathLst>
                <a:path w="477" h="591" extrusionOk="0">
                  <a:moveTo>
                    <a:pt x="128" y="1"/>
                  </a:moveTo>
                  <a:cubicBezTo>
                    <a:pt x="55" y="1"/>
                    <a:pt x="0" y="61"/>
                    <a:pt x="0" y="162"/>
                  </a:cubicBezTo>
                  <a:cubicBezTo>
                    <a:pt x="0" y="311"/>
                    <a:pt x="119" y="489"/>
                    <a:pt x="238" y="549"/>
                  </a:cubicBezTo>
                  <a:cubicBezTo>
                    <a:pt x="277" y="578"/>
                    <a:pt x="315" y="591"/>
                    <a:pt x="349" y="591"/>
                  </a:cubicBezTo>
                  <a:cubicBezTo>
                    <a:pt x="422" y="591"/>
                    <a:pt x="477" y="531"/>
                    <a:pt x="477" y="430"/>
                  </a:cubicBezTo>
                  <a:cubicBezTo>
                    <a:pt x="477" y="281"/>
                    <a:pt x="357" y="102"/>
                    <a:pt x="238" y="43"/>
                  </a:cubicBezTo>
                  <a:cubicBezTo>
                    <a:pt x="200" y="14"/>
                    <a:pt x="162"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4808525" y="1337225"/>
              <a:ext cx="11200" cy="14775"/>
            </a:xfrm>
            <a:custGeom>
              <a:avLst/>
              <a:gdLst/>
              <a:ahLst/>
              <a:cxnLst/>
              <a:rect l="l" t="t" r="r" b="b"/>
              <a:pathLst>
                <a:path w="448" h="591" extrusionOk="0">
                  <a:moveTo>
                    <a:pt x="115" y="0"/>
                  </a:moveTo>
                  <a:cubicBezTo>
                    <a:pt x="42" y="0"/>
                    <a:pt x="1" y="60"/>
                    <a:pt x="1" y="161"/>
                  </a:cubicBezTo>
                  <a:cubicBezTo>
                    <a:pt x="1" y="310"/>
                    <a:pt x="90" y="489"/>
                    <a:pt x="239" y="548"/>
                  </a:cubicBezTo>
                  <a:cubicBezTo>
                    <a:pt x="277" y="577"/>
                    <a:pt x="312" y="590"/>
                    <a:pt x="342" y="590"/>
                  </a:cubicBezTo>
                  <a:cubicBezTo>
                    <a:pt x="406" y="590"/>
                    <a:pt x="447" y="530"/>
                    <a:pt x="447" y="429"/>
                  </a:cubicBezTo>
                  <a:cubicBezTo>
                    <a:pt x="447" y="280"/>
                    <a:pt x="358" y="102"/>
                    <a:pt x="239" y="42"/>
                  </a:cubicBezTo>
                  <a:cubicBezTo>
                    <a:pt x="191" y="13"/>
                    <a:pt x="150" y="0"/>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4829375" y="1349125"/>
              <a:ext cx="11200" cy="15050"/>
            </a:xfrm>
            <a:custGeom>
              <a:avLst/>
              <a:gdLst/>
              <a:ahLst/>
              <a:cxnLst/>
              <a:rect l="l" t="t" r="r" b="b"/>
              <a:pathLst>
                <a:path w="448" h="602" extrusionOk="0">
                  <a:moveTo>
                    <a:pt x="106" y="1"/>
                  </a:moveTo>
                  <a:cubicBezTo>
                    <a:pt x="42" y="1"/>
                    <a:pt x="1" y="60"/>
                    <a:pt x="1" y="162"/>
                  </a:cubicBezTo>
                  <a:cubicBezTo>
                    <a:pt x="1" y="310"/>
                    <a:pt x="90" y="489"/>
                    <a:pt x="209" y="578"/>
                  </a:cubicBezTo>
                  <a:cubicBezTo>
                    <a:pt x="247" y="594"/>
                    <a:pt x="282" y="601"/>
                    <a:pt x="312" y="601"/>
                  </a:cubicBezTo>
                  <a:cubicBezTo>
                    <a:pt x="398" y="601"/>
                    <a:pt x="447" y="540"/>
                    <a:pt x="447" y="430"/>
                  </a:cubicBezTo>
                  <a:cubicBezTo>
                    <a:pt x="447" y="281"/>
                    <a:pt x="358" y="102"/>
                    <a:pt x="209" y="42"/>
                  </a:cubicBezTo>
                  <a:cubicBezTo>
                    <a:pt x="171" y="14"/>
                    <a:pt x="136" y="1"/>
                    <a:pt x="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8"/>
            <p:cNvSpPr/>
            <p:nvPr/>
          </p:nvSpPr>
          <p:spPr>
            <a:xfrm>
              <a:off x="4849475" y="1361025"/>
              <a:ext cx="11925" cy="15050"/>
            </a:xfrm>
            <a:custGeom>
              <a:avLst/>
              <a:gdLst/>
              <a:ahLst/>
              <a:cxnLst/>
              <a:rect l="l" t="t" r="r" b="b"/>
              <a:pathLst>
                <a:path w="477" h="602" extrusionOk="0">
                  <a:moveTo>
                    <a:pt x="128" y="1"/>
                  </a:moveTo>
                  <a:cubicBezTo>
                    <a:pt x="55" y="1"/>
                    <a:pt x="0" y="61"/>
                    <a:pt x="0" y="162"/>
                  </a:cubicBezTo>
                  <a:cubicBezTo>
                    <a:pt x="0" y="311"/>
                    <a:pt x="120" y="489"/>
                    <a:pt x="239" y="579"/>
                  </a:cubicBezTo>
                  <a:cubicBezTo>
                    <a:pt x="277" y="594"/>
                    <a:pt x="312" y="602"/>
                    <a:pt x="342" y="602"/>
                  </a:cubicBezTo>
                  <a:cubicBezTo>
                    <a:pt x="428" y="602"/>
                    <a:pt x="477" y="540"/>
                    <a:pt x="477" y="430"/>
                  </a:cubicBezTo>
                  <a:cubicBezTo>
                    <a:pt x="477" y="281"/>
                    <a:pt x="388" y="102"/>
                    <a:pt x="239" y="43"/>
                  </a:cubicBezTo>
                  <a:cubicBezTo>
                    <a:pt x="200" y="14"/>
                    <a:pt x="162"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8"/>
            <p:cNvSpPr/>
            <p:nvPr/>
          </p:nvSpPr>
          <p:spPr>
            <a:xfrm>
              <a:off x="4673800" y="1276650"/>
              <a:ext cx="11950" cy="15050"/>
            </a:xfrm>
            <a:custGeom>
              <a:avLst/>
              <a:gdLst/>
              <a:ahLst/>
              <a:cxnLst/>
              <a:rect l="l" t="t" r="r" b="b"/>
              <a:pathLst>
                <a:path w="478" h="602" extrusionOk="0">
                  <a:moveTo>
                    <a:pt x="149" y="1"/>
                  </a:moveTo>
                  <a:cubicBezTo>
                    <a:pt x="66" y="1"/>
                    <a:pt x="1" y="62"/>
                    <a:pt x="1" y="172"/>
                  </a:cubicBezTo>
                  <a:cubicBezTo>
                    <a:pt x="1" y="321"/>
                    <a:pt x="120" y="500"/>
                    <a:pt x="239" y="560"/>
                  </a:cubicBezTo>
                  <a:cubicBezTo>
                    <a:pt x="277" y="588"/>
                    <a:pt x="315" y="602"/>
                    <a:pt x="350" y="602"/>
                  </a:cubicBezTo>
                  <a:cubicBezTo>
                    <a:pt x="422" y="602"/>
                    <a:pt x="477" y="542"/>
                    <a:pt x="477" y="440"/>
                  </a:cubicBezTo>
                  <a:cubicBezTo>
                    <a:pt x="477" y="292"/>
                    <a:pt x="358" y="113"/>
                    <a:pt x="239" y="24"/>
                  </a:cubicBezTo>
                  <a:cubicBezTo>
                    <a:pt x="208" y="8"/>
                    <a:pt x="177" y="1"/>
                    <a:pt x="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4694650" y="1288575"/>
              <a:ext cx="11925" cy="15025"/>
            </a:xfrm>
            <a:custGeom>
              <a:avLst/>
              <a:gdLst/>
              <a:ahLst/>
              <a:cxnLst/>
              <a:rect l="l" t="t" r="r" b="b"/>
              <a:pathLst>
                <a:path w="477" h="601" extrusionOk="0">
                  <a:moveTo>
                    <a:pt x="136" y="0"/>
                  </a:moveTo>
                  <a:cubicBezTo>
                    <a:pt x="50" y="0"/>
                    <a:pt x="0" y="61"/>
                    <a:pt x="0" y="172"/>
                  </a:cubicBezTo>
                  <a:cubicBezTo>
                    <a:pt x="0" y="321"/>
                    <a:pt x="90" y="499"/>
                    <a:pt x="239" y="559"/>
                  </a:cubicBezTo>
                  <a:cubicBezTo>
                    <a:pt x="277" y="588"/>
                    <a:pt x="315" y="601"/>
                    <a:pt x="349" y="601"/>
                  </a:cubicBezTo>
                  <a:cubicBezTo>
                    <a:pt x="422" y="601"/>
                    <a:pt x="477" y="541"/>
                    <a:pt x="477" y="440"/>
                  </a:cubicBezTo>
                  <a:cubicBezTo>
                    <a:pt x="477" y="291"/>
                    <a:pt x="358" y="112"/>
                    <a:pt x="239" y="23"/>
                  </a:cubicBezTo>
                  <a:cubicBezTo>
                    <a:pt x="200" y="8"/>
                    <a:pt x="166" y="0"/>
                    <a:pt x="1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4715500" y="1300475"/>
              <a:ext cx="11175" cy="15050"/>
            </a:xfrm>
            <a:custGeom>
              <a:avLst/>
              <a:gdLst/>
              <a:ahLst/>
              <a:cxnLst/>
              <a:rect l="l" t="t" r="r" b="b"/>
              <a:pathLst>
                <a:path w="447" h="602" extrusionOk="0">
                  <a:moveTo>
                    <a:pt x="135" y="1"/>
                  </a:moveTo>
                  <a:cubicBezTo>
                    <a:pt x="49" y="1"/>
                    <a:pt x="0" y="62"/>
                    <a:pt x="0" y="172"/>
                  </a:cubicBezTo>
                  <a:cubicBezTo>
                    <a:pt x="0" y="321"/>
                    <a:pt x="89" y="500"/>
                    <a:pt x="238" y="559"/>
                  </a:cubicBezTo>
                  <a:cubicBezTo>
                    <a:pt x="276" y="588"/>
                    <a:pt x="312" y="601"/>
                    <a:pt x="342" y="601"/>
                  </a:cubicBezTo>
                  <a:cubicBezTo>
                    <a:pt x="406" y="601"/>
                    <a:pt x="447" y="541"/>
                    <a:pt x="447" y="440"/>
                  </a:cubicBezTo>
                  <a:cubicBezTo>
                    <a:pt x="447" y="291"/>
                    <a:pt x="357" y="113"/>
                    <a:pt x="238" y="23"/>
                  </a:cubicBezTo>
                  <a:cubicBezTo>
                    <a:pt x="200" y="8"/>
                    <a:pt x="165" y="1"/>
                    <a:pt x="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4736325" y="1312650"/>
              <a:ext cx="11200" cy="14775"/>
            </a:xfrm>
            <a:custGeom>
              <a:avLst/>
              <a:gdLst/>
              <a:ahLst/>
              <a:cxnLst/>
              <a:rect l="l" t="t" r="r" b="b"/>
              <a:pathLst>
                <a:path w="448" h="591" extrusionOk="0">
                  <a:moveTo>
                    <a:pt x="106" y="1"/>
                  </a:moveTo>
                  <a:cubicBezTo>
                    <a:pt x="42" y="1"/>
                    <a:pt x="1" y="60"/>
                    <a:pt x="1" y="162"/>
                  </a:cubicBezTo>
                  <a:cubicBezTo>
                    <a:pt x="1" y="311"/>
                    <a:pt x="90" y="489"/>
                    <a:pt x="209" y="549"/>
                  </a:cubicBezTo>
                  <a:cubicBezTo>
                    <a:pt x="257" y="577"/>
                    <a:pt x="299" y="591"/>
                    <a:pt x="333" y="591"/>
                  </a:cubicBezTo>
                  <a:cubicBezTo>
                    <a:pt x="406" y="591"/>
                    <a:pt x="447" y="531"/>
                    <a:pt x="447" y="430"/>
                  </a:cubicBezTo>
                  <a:cubicBezTo>
                    <a:pt x="447" y="281"/>
                    <a:pt x="358" y="102"/>
                    <a:pt x="209" y="43"/>
                  </a:cubicBezTo>
                  <a:cubicBezTo>
                    <a:pt x="171" y="14"/>
                    <a:pt x="136" y="1"/>
                    <a:pt x="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8"/>
            <p:cNvSpPr/>
            <p:nvPr/>
          </p:nvSpPr>
          <p:spPr>
            <a:xfrm>
              <a:off x="4756425" y="1324550"/>
              <a:ext cx="11950" cy="14800"/>
            </a:xfrm>
            <a:custGeom>
              <a:avLst/>
              <a:gdLst/>
              <a:ahLst/>
              <a:cxnLst/>
              <a:rect l="l" t="t" r="r" b="b"/>
              <a:pathLst>
                <a:path w="478" h="592" extrusionOk="0">
                  <a:moveTo>
                    <a:pt x="128" y="1"/>
                  </a:moveTo>
                  <a:cubicBezTo>
                    <a:pt x="56" y="1"/>
                    <a:pt x="1" y="61"/>
                    <a:pt x="1" y="162"/>
                  </a:cubicBezTo>
                  <a:cubicBezTo>
                    <a:pt x="1" y="311"/>
                    <a:pt x="120" y="490"/>
                    <a:pt x="239" y="549"/>
                  </a:cubicBezTo>
                  <a:cubicBezTo>
                    <a:pt x="277" y="578"/>
                    <a:pt x="315" y="591"/>
                    <a:pt x="350" y="591"/>
                  </a:cubicBezTo>
                  <a:cubicBezTo>
                    <a:pt x="422" y="591"/>
                    <a:pt x="477" y="531"/>
                    <a:pt x="477" y="430"/>
                  </a:cubicBezTo>
                  <a:cubicBezTo>
                    <a:pt x="477" y="281"/>
                    <a:pt x="358" y="102"/>
                    <a:pt x="239" y="43"/>
                  </a:cubicBezTo>
                  <a:cubicBezTo>
                    <a:pt x="201" y="14"/>
                    <a:pt x="163"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8"/>
            <p:cNvSpPr/>
            <p:nvPr/>
          </p:nvSpPr>
          <p:spPr>
            <a:xfrm>
              <a:off x="4777275" y="1336475"/>
              <a:ext cx="11925" cy="15050"/>
            </a:xfrm>
            <a:custGeom>
              <a:avLst/>
              <a:gdLst/>
              <a:ahLst/>
              <a:cxnLst/>
              <a:rect l="l" t="t" r="r" b="b"/>
              <a:pathLst>
                <a:path w="477" h="602" extrusionOk="0">
                  <a:moveTo>
                    <a:pt x="128" y="0"/>
                  </a:moveTo>
                  <a:cubicBezTo>
                    <a:pt x="55" y="0"/>
                    <a:pt x="0" y="60"/>
                    <a:pt x="0" y="161"/>
                  </a:cubicBezTo>
                  <a:cubicBezTo>
                    <a:pt x="0" y="310"/>
                    <a:pt x="119" y="489"/>
                    <a:pt x="239" y="578"/>
                  </a:cubicBezTo>
                  <a:cubicBezTo>
                    <a:pt x="269" y="594"/>
                    <a:pt x="300" y="601"/>
                    <a:pt x="329" y="601"/>
                  </a:cubicBezTo>
                  <a:cubicBezTo>
                    <a:pt x="411" y="601"/>
                    <a:pt x="477" y="540"/>
                    <a:pt x="477" y="429"/>
                  </a:cubicBezTo>
                  <a:cubicBezTo>
                    <a:pt x="477" y="281"/>
                    <a:pt x="358" y="102"/>
                    <a:pt x="239" y="42"/>
                  </a:cubicBezTo>
                  <a:cubicBezTo>
                    <a:pt x="200" y="14"/>
                    <a:pt x="162"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4798125" y="1348375"/>
              <a:ext cx="11925" cy="15050"/>
            </a:xfrm>
            <a:custGeom>
              <a:avLst/>
              <a:gdLst/>
              <a:ahLst/>
              <a:cxnLst/>
              <a:rect l="l" t="t" r="r" b="b"/>
              <a:pathLst>
                <a:path w="477" h="602" extrusionOk="0">
                  <a:moveTo>
                    <a:pt x="114" y="1"/>
                  </a:moveTo>
                  <a:cubicBezTo>
                    <a:pt x="41" y="1"/>
                    <a:pt x="0" y="61"/>
                    <a:pt x="0" y="162"/>
                  </a:cubicBezTo>
                  <a:cubicBezTo>
                    <a:pt x="0" y="311"/>
                    <a:pt x="89" y="489"/>
                    <a:pt x="238" y="579"/>
                  </a:cubicBezTo>
                  <a:cubicBezTo>
                    <a:pt x="269" y="594"/>
                    <a:pt x="300" y="601"/>
                    <a:pt x="328" y="601"/>
                  </a:cubicBezTo>
                  <a:cubicBezTo>
                    <a:pt x="411" y="601"/>
                    <a:pt x="476" y="540"/>
                    <a:pt x="476" y="430"/>
                  </a:cubicBezTo>
                  <a:cubicBezTo>
                    <a:pt x="476" y="281"/>
                    <a:pt x="357" y="102"/>
                    <a:pt x="238" y="43"/>
                  </a:cubicBezTo>
                  <a:cubicBezTo>
                    <a:pt x="191" y="14"/>
                    <a:pt x="149" y="1"/>
                    <a:pt x="1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a:off x="4818950" y="1360300"/>
              <a:ext cx="11200" cy="15025"/>
            </a:xfrm>
            <a:custGeom>
              <a:avLst/>
              <a:gdLst/>
              <a:ahLst/>
              <a:cxnLst/>
              <a:rect l="l" t="t" r="r" b="b"/>
              <a:pathLst>
                <a:path w="448" h="601" extrusionOk="0">
                  <a:moveTo>
                    <a:pt x="115" y="0"/>
                  </a:moveTo>
                  <a:cubicBezTo>
                    <a:pt x="42" y="0"/>
                    <a:pt x="1" y="60"/>
                    <a:pt x="1" y="161"/>
                  </a:cubicBezTo>
                  <a:cubicBezTo>
                    <a:pt x="1" y="310"/>
                    <a:pt x="90" y="489"/>
                    <a:pt x="239" y="578"/>
                  </a:cubicBezTo>
                  <a:cubicBezTo>
                    <a:pt x="270" y="593"/>
                    <a:pt x="298" y="601"/>
                    <a:pt x="324" y="601"/>
                  </a:cubicBezTo>
                  <a:cubicBezTo>
                    <a:pt x="398" y="601"/>
                    <a:pt x="447" y="540"/>
                    <a:pt x="447" y="429"/>
                  </a:cubicBezTo>
                  <a:cubicBezTo>
                    <a:pt x="447" y="280"/>
                    <a:pt x="358" y="102"/>
                    <a:pt x="239" y="42"/>
                  </a:cubicBezTo>
                  <a:cubicBezTo>
                    <a:pt x="191" y="13"/>
                    <a:pt x="150" y="0"/>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8"/>
            <p:cNvSpPr/>
            <p:nvPr/>
          </p:nvSpPr>
          <p:spPr>
            <a:xfrm>
              <a:off x="4839800" y="1372200"/>
              <a:ext cx="11175" cy="15050"/>
            </a:xfrm>
            <a:custGeom>
              <a:avLst/>
              <a:gdLst/>
              <a:ahLst/>
              <a:cxnLst/>
              <a:rect l="l" t="t" r="r" b="b"/>
              <a:pathLst>
                <a:path w="447" h="602" extrusionOk="0">
                  <a:moveTo>
                    <a:pt x="105" y="1"/>
                  </a:moveTo>
                  <a:cubicBezTo>
                    <a:pt x="42" y="1"/>
                    <a:pt x="0" y="60"/>
                    <a:pt x="0" y="162"/>
                  </a:cubicBezTo>
                  <a:cubicBezTo>
                    <a:pt x="0" y="310"/>
                    <a:pt x="90" y="489"/>
                    <a:pt x="209" y="578"/>
                  </a:cubicBezTo>
                  <a:cubicBezTo>
                    <a:pt x="247" y="594"/>
                    <a:pt x="282" y="601"/>
                    <a:pt x="312" y="601"/>
                  </a:cubicBezTo>
                  <a:cubicBezTo>
                    <a:pt x="398" y="601"/>
                    <a:pt x="447" y="540"/>
                    <a:pt x="447" y="430"/>
                  </a:cubicBezTo>
                  <a:cubicBezTo>
                    <a:pt x="447" y="281"/>
                    <a:pt x="358" y="102"/>
                    <a:pt x="209" y="42"/>
                  </a:cubicBezTo>
                  <a:cubicBezTo>
                    <a:pt x="171" y="14"/>
                    <a:pt x="136" y="1"/>
                    <a:pt x="1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8"/>
            <p:cNvSpPr/>
            <p:nvPr/>
          </p:nvSpPr>
          <p:spPr>
            <a:xfrm>
              <a:off x="4663375" y="1287825"/>
              <a:ext cx="11950" cy="15050"/>
            </a:xfrm>
            <a:custGeom>
              <a:avLst/>
              <a:gdLst/>
              <a:ahLst/>
              <a:cxnLst/>
              <a:rect l="l" t="t" r="r" b="b"/>
              <a:pathLst>
                <a:path w="478" h="602" extrusionOk="0">
                  <a:moveTo>
                    <a:pt x="149" y="0"/>
                  </a:moveTo>
                  <a:cubicBezTo>
                    <a:pt x="66" y="0"/>
                    <a:pt x="1" y="62"/>
                    <a:pt x="1" y="172"/>
                  </a:cubicBezTo>
                  <a:cubicBezTo>
                    <a:pt x="1" y="321"/>
                    <a:pt x="120" y="500"/>
                    <a:pt x="239" y="559"/>
                  </a:cubicBezTo>
                  <a:cubicBezTo>
                    <a:pt x="277" y="588"/>
                    <a:pt x="315" y="601"/>
                    <a:pt x="350" y="601"/>
                  </a:cubicBezTo>
                  <a:cubicBezTo>
                    <a:pt x="422" y="601"/>
                    <a:pt x="477" y="541"/>
                    <a:pt x="477" y="440"/>
                  </a:cubicBezTo>
                  <a:cubicBezTo>
                    <a:pt x="477" y="291"/>
                    <a:pt x="358" y="113"/>
                    <a:pt x="239" y="23"/>
                  </a:cubicBezTo>
                  <a:cubicBezTo>
                    <a:pt x="208" y="8"/>
                    <a:pt x="178" y="0"/>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8"/>
            <p:cNvSpPr/>
            <p:nvPr/>
          </p:nvSpPr>
          <p:spPr>
            <a:xfrm>
              <a:off x="4684225" y="1299725"/>
              <a:ext cx="11925" cy="15050"/>
            </a:xfrm>
            <a:custGeom>
              <a:avLst/>
              <a:gdLst/>
              <a:ahLst/>
              <a:cxnLst/>
              <a:rect l="l" t="t" r="r" b="b"/>
              <a:pathLst>
                <a:path w="477" h="602" extrusionOk="0">
                  <a:moveTo>
                    <a:pt x="149" y="1"/>
                  </a:moveTo>
                  <a:cubicBezTo>
                    <a:pt x="66" y="1"/>
                    <a:pt x="1" y="62"/>
                    <a:pt x="1" y="172"/>
                  </a:cubicBezTo>
                  <a:cubicBezTo>
                    <a:pt x="1" y="321"/>
                    <a:pt x="120" y="500"/>
                    <a:pt x="239" y="560"/>
                  </a:cubicBezTo>
                  <a:cubicBezTo>
                    <a:pt x="277" y="588"/>
                    <a:pt x="315" y="602"/>
                    <a:pt x="349" y="602"/>
                  </a:cubicBezTo>
                  <a:cubicBezTo>
                    <a:pt x="422" y="602"/>
                    <a:pt x="477" y="542"/>
                    <a:pt x="477" y="440"/>
                  </a:cubicBezTo>
                  <a:cubicBezTo>
                    <a:pt x="477" y="292"/>
                    <a:pt x="358" y="113"/>
                    <a:pt x="239" y="24"/>
                  </a:cubicBezTo>
                  <a:cubicBezTo>
                    <a:pt x="208" y="8"/>
                    <a:pt x="177" y="1"/>
                    <a:pt x="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8"/>
            <p:cNvSpPr/>
            <p:nvPr/>
          </p:nvSpPr>
          <p:spPr>
            <a:xfrm>
              <a:off x="4705075" y="1311900"/>
              <a:ext cx="11175" cy="14775"/>
            </a:xfrm>
            <a:custGeom>
              <a:avLst/>
              <a:gdLst/>
              <a:ahLst/>
              <a:cxnLst/>
              <a:rect l="l" t="t" r="r" b="b"/>
              <a:pathLst>
                <a:path w="447" h="591" extrusionOk="0">
                  <a:moveTo>
                    <a:pt x="115" y="1"/>
                  </a:moveTo>
                  <a:cubicBezTo>
                    <a:pt x="42" y="1"/>
                    <a:pt x="0" y="61"/>
                    <a:pt x="0" y="162"/>
                  </a:cubicBezTo>
                  <a:cubicBezTo>
                    <a:pt x="0" y="311"/>
                    <a:pt x="90" y="489"/>
                    <a:pt x="238" y="549"/>
                  </a:cubicBezTo>
                  <a:cubicBezTo>
                    <a:pt x="277" y="578"/>
                    <a:pt x="312" y="591"/>
                    <a:pt x="342" y="591"/>
                  </a:cubicBezTo>
                  <a:cubicBezTo>
                    <a:pt x="406" y="591"/>
                    <a:pt x="447" y="531"/>
                    <a:pt x="447" y="430"/>
                  </a:cubicBezTo>
                  <a:cubicBezTo>
                    <a:pt x="447" y="281"/>
                    <a:pt x="358" y="102"/>
                    <a:pt x="238" y="43"/>
                  </a:cubicBezTo>
                  <a:cubicBezTo>
                    <a:pt x="191" y="14"/>
                    <a:pt x="149" y="1"/>
                    <a:pt x="1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8"/>
            <p:cNvSpPr/>
            <p:nvPr/>
          </p:nvSpPr>
          <p:spPr>
            <a:xfrm>
              <a:off x="4725900" y="1323825"/>
              <a:ext cx="11200" cy="14775"/>
            </a:xfrm>
            <a:custGeom>
              <a:avLst/>
              <a:gdLst/>
              <a:ahLst/>
              <a:cxnLst/>
              <a:rect l="l" t="t" r="r" b="b"/>
              <a:pathLst>
                <a:path w="448" h="591" extrusionOk="0">
                  <a:moveTo>
                    <a:pt x="106" y="0"/>
                  </a:moveTo>
                  <a:cubicBezTo>
                    <a:pt x="42" y="0"/>
                    <a:pt x="1" y="60"/>
                    <a:pt x="1" y="161"/>
                  </a:cubicBezTo>
                  <a:cubicBezTo>
                    <a:pt x="1" y="310"/>
                    <a:pt x="90" y="489"/>
                    <a:pt x="209" y="548"/>
                  </a:cubicBezTo>
                  <a:cubicBezTo>
                    <a:pt x="257" y="577"/>
                    <a:pt x="299" y="590"/>
                    <a:pt x="333" y="590"/>
                  </a:cubicBezTo>
                  <a:cubicBezTo>
                    <a:pt x="406" y="590"/>
                    <a:pt x="448" y="530"/>
                    <a:pt x="448" y="429"/>
                  </a:cubicBezTo>
                  <a:cubicBezTo>
                    <a:pt x="448" y="280"/>
                    <a:pt x="358" y="102"/>
                    <a:pt x="209" y="42"/>
                  </a:cubicBezTo>
                  <a:cubicBezTo>
                    <a:pt x="171" y="14"/>
                    <a:pt x="136" y="0"/>
                    <a:pt x="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8"/>
            <p:cNvSpPr/>
            <p:nvPr/>
          </p:nvSpPr>
          <p:spPr>
            <a:xfrm>
              <a:off x="4746000" y="1335725"/>
              <a:ext cx="11950" cy="15050"/>
            </a:xfrm>
            <a:custGeom>
              <a:avLst/>
              <a:gdLst/>
              <a:ahLst/>
              <a:cxnLst/>
              <a:rect l="l" t="t" r="r" b="b"/>
              <a:pathLst>
                <a:path w="478" h="602" extrusionOk="0">
                  <a:moveTo>
                    <a:pt x="128" y="1"/>
                  </a:moveTo>
                  <a:cubicBezTo>
                    <a:pt x="56" y="1"/>
                    <a:pt x="1" y="60"/>
                    <a:pt x="1" y="162"/>
                  </a:cubicBezTo>
                  <a:cubicBezTo>
                    <a:pt x="1" y="311"/>
                    <a:pt x="120" y="489"/>
                    <a:pt x="239" y="578"/>
                  </a:cubicBezTo>
                  <a:cubicBezTo>
                    <a:pt x="278" y="594"/>
                    <a:pt x="312" y="601"/>
                    <a:pt x="342" y="601"/>
                  </a:cubicBezTo>
                  <a:cubicBezTo>
                    <a:pt x="428" y="601"/>
                    <a:pt x="477" y="540"/>
                    <a:pt x="477" y="430"/>
                  </a:cubicBezTo>
                  <a:cubicBezTo>
                    <a:pt x="477" y="281"/>
                    <a:pt x="388" y="102"/>
                    <a:pt x="239" y="43"/>
                  </a:cubicBezTo>
                  <a:cubicBezTo>
                    <a:pt x="201" y="14"/>
                    <a:pt x="163"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8"/>
            <p:cNvSpPr/>
            <p:nvPr/>
          </p:nvSpPr>
          <p:spPr>
            <a:xfrm>
              <a:off x="4766850" y="1347625"/>
              <a:ext cx="11925" cy="15050"/>
            </a:xfrm>
            <a:custGeom>
              <a:avLst/>
              <a:gdLst/>
              <a:ahLst/>
              <a:cxnLst/>
              <a:rect l="l" t="t" r="r" b="b"/>
              <a:pathLst>
                <a:path w="477" h="602" extrusionOk="0">
                  <a:moveTo>
                    <a:pt x="128" y="1"/>
                  </a:moveTo>
                  <a:cubicBezTo>
                    <a:pt x="56" y="1"/>
                    <a:pt x="1" y="61"/>
                    <a:pt x="1" y="162"/>
                  </a:cubicBezTo>
                  <a:cubicBezTo>
                    <a:pt x="1" y="311"/>
                    <a:pt x="120" y="490"/>
                    <a:pt x="239" y="579"/>
                  </a:cubicBezTo>
                  <a:cubicBezTo>
                    <a:pt x="269" y="594"/>
                    <a:pt x="300" y="602"/>
                    <a:pt x="329" y="602"/>
                  </a:cubicBezTo>
                  <a:cubicBezTo>
                    <a:pt x="411" y="602"/>
                    <a:pt x="477" y="540"/>
                    <a:pt x="477" y="430"/>
                  </a:cubicBezTo>
                  <a:cubicBezTo>
                    <a:pt x="477" y="281"/>
                    <a:pt x="358" y="102"/>
                    <a:pt x="239" y="43"/>
                  </a:cubicBezTo>
                  <a:cubicBezTo>
                    <a:pt x="201" y="14"/>
                    <a:pt x="162"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8"/>
            <p:cNvSpPr/>
            <p:nvPr/>
          </p:nvSpPr>
          <p:spPr>
            <a:xfrm>
              <a:off x="4787700" y="1359550"/>
              <a:ext cx="11925" cy="15050"/>
            </a:xfrm>
            <a:custGeom>
              <a:avLst/>
              <a:gdLst/>
              <a:ahLst/>
              <a:cxnLst/>
              <a:rect l="l" t="t" r="r" b="b"/>
              <a:pathLst>
                <a:path w="477" h="602" extrusionOk="0">
                  <a:moveTo>
                    <a:pt x="128" y="0"/>
                  </a:moveTo>
                  <a:cubicBezTo>
                    <a:pt x="55" y="0"/>
                    <a:pt x="0" y="60"/>
                    <a:pt x="0" y="161"/>
                  </a:cubicBezTo>
                  <a:cubicBezTo>
                    <a:pt x="0" y="310"/>
                    <a:pt x="119" y="489"/>
                    <a:pt x="238" y="578"/>
                  </a:cubicBezTo>
                  <a:cubicBezTo>
                    <a:pt x="269" y="594"/>
                    <a:pt x="300" y="601"/>
                    <a:pt x="329" y="601"/>
                  </a:cubicBezTo>
                  <a:cubicBezTo>
                    <a:pt x="411" y="601"/>
                    <a:pt x="477" y="540"/>
                    <a:pt x="477" y="429"/>
                  </a:cubicBezTo>
                  <a:cubicBezTo>
                    <a:pt x="477" y="281"/>
                    <a:pt x="357" y="102"/>
                    <a:pt x="238" y="42"/>
                  </a:cubicBezTo>
                  <a:cubicBezTo>
                    <a:pt x="200" y="14"/>
                    <a:pt x="162"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8"/>
            <p:cNvSpPr/>
            <p:nvPr/>
          </p:nvSpPr>
          <p:spPr>
            <a:xfrm>
              <a:off x="4808525" y="1371450"/>
              <a:ext cx="11200" cy="15050"/>
            </a:xfrm>
            <a:custGeom>
              <a:avLst/>
              <a:gdLst/>
              <a:ahLst/>
              <a:cxnLst/>
              <a:rect l="l" t="t" r="r" b="b"/>
              <a:pathLst>
                <a:path w="448" h="602" extrusionOk="0">
                  <a:moveTo>
                    <a:pt x="115" y="1"/>
                  </a:moveTo>
                  <a:cubicBezTo>
                    <a:pt x="42" y="1"/>
                    <a:pt x="1" y="61"/>
                    <a:pt x="1" y="162"/>
                  </a:cubicBezTo>
                  <a:cubicBezTo>
                    <a:pt x="1" y="311"/>
                    <a:pt x="90" y="489"/>
                    <a:pt x="239" y="579"/>
                  </a:cubicBezTo>
                  <a:cubicBezTo>
                    <a:pt x="270" y="594"/>
                    <a:pt x="299" y="601"/>
                    <a:pt x="324" y="601"/>
                  </a:cubicBezTo>
                  <a:cubicBezTo>
                    <a:pt x="398" y="601"/>
                    <a:pt x="447" y="540"/>
                    <a:pt x="447" y="430"/>
                  </a:cubicBezTo>
                  <a:cubicBezTo>
                    <a:pt x="447" y="281"/>
                    <a:pt x="358" y="102"/>
                    <a:pt x="239" y="43"/>
                  </a:cubicBezTo>
                  <a:cubicBezTo>
                    <a:pt x="191" y="14"/>
                    <a:pt x="150" y="1"/>
                    <a:pt x="1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8"/>
            <p:cNvSpPr/>
            <p:nvPr/>
          </p:nvSpPr>
          <p:spPr>
            <a:xfrm>
              <a:off x="4829375" y="1383375"/>
              <a:ext cx="11200" cy="15025"/>
            </a:xfrm>
            <a:custGeom>
              <a:avLst/>
              <a:gdLst/>
              <a:ahLst/>
              <a:cxnLst/>
              <a:rect l="l" t="t" r="r" b="b"/>
              <a:pathLst>
                <a:path w="448" h="601" extrusionOk="0">
                  <a:moveTo>
                    <a:pt x="106" y="0"/>
                  </a:moveTo>
                  <a:cubicBezTo>
                    <a:pt x="42" y="0"/>
                    <a:pt x="1" y="60"/>
                    <a:pt x="1" y="161"/>
                  </a:cubicBezTo>
                  <a:cubicBezTo>
                    <a:pt x="1" y="310"/>
                    <a:pt x="90" y="489"/>
                    <a:pt x="209" y="578"/>
                  </a:cubicBezTo>
                  <a:cubicBezTo>
                    <a:pt x="247" y="593"/>
                    <a:pt x="282" y="601"/>
                    <a:pt x="312" y="601"/>
                  </a:cubicBezTo>
                  <a:cubicBezTo>
                    <a:pt x="398" y="601"/>
                    <a:pt x="447" y="540"/>
                    <a:pt x="447" y="429"/>
                  </a:cubicBezTo>
                  <a:cubicBezTo>
                    <a:pt x="447" y="280"/>
                    <a:pt x="358" y="102"/>
                    <a:pt x="209" y="42"/>
                  </a:cubicBezTo>
                  <a:cubicBezTo>
                    <a:pt x="171" y="13"/>
                    <a:pt x="136" y="0"/>
                    <a:pt x="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8"/>
            <p:cNvSpPr/>
            <p:nvPr/>
          </p:nvSpPr>
          <p:spPr>
            <a:xfrm>
              <a:off x="4849475" y="1395275"/>
              <a:ext cx="11925" cy="15050"/>
            </a:xfrm>
            <a:custGeom>
              <a:avLst/>
              <a:gdLst/>
              <a:ahLst/>
              <a:cxnLst/>
              <a:rect l="l" t="t" r="r" b="b"/>
              <a:pathLst>
                <a:path w="477" h="602" extrusionOk="0">
                  <a:moveTo>
                    <a:pt x="128" y="1"/>
                  </a:moveTo>
                  <a:cubicBezTo>
                    <a:pt x="55" y="1"/>
                    <a:pt x="0" y="60"/>
                    <a:pt x="0" y="162"/>
                  </a:cubicBezTo>
                  <a:cubicBezTo>
                    <a:pt x="0" y="310"/>
                    <a:pt x="120" y="489"/>
                    <a:pt x="239" y="578"/>
                  </a:cubicBezTo>
                  <a:cubicBezTo>
                    <a:pt x="277" y="594"/>
                    <a:pt x="312" y="601"/>
                    <a:pt x="342" y="601"/>
                  </a:cubicBezTo>
                  <a:cubicBezTo>
                    <a:pt x="428" y="601"/>
                    <a:pt x="477" y="540"/>
                    <a:pt x="477" y="430"/>
                  </a:cubicBezTo>
                  <a:cubicBezTo>
                    <a:pt x="477" y="281"/>
                    <a:pt x="388" y="102"/>
                    <a:pt x="239" y="42"/>
                  </a:cubicBezTo>
                  <a:cubicBezTo>
                    <a:pt x="200" y="14"/>
                    <a:pt x="162"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8"/>
            <p:cNvSpPr/>
            <p:nvPr/>
          </p:nvSpPr>
          <p:spPr>
            <a:xfrm>
              <a:off x="4673800" y="1311175"/>
              <a:ext cx="11950" cy="14775"/>
            </a:xfrm>
            <a:custGeom>
              <a:avLst/>
              <a:gdLst/>
              <a:ahLst/>
              <a:cxnLst/>
              <a:rect l="l" t="t" r="r" b="b"/>
              <a:pathLst>
                <a:path w="478" h="591" extrusionOk="0">
                  <a:moveTo>
                    <a:pt x="128" y="0"/>
                  </a:moveTo>
                  <a:cubicBezTo>
                    <a:pt x="56" y="0"/>
                    <a:pt x="1" y="60"/>
                    <a:pt x="1" y="161"/>
                  </a:cubicBezTo>
                  <a:cubicBezTo>
                    <a:pt x="1" y="310"/>
                    <a:pt x="120" y="489"/>
                    <a:pt x="239" y="548"/>
                  </a:cubicBezTo>
                  <a:cubicBezTo>
                    <a:pt x="277" y="577"/>
                    <a:pt x="315" y="590"/>
                    <a:pt x="350" y="590"/>
                  </a:cubicBezTo>
                  <a:cubicBezTo>
                    <a:pt x="422" y="590"/>
                    <a:pt x="477" y="530"/>
                    <a:pt x="477" y="429"/>
                  </a:cubicBezTo>
                  <a:cubicBezTo>
                    <a:pt x="477" y="280"/>
                    <a:pt x="358" y="102"/>
                    <a:pt x="239" y="42"/>
                  </a:cubicBezTo>
                  <a:cubicBezTo>
                    <a:pt x="201" y="13"/>
                    <a:pt x="163"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8"/>
            <p:cNvSpPr/>
            <p:nvPr/>
          </p:nvSpPr>
          <p:spPr>
            <a:xfrm>
              <a:off x="4694650" y="1323075"/>
              <a:ext cx="11925" cy="15050"/>
            </a:xfrm>
            <a:custGeom>
              <a:avLst/>
              <a:gdLst/>
              <a:ahLst/>
              <a:cxnLst/>
              <a:rect l="l" t="t" r="r" b="b"/>
              <a:pathLst>
                <a:path w="477" h="602" extrusionOk="0">
                  <a:moveTo>
                    <a:pt x="115" y="0"/>
                  </a:moveTo>
                  <a:cubicBezTo>
                    <a:pt x="42" y="0"/>
                    <a:pt x="0" y="60"/>
                    <a:pt x="0" y="161"/>
                  </a:cubicBezTo>
                  <a:cubicBezTo>
                    <a:pt x="0" y="310"/>
                    <a:pt x="90" y="489"/>
                    <a:pt x="239" y="578"/>
                  </a:cubicBezTo>
                  <a:cubicBezTo>
                    <a:pt x="269" y="594"/>
                    <a:pt x="300" y="601"/>
                    <a:pt x="329" y="601"/>
                  </a:cubicBezTo>
                  <a:cubicBezTo>
                    <a:pt x="411" y="601"/>
                    <a:pt x="477" y="540"/>
                    <a:pt x="477" y="429"/>
                  </a:cubicBezTo>
                  <a:cubicBezTo>
                    <a:pt x="477" y="281"/>
                    <a:pt x="358" y="102"/>
                    <a:pt x="239" y="42"/>
                  </a:cubicBezTo>
                  <a:cubicBezTo>
                    <a:pt x="191" y="14"/>
                    <a:pt x="149" y="0"/>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8"/>
            <p:cNvSpPr/>
            <p:nvPr/>
          </p:nvSpPr>
          <p:spPr>
            <a:xfrm>
              <a:off x="4715500" y="1334975"/>
              <a:ext cx="11175" cy="15050"/>
            </a:xfrm>
            <a:custGeom>
              <a:avLst/>
              <a:gdLst/>
              <a:ahLst/>
              <a:cxnLst/>
              <a:rect l="l" t="t" r="r" b="b"/>
              <a:pathLst>
                <a:path w="447" h="602" extrusionOk="0">
                  <a:moveTo>
                    <a:pt x="114" y="1"/>
                  </a:moveTo>
                  <a:cubicBezTo>
                    <a:pt x="41" y="1"/>
                    <a:pt x="0" y="61"/>
                    <a:pt x="0" y="162"/>
                  </a:cubicBezTo>
                  <a:cubicBezTo>
                    <a:pt x="0" y="311"/>
                    <a:pt x="89" y="489"/>
                    <a:pt x="238" y="579"/>
                  </a:cubicBezTo>
                  <a:cubicBezTo>
                    <a:pt x="269" y="594"/>
                    <a:pt x="298" y="602"/>
                    <a:pt x="324" y="602"/>
                  </a:cubicBezTo>
                  <a:cubicBezTo>
                    <a:pt x="398" y="602"/>
                    <a:pt x="447" y="540"/>
                    <a:pt x="447" y="430"/>
                  </a:cubicBezTo>
                  <a:cubicBezTo>
                    <a:pt x="447" y="281"/>
                    <a:pt x="357" y="102"/>
                    <a:pt x="238" y="43"/>
                  </a:cubicBezTo>
                  <a:cubicBezTo>
                    <a:pt x="191" y="14"/>
                    <a:pt x="149" y="1"/>
                    <a:pt x="1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8"/>
            <p:cNvSpPr/>
            <p:nvPr/>
          </p:nvSpPr>
          <p:spPr>
            <a:xfrm>
              <a:off x="4736325" y="1346900"/>
              <a:ext cx="11200" cy="15025"/>
            </a:xfrm>
            <a:custGeom>
              <a:avLst/>
              <a:gdLst/>
              <a:ahLst/>
              <a:cxnLst/>
              <a:rect l="l" t="t" r="r" b="b"/>
              <a:pathLst>
                <a:path w="448" h="601" extrusionOk="0">
                  <a:moveTo>
                    <a:pt x="106" y="0"/>
                  </a:moveTo>
                  <a:cubicBezTo>
                    <a:pt x="42" y="0"/>
                    <a:pt x="1" y="60"/>
                    <a:pt x="1" y="161"/>
                  </a:cubicBezTo>
                  <a:cubicBezTo>
                    <a:pt x="1" y="310"/>
                    <a:pt x="90" y="489"/>
                    <a:pt x="209" y="578"/>
                  </a:cubicBezTo>
                  <a:cubicBezTo>
                    <a:pt x="248" y="593"/>
                    <a:pt x="282" y="601"/>
                    <a:pt x="312" y="601"/>
                  </a:cubicBezTo>
                  <a:cubicBezTo>
                    <a:pt x="398" y="601"/>
                    <a:pt x="447" y="540"/>
                    <a:pt x="447" y="429"/>
                  </a:cubicBezTo>
                  <a:cubicBezTo>
                    <a:pt x="447" y="280"/>
                    <a:pt x="358" y="102"/>
                    <a:pt x="209" y="42"/>
                  </a:cubicBezTo>
                  <a:cubicBezTo>
                    <a:pt x="171" y="14"/>
                    <a:pt x="136" y="0"/>
                    <a:pt x="1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8"/>
            <p:cNvSpPr/>
            <p:nvPr/>
          </p:nvSpPr>
          <p:spPr>
            <a:xfrm>
              <a:off x="4756425" y="1358800"/>
              <a:ext cx="11950" cy="15050"/>
            </a:xfrm>
            <a:custGeom>
              <a:avLst/>
              <a:gdLst/>
              <a:ahLst/>
              <a:cxnLst/>
              <a:rect l="l" t="t" r="r" b="b"/>
              <a:pathLst>
                <a:path w="478" h="602" extrusionOk="0">
                  <a:moveTo>
                    <a:pt x="128" y="1"/>
                  </a:moveTo>
                  <a:cubicBezTo>
                    <a:pt x="56" y="1"/>
                    <a:pt x="1" y="60"/>
                    <a:pt x="1" y="162"/>
                  </a:cubicBezTo>
                  <a:cubicBezTo>
                    <a:pt x="1" y="311"/>
                    <a:pt x="120" y="489"/>
                    <a:pt x="239" y="578"/>
                  </a:cubicBezTo>
                  <a:cubicBezTo>
                    <a:pt x="270" y="594"/>
                    <a:pt x="300" y="601"/>
                    <a:pt x="329" y="601"/>
                  </a:cubicBezTo>
                  <a:cubicBezTo>
                    <a:pt x="412" y="601"/>
                    <a:pt x="477" y="540"/>
                    <a:pt x="477" y="430"/>
                  </a:cubicBezTo>
                  <a:cubicBezTo>
                    <a:pt x="477" y="281"/>
                    <a:pt x="358" y="102"/>
                    <a:pt x="239" y="43"/>
                  </a:cubicBezTo>
                  <a:cubicBezTo>
                    <a:pt x="201" y="14"/>
                    <a:pt x="163"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8"/>
            <p:cNvSpPr/>
            <p:nvPr/>
          </p:nvSpPr>
          <p:spPr>
            <a:xfrm>
              <a:off x="4777275" y="1370700"/>
              <a:ext cx="11925" cy="15050"/>
            </a:xfrm>
            <a:custGeom>
              <a:avLst/>
              <a:gdLst/>
              <a:ahLst/>
              <a:cxnLst/>
              <a:rect l="l" t="t" r="r" b="b"/>
              <a:pathLst>
                <a:path w="477" h="602" extrusionOk="0">
                  <a:moveTo>
                    <a:pt x="128" y="1"/>
                  </a:moveTo>
                  <a:cubicBezTo>
                    <a:pt x="55" y="1"/>
                    <a:pt x="0" y="61"/>
                    <a:pt x="0" y="162"/>
                  </a:cubicBezTo>
                  <a:cubicBezTo>
                    <a:pt x="0" y="311"/>
                    <a:pt x="119" y="490"/>
                    <a:pt x="239" y="579"/>
                  </a:cubicBezTo>
                  <a:cubicBezTo>
                    <a:pt x="269" y="594"/>
                    <a:pt x="300" y="602"/>
                    <a:pt x="329" y="602"/>
                  </a:cubicBezTo>
                  <a:cubicBezTo>
                    <a:pt x="411" y="602"/>
                    <a:pt x="477" y="540"/>
                    <a:pt x="477" y="430"/>
                  </a:cubicBezTo>
                  <a:cubicBezTo>
                    <a:pt x="477" y="281"/>
                    <a:pt x="358" y="102"/>
                    <a:pt x="239" y="43"/>
                  </a:cubicBezTo>
                  <a:cubicBezTo>
                    <a:pt x="200" y="14"/>
                    <a:pt x="162"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8"/>
            <p:cNvSpPr/>
            <p:nvPr/>
          </p:nvSpPr>
          <p:spPr>
            <a:xfrm>
              <a:off x="4798125" y="1382625"/>
              <a:ext cx="11925" cy="15050"/>
            </a:xfrm>
            <a:custGeom>
              <a:avLst/>
              <a:gdLst/>
              <a:ahLst/>
              <a:cxnLst/>
              <a:rect l="l" t="t" r="r" b="b"/>
              <a:pathLst>
                <a:path w="477" h="602" extrusionOk="0">
                  <a:moveTo>
                    <a:pt x="114" y="0"/>
                  </a:moveTo>
                  <a:cubicBezTo>
                    <a:pt x="41" y="0"/>
                    <a:pt x="0" y="60"/>
                    <a:pt x="0" y="161"/>
                  </a:cubicBezTo>
                  <a:cubicBezTo>
                    <a:pt x="0" y="310"/>
                    <a:pt x="89" y="489"/>
                    <a:pt x="238" y="578"/>
                  </a:cubicBezTo>
                  <a:cubicBezTo>
                    <a:pt x="269" y="594"/>
                    <a:pt x="300" y="601"/>
                    <a:pt x="328" y="601"/>
                  </a:cubicBezTo>
                  <a:cubicBezTo>
                    <a:pt x="411" y="601"/>
                    <a:pt x="476" y="540"/>
                    <a:pt x="476" y="429"/>
                  </a:cubicBezTo>
                  <a:cubicBezTo>
                    <a:pt x="476" y="281"/>
                    <a:pt x="357" y="102"/>
                    <a:pt x="238" y="42"/>
                  </a:cubicBezTo>
                  <a:cubicBezTo>
                    <a:pt x="191" y="14"/>
                    <a:pt x="149" y="0"/>
                    <a:pt x="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8"/>
            <p:cNvSpPr/>
            <p:nvPr/>
          </p:nvSpPr>
          <p:spPr>
            <a:xfrm>
              <a:off x="4818950" y="1394525"/>
              <a:ext cx="11200" cy="15050"/>
            </a:xfrm>
            <a:custGeom>
              <a:avLst/>
              <a:gdLst/>
              <a:ahLst/>
              <a:cxnLst/>
              <a:rect l="l" t="t" r="r" b="b"/>
              <a:pathLst>
                <a:path w="448" h="602" extrusionOk="0">
                  <a:moveTo>
                    <a:pt x="115" y="1"/>
                  </a:moveTo>
                  <a:cubicBezTo>
                    <a:pt x="42" y="1"/>
                    <a:pt x="1" y="61"/>
                    <a:pt x="1" y="162"/>
                  </a:cubicBezTo>
                  <a:cubicBezTo>
                    <a:pt x="1" y="311"/>
                    <a:pt x="90" y="489"/>
                    <a:pt x="239" y="579"/>
                  </a:cubicBezTo>
                  <a:cubicBezTo>
                    <a:pt x="270" y="594"/>
                    <a:pt x="298" y="601"/>
                    <a:pt x="324" y="601"/>
                  </a:cubicBezTo>
                  <a:cubicBezTo>
                    <a:pt x="398" y="601"/>
                    <a:pt x="447" y="540"/>
                    <a:pt x="447" y="430"/>
                  </a:cubicBezTo>
                  <a:cubicBezTo>
                    <a:pt x="447" y="281"/>
                    <a:pt x="358" y="102"/>
                    <a:pt x="239" y="43"/>
                  </a:cubicBezTo>
                  <a:cubicBezTo>
                    <a:pt x="191" y="14"/>
                    <a:pt x="150" y="1"/>
                    <a:pt x="1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8"/>
            <p:cNvSpPr/>
            <p:nvPr/>
          </p:nvSpPr>
          <p:spPr>
            <a:xfrm>
              <a:off x="4839800" y="1406450"/>
              <a:ext cx="11175" cy="15025"/>
            </a:xfrm>
            <a:custGeom>
              <a:avLst/>
              <a:gdLst/>
              <a:ahLst/>
              <a:cxnLst/>
              <a:rect l="l" t="t" r="r" b="b"/>
              <a:pathLst>
                <a:path w="447" h="601" extrusionOk="0">
                  <a:moveTo>
                    <a:pt x="105" y="0"/>
                  </a:moveTo>
                  <a:cubicBezTo>
                    <a:pt x="42" y="0"/>
                    <a:pt x="0" y="60"/>
                    <a:pt x="0" y="161"/>
                  </a:cubicBezTo>
                  <a:cubicBezTo>
                    <a:pt x="0" y="310"/>
                    <a:pt x="90" y="489"/>
                    <a:pt x="209" y="578"/>
                  </a:cubicBezTo>
                  <a:cubicBezTo>
                    <a:pt x="247" y="593"/>
                    <a:pt x="282" y="601"/>
                    <a:pt x="312" y="601"/>
                  </a:cubicBezTo>
                  <a:cubicBezTo>
                    <a:pt x="398" y="601"/>
                    <a:pt x="447" y="540"/>
                    <a:pt x="447" y="429"/>
                  </a:cubicBezTo>
                  <a:cubicBezTo>
                    <a:pt x="447" y="280"/>
                    <a:pt x="358" y="102"/>
                    <a:pt x="209" y="42"/>
                  </a:cubicBezTo>
                  <a:cubicBezTo>
                    <a:pt x="171" y="13"/>
                    <a:pt x="136" y="0"/>
                    <a:pt x="1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8"/>
            <p:cNvSpPr/>
            <p:nvPr/>
          </p:nvSpPr>
          <p:spPr>
            <a:xfrm>
              <a:off x="4663375" y="1322325"/>
              <a:ext cx="11950" cy="15050"/>
            </a:xfrm>
            <a:custGeom>
              <a:avLst/>
              <a:gdLst/>
              <a:ahLst/>
              <a:cxnLst/>
              <a:rect l="l" t="t" r="r" b="b"/>
              <a:pathLst>
                <a:path w="478" h="602" extrusionOk="0">
                  <a:moveTo>
                    <a:pt x="129" y="1"/>
                  </a:moveTo>
                  <a:cubicBezTo>
                    <a:pt x="56" y="1"/>
                    <a:pt x="1" y="61"/>
                    <a:pt x="1" y="162"/>
                  </a:cubicBezTo>
                  <a:cubicBezTo>
                    <a:pt x="1" y="311"/>
                    <a:pt x="120" y="489"/>
                    <a:pt x="239" y="579"/>
                  </a:cubicBezTo>
                  <a:cubicBezTo>
                    <a:pt x="270" y="594"/>
                    <a:pt x="301" y="601"/>
                    <a:pt x="329" y="601"/>
                  </a:cubicBezTo>
                  <a:cubicBezTo>
                    <a:pt x="412" y="601"/>
                    <a:pt x="477" y="540"/>
                    <a:pt x="477" y="430"/>
                  </a:cubicBezTo>
                  <a:cubicBezTo>
                    <a:pt x="477" y="281"/>
                    <a:pt x="358" y="102"/>
                    <a:pt x="239" y="43"/>
                  </a:cubicBezTo>
                  <a:cubicBezTo>
                    <a:pt x="201" y="14"/>
                    <a:pt x="163" y="1"/>
                    <a:pt x="1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8"/>
            <p:cNvSpPr/>
            <p:nvPr/>
          </p:nvSpPr>
          <p:spPr>
            <a:xfrm>
              <a:off x="4684225" y="1334250"/>
              <a:ext cx="11925" cy="15025"/>
            </a:xfrm>
            <a:custGeom>
              <a:avLst/>
              <a:gdLst/>
              <a:ahLst/>
              <a:cxnLst/>
              <a:rect l="l" t="t" r="r" b="b"/>
              <a:pathLst>
                <a:path w="477" h="601" extrusionOk="0">
                  <a:moveTo>
                    <a:pt x="128" y="0"/>
                  </a:moveTo>
                  <a:cubicBezTo>
                    <a:pt x="56" y="0"/>
                    <a:pt x="1" y="60"/>
                    <a:pt x="1" y="161"/>
                  </a:cubicBezTo>
                  <a:cubicBezTo>
                    <a:pt x="1" y="310"/>
                    <a:pt x="120" y="489"/>
                    <a:pt x="239" y="578"/>
                  </a:cubicBezTo>
                  <a:cubicBezTo>
                    <a:pt x="270" y="593"/>
                    <a:pt x="300" y="601"/>
                    <a:pt x="329" y="601"/>
                  </a:cubicBezTo>
                  <a:cubicBezTo>
                    <a:pt x="411" y="601"/>
                    <a:pt x="477" y="539"/>
                    <a:pt x="477" y="429"/>
                  </a:cubicBezTo>
                  <a:cubicBezTo>
                    <a:pt x="477" y="280"/>
                    <a:pt x="358" y="102"/>
                    <a:pt x="239" y="42"/>
                  </a:cubicBezTo>
                  <a:cubicBezTo>
                    <a:pt x="201" y="13"/>
                    <a:pt x="162"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8"/>
            <p:cNvSpPr/>
            <p:nvPr/>
          </p:nvSpPr>
          <p:spPr>
            <a:xfrm>
              <a:off x="4705075" y="1346150"/>
              <a:ext cx="11175" cy="15050"/>
            </a:xfrm>
            <a:custGeom>
              <a:avLst/>
              <a:gdLst/>
              <a:ahLst/>
              <a:cxnLst/>
              <a:rect l="l" t="t" r="r" b="b"/>
              <a:pathLst>
                <a:path w="447" h="602" extrusionOk="0">
                  <a:moveTo>
                    <a:pt x="115" y="0"/>
                  </a:moveTo>
                  <a:cubicBezTo>
                    <a:pt x="42" y="0"/>
                    <a:pt x="0" y="60"/>
                    <a:pt x="0" y="161"/>
                  </a:cubicBezTo>
                  <a:cubicBezTo>
                    <a:pt x="0" y="310"/>
                    <a:pt x="90" y="489"/>
                    <a:pt x="238" y="578"/>
                  </a:cubicBezTo>
                  <a:cubicBezTo>
                    <a:pt x="269" y="594"/>
                    <a:pt x="298" y="601"/>
                    <a:pt x="324" y="601"/>
                  </a:cubicBezTo>
                  <a:cubicBezTo>
                    <a:pt x="398" y="601"/>
                    <a:pt x="447" y="540"/>
                    <a:pt x="447" y="429"/>
                  </a:cubicBezTo>
                  <a:cubicBezTo>
                    <a:pt x="447" y="281"/>
                    <a:pt x="358" y="102"/>
                    <a:pt x="238" y="42"/>
                  </a:cubicBezTo>
                  <a:cubicBezTo>
                    <a:pt x="191" y="14"/>
                    <a:pt x="149" y="0"/>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8"/>
            <p:cNvSpPr/>
            <p:nvPr/>
          </p:nvSpPr>
          <p:spPr>
            <a:xfrm>
              <a:off x="4725900" y="1358050"/>
              <a:ext cx="11200" cy="15050"/>
            </a:xfrm>
            <a:custGeom>
              <a:avLst/>
              <a:gdLst/>
              <a:ahLst/>
              <a:cxnLst/>
              <a:rect l="l" t="t" r="r" b="b"/>
              <a:pathLst>
                <a:path w="448" h="602" extrusionOk="0">
                  <a:moveTo>
                    <a:pt x="106" y="1"/>
                  </a:moveTo>
                  <a:cubicBezTo>
                    <a:pt x="42" y="1"/>
                    <a:pt x="1" y="61"/>
                    <a:pt x="1" y="162"/>
                  </a:cubicBezTo>
                  <a:cubicBezTo>
                    <a:pt x="1" y="311"/>
                    <a:pt x="90" y="489"/>
                    <a:pt x="209" y="579"/>
                  </a:cubicBezTo>
                  <a:cubicBezTo>
                    <a:pt x="248" y="594"/>
                    <a:pt x="282" y="602"/>
                    <a:pt x="312" y="602"/>
                  </a:cubicBezTo>
                  <a:cubicBezTo>
                    <a:pt x="398" y="602"/>
                    <a:pt x="448" y="540"/>
                    <a:pt x="448" y="430"/>
                  </a:cubicBezTo>
                  <a:cubicBezTo>
                    <a:pt x="448" y="281"/>
                    <a:pt x="358" y="102"/>
                    <a:pt x="209" y="43"/>
                  </a:cubicBezTo>
                  <a:cubicBezTo>
                    <a:pt x="171" y="14"/>
                    <a:pt x="136" y="1"/>
                    <a:pt x="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8"/>
            <p:cNvSpPr/>
            <p:nvPr/>
          </p:nvSpPr>
          <p:spPr>
            <a:xfrm>
              <a:off x="4746000" y="1369975"/>
              <a:ext cx="11950" cy="15025"/>
            </a:xfrm>
            <a:custGeom>
              <a:avLst/>
              <a:gdLst/>
              <a:ahLst/>
              <a:cxnLst/>
              <a:rect l="l" t="t" r="r" b="b"/>
              <a:pathLst>
                <a:path w="478" h="601" extrusionOk="0">
                  <a:moveTo>
                    <a:pt x="128" y="0"/>
                  </a:moveTo>
                  <a:cubicBezTo>
                    <a:pt x="56" y="0"/>
                    <a:pt x="1" y="60"/>
                    <a:pt x="1" y="161"/>
                  </a:cubicBezTo>
                  <a:cubicBezTo>
                    <a:pt x="1" y="310"/>
                    <a:pt x="120" y="489"/>
                    <a:pt x="239" y="578"/>
                  </a:cubicBezTo>
                  <a:cubicBezTo>
                    <a:pt x="278" y="593"/>
                    <a:pt x="312" y="601"/>
                    <a:pt x="342" y="601"/>
                  </a:cubicBezTo>
                  <a:cubicBezTo>
                    <a:pt x="428" y="601"/>
                    <a:pt x="477" y="540"/>
                    <a:pt x="477" y="429"/>
                  </a:cubicBezTo>
                  <a:cubicBezTo>
                    <a:pt x="477" y="280"/>
                    <a:pt x="388" y="102"/>
                    <a:pt x="239" y="42"/>
                  </a:cubicBezTo>
                  <a:cubicBezTo>
                    <a:pt x="201" y="14"/>
                    <a:pt x="163"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8"/>
            <p:cNvSpPr/>
            <p:nvPr/>
          </p:nvSpPr>
          <p:spPr>
            <a:xfrm>
              <a:off x="4766850" y="1381875"/>
              <a:ext cx="11925" cy="15050"/>
            </a:xfrm>
            <a:custGeom>
              <a:avLst/>
              <a:gdLst/>
              <a:ahLst/>
              <a:cxnLst/>
              <a:rect l="l" t="t" r="r" b="b"/>
              <a:pathLst>
                <a:path w="477" h="602" extrusionOk="0">
                  <a:moveTo>
                    <a:pt x="128" y="1"/>
                  </a:moveTo>
                  <a:cubicBezTo>
                    <a:pt x="56" y="1"/>
                    <a:pt x="1" y="60"/>
                    <a:pt x="1" y="162"/>
                  </a:cubicBezTo>
                  <a:cubicBezTo>
                    <a:pt x="1" y="311"/>
                    <a:pt x="120" y="489"/>
                    <a:pt x="239" y="578"/>
                  </a:cubicBezTo>
                  <a:cubicBezTo>
                    <a:pt x="269" y="594"/>
                    <a:pt x="300" y="601"/>
                    <a:pt x="329" y="601"/>
                  </a:cubicBezTo>
                  <a:cubicBezTo>
                    <a:pt x="411" y="601"/>
                    <a:pt x="477" y="540"/>
                    <a:pt x="477" y="430"/>
                  </a:cubicBezTo>
                  <a:cubicBezTo>
                    <a:pt x="477" y="281"/>
                    <a:pt x="358" y="102"/>
                    <a:pt x="239" y="43"/>
                  </a:cubicBezTo>
                  <a:cubicBezTo>
                    <a:pt x="201" y="14"/>
                    <a:pt x="162"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8"/>
            <p:cNvSpPr/>
            <p:nvPr/>
          </p:nvSpPr>
          <p:spPr>
            <a:xfrm>
              <a:off x="4787700" y="1393775"/>
              <a:ext cx="11925" cy="15050"/>
            </a:xfrm>
            <a:custGeom>
              <a:avLst/>
              <a:gdLst/>
              <a:ahLst/>
              <a:cxnLst/>
              <a:rect l="l" t="t" r="r" b="b"/>
              <a:pathLst>
                <a:path w="477" h="602" extrusionOk="0">
                  <a:moveTo>
                    <a:pt x="128" y="1"/>
                  </a:moveTo>
                  <a:cubicBezTo>
                    <a:pt x="55" y="1"/>
                    <a:pt x="0" y="61"/>
                    <a:pt x="0" y="162"/>
                  </a:cubicBezTo>
                  <a:cubicBezTo>
                    <a:pt x="0" y="311"/>
                    <a:pt x="119" y="490"/>
                    <a:pt x="238" y="579"/>
                  </a:cubicBezTo>
                  <a:cubicBezTo>
                    <a:pt x="269" y="594"/>
                    <a:pt x="300" y="602"/>
                    <a:pt x="329" y="602"/>
                  </a:cubicBezTo>
                  <a:cubicBezTo>
                    <a:pt x="411" y="602"/>
                    <a:pt x="477" y="540"/>
                    <a:pt x="477" y="430"/>
                  </a:cubicBezTo>
                  <a:cubicBezTo>
                    <a:pt x="477" y="281"/>
                    <a:pt x="357" y="102"/>
                    <a:pt x="238" y="43"/>
                  </a:cubicBezTo>
                  <a:cubicBezTo>
                    <a:pt x="200" y="14"/>
                    <a:pt x="162"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8"/>
            <p:cNvSpPr/>
            <p:nvPr/>
          </p:nvSpPr>
          <p:spPr>
            <a:xfrm>
              <a:off x="4808525" y="1405700"/>
              <a:ext cx="11200" cy="15050"/>
            </a:xfrm>
            <a:custGeom>
              <a:avLst/>
              <a:gdLst/>
              <a:ahLst/>
              <a:cxnLst/>
              <a:rect l="l" t="t" r="r" b="b"/>
              <a:pathLst>
                <a:path w="448" h="602" extrusionOk="0">
                  <a:moveTo>
                    <a:pt x="115" y="0"/>
                  </a:moveTo>
                  <a:cubicBezTo>
                    <a:pt x="42" y="0"/>
                    <a:pt x="1" y="60"/>
                    <a:pt x="1" y="161"/>
                  </a:cubicBezTo>
                  <a:cubicBezTo>
                    <a:pt x="1" y="310"/>
                    <a:pt x="90" y="489"/>
                    <a:pt x="239" y="578"/>
                  </a:cubicBezTo>
                  <a:cubicBezTo>
                    <a:pt x="270" y="594"/>
                    <a:pt x="299" y="601"/>
                    <a:pt x="324" y="601"/>
                  </a:cubicBezTo>
                  <a:cubicBezTo>
                    <a:pt x="398" y="601"/>
                    <a:pt x="447" y="540"/>
                    <a:pt x="447" y="429"/>
                  </a:cubicBezTo>
                  <a:cubicBezTo>
                    <a:pt x="447" y="281"/>
                    <a:pt x="358" y="102"/>
                    <a:pt x="239" y="42"/>
                  </a:cubicBezTo>
                  <a:cubicBezTo>
                    <a:pt x="191" y="14"/>
                    <a:pt x="150" y="0"/>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8"/>
            <p:cNvSpPr/>
            <p:nvPr/>
          </p:nvSpPr>
          <p:spPr>
            <a:xfrm>
              <a:off x="4829375" y="1418075"/>
              <a:ext cx="11200" cy="14575"/>
            </a:xfrm>
            <a:custGeom>
              <a:avLst/>
              <a:gdLst/>
              <a:ahLst/>
              <a:cxnLst/>
              <a:rect l="l" t="t" r="r" b="b"/>
              <a:pathLst>
                <a:path w="448" h="583" extrusionOk="0">
                  <a:moveTo>
                    <a:pt x="121" y="0"/>
                  </a:moveTo>
                  <a:cubicBezTo>
                    <a:pt x="48" y="0"/>
                    <a:pt x="1" y="56"/>
                    <a:pt x="1" y="143"/>
                  </a:cubicBezTo>
                  <a:cubicBezTo>
                    <a:pt x="1" y="292"/>
                    <a:pt x="90" y="470"/>
                    <a:pt x="209" y="560"/>
                  </a:cubicBezTo>
                  <a:cubicBezTo>
                    <a:pt x="247" y="575"/>
                    <a:pt x="282" y="582"/>
                    <a:pt x="312" y="582"/>
                  </a:cubicBezTo>
                  <a:cubicBezTo>
                    <a:pt x="398" y="582"/>
                    <a:pt x="447" y="521"/>
                    <a:pt x="447" y="411"/>
                  </a:cubicBezTo>
                  <a:cubicBezTo>
                    <a:pt x="447" y="292"/>
                    <a:pt x="358" y="113"/>
                    <a:pt x="209" y="24"/>
                  </a:cubicBezTo>
                  <a:cubicBezTo>
                    <a:pt x="177" y="8"/>
                    <a:pt x="147" y="0"/>
                    <a:pt x="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8"/>
            <p:cNvSpPr/>
            <p:nvPr/>
          </p:nvSpPr>
          <p:spPr>
            <a:xfrm>
              <a:off x="4849475" y="1430000"/>
              <a:ext cx="11925" cy="14575"/>
            </a:xfrm>
            <a:custGeom>
              <a:avLst/>
              <a:gdLst/>
              <a:ahLst/>
              <a:cxnLst/>
              <a:rect l="l" t="t" r="r" b="b"/>
              <a:pathLst>
                <a:path w="477" h="583" extrusionOk="0">
                  <a:moveTo>
                    <a:pt x="148" y="0"/>
                  </a:moveTo>
                  <a:cubicBezTo>
                    <a:pt x="66" y="0"/>
                    <a:pt x="0" y="62"/>
                    <a:pt x="0" y="172"/>
                  </a:cubicBezTo>
                  <a:cubicBezTo>
                    <a:pt x="0" y="291"/>
                    <a:pt x="120" y="470"/>
                    <a:pt x="239" y="559"/>
                  </a:cubicBezTo>
                  <a:cubicBezTo>
                    <a:pt x="279" y="575"/>
                    <a:pt x="314" y="582"/>
                    <a:pt x="345" y="582"/>
                  </a:cubicBezTo>
                  <a:cubicBezTo>
                    <a:pt x="429" y="582"/>
                    <a:pt x="477" y="527"/>
                    <a:pt x="477" y="440"/>
                  </a:cubicBezTo>
                  <a:cubicBezTo>
                    <a:pt x="477" y="291"/>
                    <a:pt x="388" y="112"/>
                    <a:pt x="239" y="23"/>
                  </a:cubicBezTo>
                  <a:cubicBezTo>
                    <a:pt x="208" y="8"/>
                    <a:pt x="177" y="0"/>
                    <a:pt x="1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p:nvPr/>
          </p:nvSpPr>
          <p:spPr>
            <a:xfrm>
              <a:off x="4673800" y="1345400"/>
              <a:ext cx="11950" cy="15050"/>
            </a:xfrm>
            <a:custGeom>
              <a:avLst/>
              <a:gdLst/>
              <a:ahLst/>
              <a:cxnLst/>
              <a:rect l="l" t="t" r="r" b="b"/>
              <a:pathLst>
                <a:path w="478" h="602" extrusionOk="0">
                  <a:moveTo>
                    <a:pt x="128" y="1"/>
                  </a:moveTo>
                  <a:cubicBezTo>
                    <a:pt x="56" y="1"/>
                    <a:pt x="1" y="61"/>
                    <a:pt x="1" y="162"/>
                  </a:cubicBezTo>
                  <a:cubicBezTo>
                    <a:pt x="1" y="311"/>
                    <a:pt x="120" y="489"/>
                    <a:pt x="239" y="579"/>
                  </a:cubicBezTo>
                  <a:cubicBezTo>
                    <a:pt x="270" y="594"/>
                    <a:pt x="301" y="601"/>
                    <a:pt x="329" y="601"/>
                  </a:cubicBezTo>
                  <a:cubicBezTo>
                    <a:pt x="412" y="601"/>
                    <a:pt x="477" y="540"/>
                    <a:pt x="477" y="430"/>
                  </a:cubicBezTo>
                  <a:cubicBezTo>
                    <a:pt x="477" y="281"/>
                    <a:pt x="358" y="102"/>
                    <a:pt x="239" y="43"/>
                  </a:cubicBezTo>
                  <a:cubicBezTo>
                    <a:pt x="201" y="14"/>
                    <a:pt x="163"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8"/>
            <p:cNvSpPr/>
            <p:nvPr/>
          </p:nvSpPr>
          <p:spPr>
            <a:xfrm>
              <a:off x="4653700" y="1162025"/>
              <a:ext cx="11950" cy="15050"/>
            </a:xfrm>
            <a:custGeom>
              <a:avLst/>
              <a:gdLst/>
              <a:ahLst/>
              <a:cxnLst/>
              <a:rect l="l" t="t" r="r" b="b"/>
              <a:pathLst>
                <a:path w="478" h="602" extrusionOk="0">
                  <a:moveTo>
                    <a:pt x="149" y="1"/>
                  </a:moveTo>
                  <a:cubicBezTo>
                    <a:pt x="66" y="1"/>
                    <a:pt x="1" y="62"/>
                    <a:pt x="1" y="172"/>
                  </a:cubicBezTo>
                  <a:cubicBezTo>
                    <a:pt x="1" y="321"/>
                    <a:pt x="120" y="500"/>
                    <a:pt x="239" y="559"/>
                  </a:cubicBezTo>
                  <a:cubicBezTo>
                    <a:pt x="277" y="588"/>
                    <a:pt x="315" y="601"/>
                    <a:pt x="350" y="601"/>
                  </a:cubicBezTo>
                  <a:cubicBezTo>
                    <a:pt x="422" y="601"/>
                    <a:pt x="477" y="541"/>
                    <a:pt x="477" y="440"/>
                  </a:cubicBezTo>
                  <a:cubicBezTo>
                    <a:pt x="477" y="291"/>
                    <a:pt x="358" y="113"/>
                    <a:pt x="239" y="23"/>
                  </a:cubicBezTo>
                  <a:cubicBezTo>
                    <a:pt x="208" y="8"/>
                    <a:pt x="178" y="1"/>
                    <a:pt x="1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8"/>
            <p:cNvSpPr/>
            <p:nvPr/>
          </p:nvSpPr>
          <p:spPr>
            <a:xfrm>
              <a:off x="4653700" y="1196275"/>
              <a:ext cx="11950" cy="15025"/>
            </a:xfrm>
            <a:custGeom>
              <a:avLst/>
              <a:gdLst/>
              <a:ahLst/>
              <a:cxnLst/>
              <a:rect l="l" t="t" r="r" b="b"/>
              <a:pathLst>
                <a:path w="478" h="601" extrusionOk="0">
                  <a:moveTo>
                    <a:pt x="149" y="0"/>
                  </a:moveTo>
                  <a:cubicBezTo>
                    <a:pt x="66" y="0"/>
                    <a:pt x="1" y="61"/>
                    <a:pt x="1" y="172"/>
                  </a:cubicBezTo>
                  <a:cubicBezTo>
                    <a:pt x="1" y="321"/>
                    <a:pt x="120" y="499"/>
                    <a:pt x="239" y="559"/>
                  </a:cubicBezTo>
                  <a:cubicBezTo>
                    <a:pt x="277" y="588"/>
                    <a:pt x="315" y="601"/>
                    <a:pt x="350" y="601"/>
                  </a:cubicBezTo>
                  <a:cubicBezTo>
                    <a:pt x="422" y="601"/>
                    <a:pt x="477" y="541"/>
                    <a:pt x="477" y="440"/>
                  </a:cubicBezTo>
                  <a:cubicBezTo>
                    <a:pt x="477" y="291"/>
                    <a:pt x="358" y="112"/>
                    <a:pt x="239" y="23"/>
                  </a:cubicBezTo>
                  <a:cubicBezTo>
                    <a:pt x="208" y="8"/>
                    <a:pt x="178" y="0"/>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8"/>
            <p:cNvSpPr/>
            <p:nvPr/>
          </p:nvSpPr>
          <p:spPr>
            <a:xfrm>
              <a:off x="4653700" y="1230775"/>
              <a:ext cx="11950" cy="14775"/>
            </a:xfrm>
            <a:custGeom>
              <a:avLst/>
              <a:gdLst/>
              <a:ahLst/>
              <a:cxnLst/>
              <a:rect l="l" t="t" r="r" b="b"/>
              <a:pathLst>
                <a:path w="478" h="591" extrusionOk="0">
                  <a:moveTo>
                    <a:pt x="128" y="0"/>
                  </a:moveTo>
                  <a:cubicBezTo>
                    <a:pt x="56" y="0"/>
                    <a:pt x="1" y="60"/>
                    <a:pt x="1" y="161"/>
                  </a:cubicBezTo>
                  <a:cubicBezTo>
                    <a:pt x="1" y="310"/>
                    <a:pt x="120" y="489"/>
                    <a:pt x="239" y="549"/>
                  </a:cubicBezTo>
                  <a:cubicBezTo>
                    <a:pt x="277" y="577"/>
                    <a:pt x="315" y="591"/>
                    <a:pt x="350" y="591"/>
                  </a:cubicBezTo>
                  <a:cubicBezTo>
                    <a:pt x="422" y="591"/>
                    <a:pt x="477" y="531"/>
                    <a:pt x="477" y="429"/>
                  </a:cubicBezTo>
                  <a:cubicBezTo>
                    <a:pt x="477" y="281"/>
                    <a:pt x="358" y="102"/>
                    <a:pt x="239" y="42"/>
                  </a:cubicBezTo>
                  <a:cubicBezTo>
                    <a:pt x="201" y="14"/>
                    <a:pt x="163"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8"/>
            <p:cNvSpPr/>
            <p:nvPr/>
          </p:nvSpPr>
          <p:spPr>
            <a:xfrm>
              <a:off x="4653700" y="1265025"/>
              <a:ext cx="11950" cy="15025"/>
            </a:xfrm>
            <a:custGeom>
              <a:avLst/>
              <a:gdLst/>
              <a:ahLst/>
              <a:cxnLst/>
              <a:rect l="l" t="t" r="r" b="b"/>
              <a:pathLst>
                <a:path w="478" h="601" extrusionOk="0">
                  <a:moveTo>
                    <a:pt x="128" y="0"/>
                  </a:moveTo>
                  <a:cubicBezTo>
                    <a:pt x="56" y="0"/>
                    <a:pt x="1" y="60"/>
                    <a:pt x="1" y="161"/>
                  </a:cubicBezTo>
                  <a:cubicBezTo>
                    <a:pt x="1" y="310"/>
                    <a:pt x="120" y="489"/>
                    <a:pt x="239" y="578"/>
                  </a:cubicBezTo>
                  <a:cubicBezTo>
                    <a:pt x="270" y="593"/>
                    <a:pt x="301" y="601"/>
                    <a:pt x="329" y="601"/>
                  </a:cubicBezTo>
                  <a:cubicBezTo>
                    <a:pt x="412" y="601"/>
                    <a:pt x="477" y="539"/>
                    <a:pt x="477" y="429"/>
                  </a:cubicBezTo>
                  <a:cubicBezTo>
                    <a:pt x="477" y="280"/>
                    <a:pt x="358" y="102"/>
                    <a:pt x="239" y="42"/>
                  </a:cubicBezTo>
                  <a:cubicBezTo>
                    <a:pt x="201" y="13"/>
                    <a:pt x="163"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8"/>
            <p:cNvSpPr/>
            <p:nvPr/>
          </p:nvSpPr>
          <p:spPr>
            <a:xfrm>
              <a:off x="4653700" y="1299250"/>
              <a:ext cx="11950" cy="15050"/>
            </a:xfrm>
            <a:custGeom>
              <a:avLst/>
              <a:gdLst/>
              <a:ahLst/>
              <a:cxnLst/>
              <a:rect l="l" t="t" r="r" b="b"/>
              <a:pathLst>
                <a:path w="478" h="602" extrusionOk="0">
                  <a:moveTo>
                    <a:pt x="128" y="1"/>
                  </a:moveTo>
                  <a:cubicBezTo>
                    <a:pt x="56" y="1"/>
                    <a:pt x="1" y="61"/>
                    <a:pt x="1" y="162"/>
                  </a:cubicBezTo>
                  <a:cubicBezTo>
                    <a:pt x="1" y="311"/>
                    <a:pt x="120" y="489"/>
                    <a:pt x="239" y="579"/>
                  </a:cubicBezTo>
                  <a:cubicBezTo>
                    <a:pt x="270" y="594"/>
                    <a:pt x="301" y="601"/>
                    <a:pt x="329" y="601"/>
                  </a:cubicBezTo>
                  <a:cubicBezTo>
                    <a:pt x="412" y="601"/>
                    <a:pt x="477" y="540"/>
                    <a:pt x="477" y="430"/>
                  </a:cubicBezTo>
                  <a:cubicBezTo>
                    <a:pt x="477" y="281"/>
                    <a:pt x="358" y="102"/>
                    <a:pt x="239" y="43"/>
                  </a:cubicBezTo>
                  <a:cubicBezTo>
                    <a:pt x="201" y="14"/>
                    <a:pt x="163"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8"/>
            <p:cNvSpPr/>
            <p:nvPr/>
          </p:nvSpPr>
          <p:spPr>
            <a:xfrm>
              <a:off x="4653700" y="1333975"/>
              <a:ext cx="11950" cy="14575"/>
            </a:xfrm>
            <a:custGeom>
              <a:avLst/>
              <a:gdLst/>
              <a:ahLst/>
              <a:cxnLst/>
              <a:rect l="l" t="t" r="r" b="b"/>
              <a:pathLst>
                <a:path w="478" h="583" extrusionOk="0">
                  <a:moveTo>
                    <a:pt x="149" y="0"/>
                  </a:moveTo>
                  <a:cubicBezTo>
                    <a:pt x="66" y="0"/>
                    <a:pt x="1" y="62"/>
                    <a:pt x="1" y="172"/>
                  </a:cubicBezTo>
                  <a:cubicBezTo>
                    <a:pt x="1" y="291"/>
                    <a:pt x="120" y="500"/>
                    <a:pt x="239" y="559"/>
                  </a:cubicBezTo>
                  <a:cubicBezTo>
                    <a:pt x="271" y="575"/>
                    <a:pt x="303" y="583"/>
                    <a:pt x="333" y="583"/>
                  </a:cubicBezTo>
                  <a:cubicBezTo>
                    <a:pt x="413" y="583"/>
                    <a:pt x="477" y="527"/>
                    <a:pt x="477" y="440"/>
                  </a:cubicBezTo>
                  <a:cubicBezTo>
                    <a:pt x="477" y="291"/>
                    <a:pt x="358" y="113"/>
                    <a:pt x="239" y="23"/>
                  </a:cubicBezTo>
                  <a:cubicBezTo>
                    <a:pt x="208" y="8"/>
                    <a:pt x="178" y="0"/>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8"/>
            <p:cNvSpPr/>
            <p:nvPr/>
          </p:nvSpPr>
          <p:spPr>
            <a:xfrm>
              <a:off x="4859150" y="1280375"/>
              <a:ext cx="11925" cy="15050"/>
            </a:xfrm>
            <a:custGeom>
              <a:avLst/>
              <a:gdLst/>
              <a:ahLst/>
              <a:cxnLst/>
              <a:rect l="l" t="t" r="r" b="b"/>
              <a:pathLst>
                <a:path w="477" h="602" extrusionOk="0">
                  <a:moveTo>
                    <a:pt x="136" y="1"/>
                  </a:moveTo>
                  <a:cubicBezTo>
                    <a:pt x="50" y="1"/>
                    <a:pt x="1" y="62"/>
                    <a:pt x="1" y="172"/>
                  </a:cubicBezTo>
                  <a:cubicBezTo>
                    <a:pt x="1" y="321"/>
                    <a:pt x="90" y="500"/>
                    <a:pt x="239" y="559"/>
                  </a:cubicBezTo>
                  <a:cubicBezTo>
                    <a:pt x="277" y="588"/>
                    <a:pt x="315" y="601"/>
                    <a:pt x="349" y="601"/>
                  </a:cubicBezTo>
                  <a:cubicBezTo>
                    <a:pt x="422" y="601"/>
                    <a:pt x="477" y="541"/>
                    <a:pt x="477" y="440"/>
                  </a:cubicBezTo>
                  <a:cubicBezTo>
                    <a:pt x="477" y="291"/>
                    <a:pt x="358" y="113"/>
                    <a:pt x="239" y="23"/>
                  </a:cubicBezTo>
                  <a:cubicBezTo>
                    <a:pt x="200" y="8"/>
                    <a:pt x="166" y="1"/>
                    <a:pt x="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8"/>
            <p:cNvSpPr/>
            <p:nvPr/>
          </p:nvSpPr>
          <p:spPr>
            <a:xfrm>
              <a:off x="4859150" y="1314875"/>
              <a:ext cx="11925" cy="15050"/>
            </a:xfrm>
            <a:custGeom>
              <a:avLst/>
              <a:gdLst/>
              <a:ahLst/>
              <a:cxnLst/>
              <a:rect l="l" t="t" r="r" b="b"/>
              <a:pathLst>
                <a:path w="477" h="602" extrusionOk="0">
                  <a:moveTo>
                    <a:pt x="115" y="1"/>
                  </a:moveTo>
                  <a:cubicBezTo>
                    <a:pt x="42" y="1"/>
                    <a:pt x="1" y="61"/>
                    <a:pt x="1" y="162"/>
                  </a:cubicBezTo>
                  <a:cubicBezTo>
                    <a:pt x="1" y="311"/>
                    <a:pt x="90" y="489"/>
                    <a:pt x="239" y="579"/>
                  </a:cubicBezTo>
                  <a:cubicBezTo>
                    <a:pt x="269" y="594"/>
                    <a:pt x="300" y="602"/>
                    <a:pt x="329" y="602"/>
                  </a:cubicBezTo>
                  <a:cubicBezTo>
                    <a:pt x="411" y="602"/>
                    <a:pt x="477" y="540"/>
                    <a:pt x="477" y="430"/>
                  </a:cubicBezTo>
                  <a:cubicBezTo>
                    <a:pt x="477" y="281"/>
                    <a:pt x="358" y="102"/>
                    <a:pt x="239" y="43"/>
                  </a:cubicBezTo>
                  <a:cubicBezTo>
                    <a:pt x="191" y="14"/>
                    <a:pt x="149" y="1"/>
                    <a:pt x="1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8"/>
            <p:cNvSpPr/>
            <p:nvPr/>
          </p:nvSpPr>
          <p:spPr>
            <a:xfrm>
              <a:off x="4859150" y="1349125"/>
              <a:ext cx="11925" cy="15050"/>
            </a:xfrm>
            <a:custGeom>
              <a:avLst/>
              <a:gdLst/>
              <a:ahLst/>
              <a:cxnLst/>
              <a:rect l="l" t="t" r="r" b="b"/>
              <a:pathLst>
                <a:path w="477" h="602" extrusionOk="0">
                  <a:moveTo>
                    <a:pt x="115" y="1"/>
                  </a:moveTo>
                  <a:cubicBezTo>
                    <a:pt x="42" y="1"/>
                    <a:pt x="1" y="60"/>
                    <a:pt x="1" y="162"/>
                  </a:cubicBezTo>
                  <a:cubicBezTo>
                    <a:pt x="1" y="310"/>
                    <a:pt x="90" y="489"/>
                    <a:pt x="239" y="578"/>
                  </a:cubicBezTo>
                  <a:cubicBezTo>
                    <a:pt x="269" y="594"/>
                    <a:pt x="300" y="601"/>
                    <a:pt x="329" y="601"/>
                  </a:cubicBezTo>
                  <a:cubicBezTo>
                    <a:pt x="411" y="601"/>
                    <a:pt x="477" y="540"/>
                    <a:pt x="477" y="430"/>
                  </a:cubicBezTo>
                  <a:cubicBezTo>
                    <a:pt x="477" y="281"/>
                    <a:pt x="358" y="102"/>
                    <a:pt x="239" y="42"/>
                  </a:cubicBezTo>
                  <a:cubicBezTo>
                    <a:pt x="191" y="14"/>
                    <a:pt x="149" y="1"/>
                    <a:pt x="1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8"/>
            <p:cNvSpPr/>
            <p:nvPr/>
          </p:nvSpPr>
          <p:spPr>
            <a:xfrm>
              <a:off x="4859150" y="1383700"/>
              <a:ext cx="11925" cy="14700"/>
            </a:xfrm>
            <a:custGeom>
              <a:avLst/>
              <a:gdLst/>
              <a:ahLst/>
              <a:cxnLst/>
              <a:rect l="l" t="t" r="r" b="b"/>
              <a:pathLst>
                <a:path w="477" h="588" extrusionOk="0">
                  <a:moveTo>
                    <a:pt x="116" y="0"/>
                  </a:moveTo>
                  <a:cubicBezTo>
                    <a:pt x="42" y="0"/>
                    <a:pt x="1" y="46"/>
                    <a:pt x="1" y="148"/>
                  </a:cubicBezTo>
                  <a:cubicBezTo>
                    <a:pt x="1" y="297"/>
                    <a:pt x="90" y="476"/>
                    <a:pt x="239" y="565"/>
                  </a:cubicBezTo>
                  <a:cubicBezTo>
                    <a:pt x="269" y="580"/>
                    <a:pt x="300" y="588"/>
                    <a:pt x="329" y="588"/>
                  </a:cubicBezTo>
                  <a:cubicBezTo>
                    <a:pt x="411" y="588"/>
                    <a:pt x="477" y="527"/>
                    <a:pt x="477" y="416"/>
                  </a:cubicBezTo>
                  <a:cubicBezTo>
                    <a:pt x="477" y="297"/>
                    <a:pt x="358" y="89"/>
                    <a:pt x="239" y="29"/>
                  </a:cubicBezTo>
                  <a:cubicBezTo>
                    <a:pt x="192" y="10"/>
                    <a:pt x="150" y="0"/>
                    <a:pt x="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8"/>
            <p:cNvSpPr/>
            <p:nvPr/>
          </p:nvSpPr>
          <p:spPr>
            <a:xfrm>
              <a:off x="4859150" y="1418075"/>
              <a:ext cx="11925" cy="15050"/>
            </a:xfrm>
            <a:custGeom>
              <a:avLst/>
              <a:gdLst/>
              <a:ahLst/>
              <a:cxnLst/>
              <a:rect l="l" t="t" r="r" b="b"/>
              <a:pathLst>
                <a:path w="477" h="602" extrusionOk="0">
                  <a:moveTo>
                    <a:pt x="136" y="1"/>
                  </a:moveTo>
                  <a:cubicBezTo>
                    <a:pt x="50" y="1"/>
                    <a:pt x="1" y="62"/>
                    <a:pt x="1" y="173"/>
                  </a:cubicBezTo>
                  <a:cubicBezTo>
                    <a:pt x="1" y="321"/>
                    <a:pt x="90" y="500"/>
                    <a:pt x="239" y="560"/>
                  </a:cubicBezTo>
                  <a:cubicBezTo>
                    <a:pt x="277" y="588"/>
                    <a:pt x="315" y="602"/>
                    <a:pt x="349" y="602"/>
                  </a:cubicBezTo>
                  <a:cubicBezTo>
                    <a:pt x="422" y="602"/>
                    <a:pt x="477" y="542"/>
                    <a:pt x="477" y="441"/>
                  </a:cubicBezTo>
                  <a:cubicBezTo>
                    <a:pt x="477" y="292"/>
                    <a:pt x="358" y="113"/>
                    <a:pt x="239" y="24"/>
                  </a:cubicBezTo>
                  <a:cubicBezTo>
                    <a:pt x="200" y="8"/>
                    <a:pt x="166" y="1"/>
                    <a:pt x="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8"/>
            <p:cNvSpPr/>
            <p:nvPr/>
          </p:nvSpPr>
          <p:spPr>
            <a:xfrm>
              <a:off x="4859150" y="1452325"/>
              <a:ext cx="11925" cy="15050"/>
            </a:xfrm>
            <a:custGeom>
              <a:avLst/>
              <a:gdLst/>
              <a:ahLst/>
              <a:cxnLst/>
              <a:rect l="l" t="t" r="r" b="b"/>
              <a:pathLst>
                <a:path w="477" h="602" extrusionOk="0">
                  <a:moveTo>
                    <a:pt x="136" y="0"/>
                  </a:moveTo>
                  <a:cubicBezTo>
                    <a:pt x="50" y="0"/>
                    <a:pt x="1" y="62"/>
                    <a:pt x="1" y="172"/>
                  </a:cubicBezTo>
                  <a:cubicBezTo>
                    <a:pt x="1" y="321"/>
                    <a:pt x="90" y="500"/>
                    <a:pt x="239" y="559"/>
                  </a:cubicBezTo>
                  <a:cubicBezTo>
                    <a:pt x="277" y="588"/>
                    <a:pt x="315" y="601"/>
                    <a:pt x="349" y="601"/>
                  </a:cubicBezTo>
                  <a:cubicBezTo>
                    <a:pt x="422" y="601"/>
                    <a:pt x="477" y="541"/>
                    <a:pt x="477" y="440"/>
                  </a:cubicBezTo>
                  <a:cubicBezTo>
                    <a:pt x="477" y="291"/>
                    <a:pt x="358" y="113"/>
                    <a:pt x="239" y="23"/>
                  </a:cubicBezTo>
                  <a:cubicBezTo>
                    <a:pt x="200" y="8"/>
                    <a:pt x="166" y="0"/>
                    <a:pt x="1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8"/>
            <p:cNvSpPr/>
            <p:nvPr/>
          </p:nvSpPr>
          <p:spPr>
            <a:xfrm>
              <a:off x="4694650" y="1357325"/>
              <a:ext cx="11925" cy="15025"/>
            </a:xfrm>
            <a:custGeom>
              <a:avLst/>
              <a:gdLst/>
              <a:ahLst/>
              <a:cxnLst/>
              <a:rect l="l" t="t" r="r" b="b"/>
              <a:pathLst>
                <a:path w="477" h="601" extrusionOk="0">
                  <a:moveTo>
                    <a:pt x="115" y="0"/>
                  </a:moveTo>
                  <a:cubicBezTo>
                    <a:pt x="42" y="0"/>
                    <a:pt x="0" y="60"/>
                    <a:pt x="0" y="161"/>
                  </a:cubicBezTo>
                  <a:cubicBezTo>
                    <a:pt x="0" y="310"/>
                    <a:pt x="90" y="489"/>
                    <a:pt x="239" y="578"/>
                  </a:cubicBezTo>
                  <a:cubicBezTo>
                    <a:pt x="269" y="593"/>
                    <a:pt x="300" y="601"/>
                    <a:pt x="329" y="601"/>
                  </a:cubicBezTo>
                  <a:cubicBezTo>
                    <a:pt x="411" y="601"/>
                    <a:pt x="477" y="539"/>
                    <a:pt x="477" y="429"/>
                  </a:cubicBezTo>
                  <a:cubicBezTo>
                    <a:pt x="477" y="280"/>
                    <a:pt x="358" y="102"/>
                    <a:pt x="239" y="42"/>
                  </a:cubicBezTo>
                  <a:cubicBezTo>
                    <a:pt x="191" y="13"/>
                    <a:pt x="149" y="0"/>
                    <a:pt x="1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8"/>
            <p:cNvSpPr/>
            <p:nvPr/>
          </p:nvSpPr>
          <p:spPr>
            <a:xfrm>
              <a:off x="4715500" y="1369225"/>
              <a:ext cx="11175" cy="15050"/>
            </a:xfrm>
            <a:custGeom>
              <a:avLst/>
              <a:gdLst/>
              <a:ahLst/>
              <a:cxnLst/>
              <a:rect l="l" t="t" r="r" b="b"/>
              <a:pathLst>
                <a:path w="447" h="602" extrusionOk="0">
                  <a:moveTo>
                    <a:pt x="114" y="0"/>
                  </a:moveTo>
                  <a:cubicBezTo>
                    <a:pt x="41" y="0"/>
                    <a:pt x="0" y="60"/>
                    <a:pt x="0" y="161"/>
                  </a:cubicBezTo>
                  <a:cubicBezTo>
                    <a:pt x="0" y="310"/>
                    <a:pt x="89" y="489"/>
                    <a:pt x="238" y="578"/>
                  </a:cubicBezTo>
                  <a:cubicBezTo>
                    <a:pt x="269" y="594"/>
                    <a:pt x="298" y="601"/>
                    <a:pt x="324" y="601"/>
                  </a:cubicBezTo>
                  <a:cubicBezTo>
                    <a:pt x="398" y="601"/>
                    <a:pt x="447" y="540"/>
                    <a:pt x="447" y="429"/>
                  </a:cubicBezTo>
                  <a:cubicBezTo>
                    <a:pt x="447" y="281"/>
                    <a:pt x="357" y="102"/>
                    <a:pt x="238" y="42"/>
                  </a:cubicBezTo>
                  <a:cubicBezTo>
                    <a:pt x="191" y="14"/>
                    <a:pt x="149" y="0"/>
                    <a:pt x="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8"/>
            <p:cNvSpPr/>
            <p:nvPr/>
          </p:nvSpPr>
          <p:spPr>
            <a:xfrm>
              <a:off x="4736325" y="1381125"/>
              <a:ext cx="11200" cy="15050"/>
            </a:xfrm>
            <a:custGeom>
              <a:avLst/>
              <a:gdLst/>
              <a:ahLst/>
              <a:cxnLst/>
              <a:rect l="l" t="t" r="r" b="b"/>
              <a:pathLst>
                <a:path w="448" h="602" extrusionOk="0">
                  <a:moveTo>
                    <a:pt x="106" y="1"/>
                  </a:moveTo>
                  <a:cubicBezTo>
                    <a:pt x="42" y="1"/>
                    <a:pt x="1" y="61"/>
                    <a:pt x="1" y="162"/>
                  </a:cubicBezTo>
                  <a:cubicBezTo>
                    <a:pt x="1" y="311"/>
                    <a:pt x="90" y="489"/>
                    <a:pt x="209" y="579"/>
                  </a:cubicBezTo>
                  <a:cubicBezTo>
                    <a:pt x="248" y="594"/>
                    <a:pt x="282" y="602"/>
                    <a:pt x="312" y="602"/>
                  </a:cubicBezTo>
                  <a:cubicBezTo>
                    <a:pt x="398" y="602"/>
                    <a:pt x="447" y="540"/>
                    <a:pt x="447" y="430"/>
                  </a:cubicBezTo>
                  <a:cubicBezTo>
                    <a:pt x="447" y="281"/>
                    <a:pt x="358" y="102"/>
                    <a:pt x="209" y="43"/>
                  </a:cubicBezTo>
                  <a:cubicBezTo>
                    <a:pt x="171" y="14"/>
                    <a:pt x="136" y="1"/>
                    <a:pt x="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8"/>
            <p:cNvSpPr/>
            <p:nvPr/>
          </p:nvSpPr>
          <p:spPr>
            <a:xfrm>
              <a:off x="4756425" y="1393050"/>
              <a:ext cx="11950" cy="15025"/>
            </a:xfrm>
            <a:custGeom>
              <a:avLst/>
              <a:gdLst/>
              <a:ahLst/>
              <a:cxnLst/>
              <a:rect l="l" t="t" r="r" b="b"/>
              <a:pathLst>
                <a:path w="478" h="601" extrusionOk="0">
                  <a:moveTo>
                    <a:pt x="128" y="0"/>
                  </a:moveTo>
                  <a:cubicBezTo>
                    <a:pt x="56" y="0"/>
                    <a:pt x="1" y="60"/>
                    <a:pt x="1" y="161"/>
                  </a:cubicBezTo>
                  <a:cubicBezTo>
                    <a:pt x="1" y="310"/>
                    <a:pt x="120" y="489"/>
                    <a:pt x="239" y="578"/>
                  </a:cubicBezTo>
                  <a:cubicBezTo>
                    <a:pt x="270" y="593"/>
                    <a:pt x="300" y="601"/>
                    <a:pt x="329" y="601"/>
                  </a:cubicBezTo>
                  <a:cubicBezTo>
                    <a:pt x="412" y="601"/>
                    <a:pt x="477" y="540"/>
                    <a:pt x="477" y="429"/>
                  </a:cubicBezTo>
                  <a:cubicBezTo>
                    <a:pt x="477" y="280"/>
                    <a:pt x="358" y="102"/>
                    <a:pt x="239" y="42"/>
                  </a:cubicBezTo>
                  <a:cubicBezTo>
                    <a:pt x="201" y="14"/>
                    <a:pt x="163" y="0"/>
                    <a:pt x="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8"/>
            <p:cNvSpPr/>
            <p:nvPr/>
          </p:nvSpPr>
          <p:spPr>
            <a:xfrm>
              <a:off x="4777275" y="1405425"/>
              <a:ext cx="11925" cy="14575"/>
            </a:xfrm>
            <a:custGeom>
              <a:avLst/>
              <a:gdLst/>
              <a:ahLst/>
              <a:cxnLst/>
              <a:rect l="l" t="t" r="r" b="b"/>
              <a:pathLst>
                <a:path w="477" h="583" extrusionOk="0">
                  <a:moveTo>
                    <a:pt x="145" y="0"/>
                  </a:moveTo>
                  <a:cubicBezTo>
                    <a:pt x="64" y="0"/>
                    <a:pt x="0" y="55"/>
                    <a:pt x="0" y="143"/>
                  </a:cubicBezTo>
                  <a:cubicBezTo>
                    <a:pt x="0" y="292"/>
                    <a:pt x="119" y="470"/>
                    <a:pt x="239" y="559"/>
                  </a:cubicBezTo>
                  <a:cubicBezTo>
                    <a:pt x="269" y="575"/>
                    <a:pt x="300" y="582"/>
                    <a:pt x="329" y="582"/>
                  </a:cubicBezTo>
                  <a:cubicBezTo>
                    <a:pt x="411" y="582"/>
                    <a:pt x="477" y="521"/>
                    <a:pt x="477" y="411"/>
                  </a:cubicBezTo>
                  <a:cubicBezTo>
                    <a:pt x="477" y="292"/>
                    <a:pt x="358" y="83"/>
                    <a:pt x="239" y="24"/>
                  </a:cubicBezTo>
                  <a:cubicBezTo>
                    <a:pt x="207" y="8"/>
                    <a:pt x="175" y="0"/>
                    <a:pt x="1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8"/>
            <p:cNvSpPr/>
            <p:nvPr/>
          </p:nvSpPr>
          <p:spPr>
            <a:xfrm>
              <a:off x="4798125" y="1417325"/>
              <a:ext cx="11925" cy="14600"/>
            </a:xfrm>
            <a:custGeom>
              <a:avLst/>
              <a:gdLst/>
              <a:ahLst/>
              <a:cxnLst/>
              <a:rect l="l" t="t" r="r" b="b"/>
              <a:pathLst>
                <a:path w="477" h="584" extrusionOk="0">
                  <a:moveTo>
                    <a:pt x="132" y="1"/>
                  </a:moveTo>
                  <a:cubicBezTo>
                    <a:pt x="48" y="1"/>
                    <a:pt x="0" y="56"/>
                    <a:pt x="0" y="143"/>
                  </a:cubicBezTo>
                  <a:cubicBezTo>
                    <a:pt x="0" y="292"/>
                    <a:pt x="89" y="471"/>
                    <a:pt x="238" y="560"/>
                  </a:cubicBezTo>
                  <a:cubicBezTo>
                    <a:pt x="270" y="576"/>
                    <a:pt x="302" y="583"/>
                    <a:pt x="332" y="583"/>
                  </a:cubicBezTo>
                  <a:cubicBezTo>
                    <a:pt x="413" y="583"/>
                    <a:pt x="476" y="528"/>
                    <a:pt x="476" y="441"/>
                  </a:cubicBezTo>
                  <a:cubicBezTo>
                    <a:pt x="476" y="292"/>
                    <a:pt x="357" y="113"/>
                    <a:pt x="238" y="24"/>
                  </a:cubicBezTo>
                  <a:cubicBezTo>
                    <a:pt x="198" y="8"/>
                    <a:pt x="163"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8"/>
            <p:cNvSpPr/>
            <p:nvPr/>
          </p:nvSpPr>
          <p:spPr>
            <a:xfrm>
              <a:off x="4818950" y="1429250"/>
              <a:ext cx="11200" cy="14575"/>
            </a:xfrm>
            <a:custGeom>
              <a:avLst/>
              <a:gdLst/>
              <a:ahLst/>
              <a:cxnLst/>
              <a:rect l="l" t="t" r="r" b="b"/>
              <a:pathLst>
                <a:path w="448" h="583" extrusionOk="0">
                  <a:moveTo>
                    <a:pt x="136" y="0"/>
                  </a:moveTo>
                  <a:cubicBezTo>
                    <a:pt x="50" y="0"/>
                    <a:pt x="1" y="62"/>
                    <a:pt x="1" y="172"/>
                  </a:cubicBezTo>
                  <a:cubicBezTo>
                    <a:pt x="1" y="291"/>
                    <a:pt x="90" y="500"/>
                    <a:pt x="239" y="559"/>
                  </a:cubicBezTo>
                  <a:cubicBezTo>
                    <a:pt x="271" y="575"/>
                    <a:pt x="301" y="583"/>
                    <a:pt x="327" y="583"/>
                  </a:cubicBezTo>
                  <a:cubicBezTo>
                    <a:pt x="399" y="583"/>
                    <a:pt x="447" y="527"/>
                    <a:pt x="447" y="440"/>
                  </a:cubicBezTo>
                  <a:cubicBezTo>
                    <a:pt x="447" y="291"/>
                    <a:pt x="358" y="113"/>
                    <a:pt x="239" y="23"/>
                  </a:cubicBezTo>
                  <a:cubicBezTo>
                    <a:pt x="200" y="8"/>
                    <a:pt x="166" y="0"/>
                    <a:pt x="1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8"/>
            <p:cNvSpPr/>
            <p:nvPr/>
          </p:nvSpPr>
          <p:spPr>
            <a:xfrm>
              <a:off x="4839800" y="1441150"/>
              <a:ext cx="11175" cy="15050"/>
            </a:xfrm>
            <a:custGeom>
              <a:avLst/>
              <a:gdLst/>
              <a:ahLst/>
              <a:cxnLst/>
              <a:rect l="l" t="t" r="r" b="b"/>
              <a:pathLst>
                <a:path w="447" h="602" extrusionOk="0">
                  <a:moveTo>
                    <a:pt x="123" y="1"/>
                  </a:moveTo>
                  <a:cubicBezTo>
                    <a:pt x="50" y="1"/>
                    <a:pt x="0" y="62"/>
                    <a:pt x="0" y="173"/>
                  </a:cubicBezTo>
                  <a:cubicBezTo>
                    <a:pt x="0" y="321"/>
                    <a:pt x="90" y="500"/>
                    <a:pt x="209" y="560"/>
                  </a:cubicBezTo>
                  <a:cubicBezTo>
                    <a:pt x="257" y="588"/>
                    <a:pt x="298" y="602"/>
                    <a:pt x="333" y="602"/>
                  </a:cubicBezTo>
                  <a:cubicBezTo>
                    <a:pt x="406" y="602"/>
                    <a:pt x="447" y="542"/>
                    <a:pt x="447" y="441"/>
                  </a:cubicBezTo>
                  <a:cubicBezTo>
                    <a:pt x="447" y="292"/>
                    <a:pt x="358" y="113"/>
                    <a:pt x="209" y="24"/>
                  </a:cubicBezTo>
                  <a:cubicBezTo>
                    <a:pt x="178" y="8"/>
                    <a:pt x="149" y="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8"/>
            <p:cNvSpPr/>
            <p:nvPr/>
          </p:nvSpPr>
          <p:spPr>
            <a:xfrm>
              <a:off x="4874025" y="1265325"/>
              <a:ext cx="11200" cy="13425"/>
            </a:xfrm>
            <a:custGeom>
              <a:avLst/>
              <a:gdLst/>
              <a:ahLst/>
              <a:cxnLst/>
              <a:rect l="l" t="t" r="r" b="b"/>
              <a:pathLst>
                <a:path w="448" h="537" extrusionOk="0">
                  <a:moveTo>
                    <a:pt x="209" y="0"/>
                  </a:moveTo>
                  <a:cubicBezTo>
                    <a:pt x="90" y="0"/>
                    <a:pt x="1" y="119"/>
                    <a:pt x="1" y="268"/>
                  </a:cubicBezTo>
                  <a:cubicBezTo>
                    <a:pt x="1" y="417"/>
                    <a:pt x="90" y="536"/>
                    <a:pt x="209" y="536"/>
                  </a:cubicBezTo>
                  <a:cubicBezTo>
                    <a:pt x="358" y="536"/>
                    <a:pt x="448" y="417"/>
                    <a:pt x="448" y="268"/>
                  </a:cubicBezTo>
                  <a:cubicBezTo>
                    <a:pt x="448" y="119"/>
                    <a:pt x="358" y="0"/>
                    <a:pt x="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8"/>
            <p:cNvSpPr/>
            <p:nvPr/>
          </p:nvSpPr>
          <p:spPr>
            <a:xfrm>
              <a:off x="4894125" y="1264575"/>
              <a:ext cx="11950" cy="13425"/>
            </a:xfrm>
            <a:custGeom>
              <a:avLst/>
              <a:gdLst/>
              <a:ahLst/>
              <a:cxnLst/>
              <a:rect l="l" t="t" r="r" b="b"/>
              <a:pathLst>
                <a:path w="478" h="537" extrusionOk="0">
                  <a:moveTo>
                    <a:pt x="239" y="0"/>
                  </a:moveTo>
                  <a:cubicBezTo>
                    <a:pt x="120" y="0"/>
                    <a:pt x="1" y="120"/>
                    <a:pt x="1" y="268"/>
                  </a:cubicBezTo>
                  <a:cubicBezTo>
                    <a:pt x="1" y="417"/>
                    <a:pt x="120" y="536"/>
                    <a:pt x="239" y="536"/>
                  </a:cubicBezTo>
                  <a:cubicBezTo>
                    <a:pt x="388" y="536"/>
                    <a:pt x="477" y="417"/>
                    <a:pt x="477" y="268"/>
                  </a:cubicBezTo>
                  <a:cubicBezTo>
                    <a:pt x="477" y="120"/>
                    <a:pt x="388"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8"/>
            <p:cNvSpPr/>
            <p:nvPr/>
          </p:nvSpPr>
          <p:spPr>
            <a:xfrm>
              <a:off x="4914975" y="1263825"/>
              <a:ext cx="11925" cy="13425"/>
            </a:xfrm>
            <a:custGeom>
              <a:avLst/>
              <a:gdLst/>
              <a:ahLst/>
              <a:cxnLst/>
              <a:rect l="l" t="t" r="r" b="b"/>
              <a:pathLst>
                <a:path w="477" h="537" extrusionOk="0">
                  <a:moveTo>
                    <a:pt x="239" y="1"/>
                  </a:moveTo>
                  <a:cubicBezTo>
                    <a:pt x="120" y="1"/>
                    <a:pt x="1" y="150"/>
                    <a:pt x="1" y="298"/>
                  </a:cubicBezTo>
                  <a:cubicBezTo>
                    <a:pt x="1" y="418"/>
                    <a:pt x="120" y="537"/>
                    <a:pt x="239" y="537"/>
                  </a:cubicBezTo>
                  <a:cubicBezTo>
                    <a:pt x="358" y="537"/>
                    <a:pt x="477" y="418"/>
                    <a:pt x="477" y="269"/>
                  </a:cubicBezTo>
                  <a:cubicBezTo>
                    <a:pt x="477" y="120"/>
                    <a:pt x="358"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8"/>
            <p:cNvSpPr/>
            <p:nvPr/>
          </p:nvSpPr>
          <p:spPr>
            <a:xfrm>
              <a:off x="4884450" y="1282450"/>
              <a:ext cx="11200" cy="13400"/>
            </a:xfrm>
            <a:custGeom>
              <a:avLst/>
              <a:gdLst/>
              <a:ahLst/>
              <a:cxnLst/>
              <a:rect l="l" t="t" r="r" b="b"/>
              <a:pathLst>
                <a:path w="448" h="536" extrusionOk="0">
                  <a:moveTo>
                    <a:pt x="209" y="0"/>
                  </a:moveTo>
                  <a:cubicBezTo>
                    <a:pt x="90" y="0"/>
                    <a:pt x="1" y="119"/>
                    <a:pt x="1" y="268"/>
                  </a:cubicBezTo>
                  <a:cubicBezTo>
                    <a:pt x="1" y="417"/>
                    <a:pt x="90" y="536"/>
                    <a:pt x="209" y="536"/>
                  </a:cubicBezTo>
                  <a:cubicBezTo>
                    <a:pt x="358" y="536"/>
                    <a:pt x="447" y="417"/>
                    <a:pt x="447" y="268"/>
                  </a:cubicBezTo>
                  <a:cubicBezTo>
                    <a:pt x="447" y="119"/>
                    <a:pt x="358" y="0"/>
                    <a:pt x="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8"/>
            <p:cNvSpPr/>
            <p:nvPr/>
          </p:nvSpPr>
          <p:spPr>
            <a:xfrm>
              <a:off x="4904550" y="1281700"/>
              <a:ext cx="11950" cy="13425"/>
            </a:xfrm>
            <a:custGeom>
              <a:avLst/>
              <a:gdLst/>
              <a:ahLst/>
              <a:cxnLst/>
              <a:rect l="l" t="t" r="r" b="b"/>
              <a:pathLst>
                <a:path w="478" h="537" extrusionOk="0">
                  <a:moveTo>
                    <a:pt x="239" y="0"/>
                  </a:moveTo>
                  <a:cubicBezTo>
                    <a:pt x="120" y="0"/>
                    <a:pt x="1" y="119"/>
                    <a:pt x="1" y="268"/>
                  </a:cubicBezTo>
                  <a:cubicBezTo>
                    <a:pt x="1" y="417"/>
                    <a:pt x="120" y="536"/>
                    <a:pt x="239" y="536"/>
                  </a:cubicBezTo>
                  <a:cubicBezTo>
                    <a:pt x="358" y="536"/>
                    <a:pt x="477" y="417"/>
                    <a:pt x="477" y="268"/>
                  </a:cubicBezTo>
                  <a:cubicBezTo>
                    <a:pt x="477" y="119"/>
                    <a:pt x="358"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8"/>
            <p:cNvSpPr/>
            <p:nvPr/>
          </p:nvSpPr>
          <p:spPr>
            <a:xfrm>
              <a:off x="4874025" y="1299550"/>
              <a:ext cx="11200" cy="13425"/>
            </a:xfrm>
            <a:custGeom>
              <a:avLst/>
              <a:gdLst/>
              <a:ahLst/>
              <a:cxnLst/>
              <a:rect l="l" t="t" r="r" b="b"/>
              <a:pathLst>
                <a:path w="448" h="537" extrusionOk="0">
                  <a:moveTo>
                    <a:pt x="209" y="1"/>
                  </a:moveTo>
                  <a:cubicBezTo>
                    <a:pt x="90" y="1"/>
                    <a:pt x="1" y="150"/>
                    <a:pt x="1" y="269"/>
                  </a:cubicBezTo>
                  <a:cubicBezTo>
                    <a:pt x="1" y="418"/>
                    <a:pt x="90" y="537"/>
                    <a:pt x="209" y="537"/>
                  </a:cubicBezTo>
                  <a:cubicBezTo>
                    <a:pt x="358" y="537"/>
                    <a:pt x="448" y="418"/>
                    <a:pt x="448" y="269"/>
                  </a:cubicBezTo>
                  <a:cubicBezTo>
                    <a:pt x="448" y="120"/>
                    <a:pt x="358" y="1"/>
                    <a:pt x="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8"/>
            <p:cNvSpPr/>
            <p:nvPr/>
          </p:nvSpPr>
          <p:spPr>
            <a:xfrm>
              <a:off x="4894125" y="1298825"/>
              <a:ext cx="11950" cy="13425"/>
            </a:xfrm>
            <a:custGeom>
              <a:avLst/>
              <a:gdLst/>
              <a:ahLst/>
              <a:cxnLst/>
              <a:rect l="l" t="t" r="r" b="b"/>
              <a:pathLst>
                <a:path w="478" h="537" extrusionOk="0">
                  <a:moveTo>
                    <a:pt x="239" y="0"/>
                  </a:moveTo>
                  <a:cubicBezTo>
                    <a:pt x="120" y="30"/>
                    <a:pt x="1" y="149"/>
                    <a:pt x="1" y="298"/>
                  </a:cubicBezTo>
                  <a:cubicBezTo>
                    <a:pt x="1" y="447"/>
                    <a:pt x="120" y="536"/>
                    <a:pt x="239" y="536"/>
                  </a:cubicBezTo>
                  <a:cubicBezTo>
                    <a:pt x="388" y="536"/>
                    <a:pt x="477" y="417"/>
                    <a:pt x="477" y="268"/>
                  </a:cubicBezTo>
                  <a:cubicBezTo>
                    <a:pt x="477" y="119"/>
                    <a:pt x="388"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8"/>
            <p:cNvSpPr/>
            <p:nvPr/>
          </p:nvSpPr>
          <p:spPr>
            <a:xfrm>
              <a:off x="4914975" y="1298700"/>
              <a:ext cx="11925" cy="12900"/>
            </a:xfrm>
            <a:custGeom>
              <a:avLst/>
              <a:gdLst/>
              <a:ahLst/>
              <a:cxnLst/>
              <a:rect l="l" t="t" r="r" b="b"/>
              <a:pathLst>
                <a:path w="477" h="516" extrusionOk="0">
                  <a:moveTo>
                    <a:pt x="276" y="0"/>
                  </a:moveTo>
                  <a:cubicBezTo>
                    <a:pt x="264" y="0"/>
                    <a:pt x="251" y="2"/>
                    <a:pt x="239" y="5"/>
                  </a:cubicBezTo>
                  <a:cubicBezTo>
                    <a:pt x="120" y="5"/>
                    <a:pt x="1" y="124"/>
                    <a:pt x="1" y="273"/>
                  </a:cubicBezTo>
                  <a:cubicBezTo>
                    <a:pt x="1" y="406"/>
                    <a:pt x="96" y="516"/>
                    <a:pt x="202" y="516"/>
                  </a:cubicBezTo>
                  <a:cubicBezTo>
                    <a:pt x="214" y="516"/>
                    <a:pt x="226" y="514"/>
                    <a:pt x="239" y="511"/>
                  </a:cubicBezTo>
                  <a:cubicBezTo>
                    <a:pt x="358" y="511"/>
                    <a:pt x="477" y="392"/>
                    <a:pt x="477" y="243"/>
                  </a:cubicBezTo>
                  <a:cubicBezTo>
                    <a:pt x="477" y="110"/>
                    <a:pt x="381" y="0"/>
                    <a:pt x="2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8"/>
            <p:cNvSpPr/>
            <p:nvPr/>
          </p:nvSpPr>
          <p:spPr>
            <a:xfrm>
              <a:off x="4884450" y="1316675"/>
              <a:ext cx="11200" cy="13425"/>
            </a:xfrm>
            <a:custGeom>
              <a:avLst/>
              <a:gdLst/>
              <a:ahLst/>
              <a:cxnLst/>
              <a:rect l="l" t="t" r="r" b="b"/>
              <a:pathLst>
                <a:path w="448" h="537" extrusionOk="0">
                  <a:moveTo>
                    <a:pt x="209" y="1"/>
                  </a:moveTo>
                  <a:cubicBezTo>
                    <a:pt x="90" y="1"/>
                    <a:pt x="1" y="150"/>
                    <a:pt x="1" y="269"/>
                  </a:cubicBezTo>
                  <a:cubicBezTo>
                    <a:pt x="1" y="417"/>
                    <a:pt x="90" y="537"/>
                    <a:pt x="209" y="537"/>
                  </a:cubicBezTo>
                  <a:cubicBezTo>
                    <a:pt x="358" y="537"/>
                    <a:pt x="447" y="417"/>
                    <a:pt x="447" y="269"/>
                  </a:cubicBezTo>
                  <a:cubicBezTo>
                    <a:pt x="447" y="120"/>
                    <a:pt x="358" y="1"/>
                    <a:pt x="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8"/>
            <p:cNvSpPr/>
            <p:nvPr/>
          </p:nvSpPr>
          <p:spPr>
            <a:xfrm>
              <a:off x="4904550" y="1315925"/>
              <a:ext cx="11950" cy="13425"/>
            </a:xfrm>
            <a:custGeom>
              <a:avLst/>
              <a:gdLst/>
              <a:ahLst/>
              <a:cxnLst/>
              <a:rect l="l" t="t" r="r" b="b"/>
              <a:pathLst>
                <a:path w="478" h="537" extrusionOk="0">
                  <a:moveTo>
                    <a:pt x="239" y="1"/>
                  </a:moveTo>
                  <a:cubicBezTo>
                    <a:pt x="120" y="31"/>
                    <a:pt x="1" y="150"/>
                    <a:pt x="1" y="299"/>
                  </a:cubicBezTo>
                  <a:cubicBezTo>
                    <a:pt x="1" y="447"/>
                    <a:pt x="120" y="537"/>
                    <a:pt x="239" y="537"/>
                  </a:cubicBezTo>
                  <a:cubicBezTo>
                    <a:pt x="358" y="537"/>
                    <a:pt x="477" y="418"/>
                    <a:pt x="477" y="269"/>
                  </a:cubicBezTo>
                  <a:cubicBezTo>
                    <a:pt x="477" y="120"/>
                    <a:pt x="358"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8"/>
            <p:cNvSpPr/>
            <p:nvPr/>
          </p:nvSpPr>
          <p:spPr>
            <a:xfrm>
              <a:off x="4874025" y="1333800"/>
              <a:ext cx="11200" cy="13425"/>
            </a:xfrm>
            <a:custGeom>
              <a:avLst/>
              <a:gdLst/>
              <a:ahLst/>
              <a:cxnLst/>
              <a:rect l="l" t="t" r="r" b="b"/>
              <a:pathLst>
                <a:path w="448" h="537" extrusionOk="0">
                  <a:moveTo>
                    <a:pt x="209" y="0"/>
                  </a:moveTo>
                  <a:cubicBezTo>
                    <a:pt x="90" y="30"/>
                    <a:pt x="1" y="149"/>
                    <a:pt x="1" y="298"/>
                  </a:cubicBezTo>
                  <a:cubicBezTo>
                    <a:pt x="1" y="447"/>
                    <a:pt x="90" y="536"/>
                    <a:pt x="209" y="536"/>
                  </a:cubicBezTo>
                  <a:cubicBezTo>
                    <a:pt x="358" y="536"/>
                    <a:pt x="448" y="417"/>
                    <a:pt x="448" y="268"/>
                  </a:cubicBezTo>
                  <a:cubicBezTo>
                    <a:pt x="448" y="120"/>
                    <a:pt x="358" y="0"/>
                    <a:pt x="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8"/>
            <p:cNvSpPr/>
            <p:nvPr/>
          </p:nvSpPr>
          <p:spPr>
            <a:xfrm>
              <a:off x="4894125" y="1333675"/>
              <a:ext cx="11950" cy="12925"/>
            </a:xfrm>
            <a:custGeom>
              <a:avLst/>
              <a:gdLst/>
              <a:ahLst/>
              <a:cxnLst/>
              <a:rect l="l" t="t" r="r" b="b"/>
              <a:pathLst>
                <a:path w="478" h="517" extrusionOk="0">
                  <a:moveTo>
                    <a:pt x="284" y="1"/>
                  </a:moveTo>
                  <a:cubicBezTo>
                    <a:pt x="270" y="1"/>
                    <a:pt x="255" y="2"/>
                    <a:pt x="239" y="5"/>
                  </a:cubicBezTo>
                  <a:cubicBezTo>
                    <a:pt x="120" y="5"/>
                    <a:pt x="1" y="125"/>
                    <a:pt x="1" y="273"/>
                  </a:cubicBezTo>
                  <a:cubicBezTo>
                    <a:pt x="1" y="407"/>
                    <a:pt x="96" y="516"/>
                    <a:pt x="202" y="516"/>
                  </a:cubicBezTo>
                  <a:cubicBezTo>
                    <a:pt x="214" y="516"/>
                    <a:pt x="227" y="515"/>
                    <a:pt x="239" y="512"/>
                  </a:cubicBezTo>
                  <a:cubicBezTo>
                    <a:pt x="388" y="512"/>
                    <a:pt x="477" y="393"/>
                    <a:pt x="477" y="244"/>
                  </a:cubicBezTo>
                  <a:cubicBezTo>
                    <a:pt x="477" y="110"/>
                    <a:pt x="406"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8"/>
            <p:cNvSpPr/>
            <p:nvPr/>
          </p:nvSpPr>
          <p:spPr>
            <a:xfrm>
              <a:off x="4914975" y="1333050"/>
              <a:ext cx="11925" cy="13425"/>
            </a:xfrm>
            <a:custGeom>
              <a:avLst/>
              <a:gdLst/>
              <a:ahLst/>
              <a:cxnLst/>
              <a:rect l="l" t="t" r="r" b="b"/>
              <a:pathLst>
                <a:path w="477" h="537" extrusionOk="0">
                  <a:moveTo>
                    <a:pt x="239" y="1"/>
                  </a:moveTo>
                  <a:cubicBezTo>
                    <a:pt x="120" y="1"/>
                    <a:pt x="1" y="120"/>
                    <a:pt x="1" y="269"/>
                  </a:cubicBezTo>
                  <a:cubicBezTo>
                    <a:pt x="1" y="418"/>
                    <a:pt x="120" y="537"/>
                    <a:pt x="239" y="537"/>
                  </a:cubicBezTo>
                  <a:cubicBezTo>
                    <a:pt x="358" y="507"/>
                    <a:pt x="477" y="388"/>
                    <a:pt x="477" y="239"/>
                  </a:cubicBezTo>
                  <a:cubicBezTo>
                    <a:pt x="477" y="90"/>
                    <a:pt x="358"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8"/>
            <p:cNvSpPr/>
            <p:nvPr/>
          </p:nvSpPr>
          <p:spPr>
            <a:xfrm>
              <a:off x="4884450" y="1350925"/>
              <a:ext cx="11200" cy="13525"/>
            </a:xfrm>
            <a:custGeom>
              <a:avLst/>
              <a:gdLst/>
              <a:ahLst/>
              <a:cxnLst/>
              <a:rect l="l" t="t" r="r" b="b"/>
              <a:pathLst>
                <a:path w="448" h="541" extrusionOk="0">
                  <a:moveTo>
                    <a:pt x="209" y="0"/>
                  </a:moveTo>
                  <a:cubicBezTo>
                    <a:pt x="90" y="30"/>
                    <a:pt x="1" y="149"/>
                    <a:pt x="1" y="298"/>
                  </a:cubicBezTo>
                  <a:cubicBezTo>
                    <a:pt x="1" y="431"/>
                    <a:pt x="72" y="541"/>
                    <a:pt x="173" y="541"/>
                  </a:cubicBezTo>
                  <a:cubicBezTo>
                    <a:pt x="185" y="541"/>
                    <a:pt x="197" y="539"/>
                    <a:pt x="209" y="536"/>
                  </a:cubicBezTo>
                  <a:cubicBezTo>
                    <a:pt x="358" y="536"/>
                    <a:pt x="447" y="417"/>
                    <a:pt x="447" y="268"/>
                  </a:cubicBezTo>
                  <a:cubicBezTo>
                    <a:pt x="447" y="119"/>
                    <a:pt x="358" y="0"/>
                    <a:pt x="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8"/>
            <p:cNvSpPr/>
            <p:nvPr/>
          </p:nvSpPr>
          <p:spPr>
            <a:xfrm>
              <a:off x="4904550" y="1350800"/>
              <a:ext cx="11950" cy="13550"/>
            </a:xfrm>
            <a:custGeom>
              <a:avLst/>
              <a:gdLst/>
              <a:ahLst/>
              <a:cxnLst/>
              <a:rect l="l" t="t" r="r" b="b"/>
              <a:pathLst>
                <a:path w="478" h="542" extrusionOk="0">
                  <a:moveTo>
                    <a:pt x="276" y="1"/>
                  </a:moveTo>
                  <a:cubicBezTo>
                    <a:pt x="264" y="1"/>
                    <a:pt x="251" y="2"/>
                    <a:pt x="239" y="5"/>
                  </a:cubicBezTo>
                  <a:cubicBezTo>
                    <a:pt x="120" y="5"/>
                    <a:pt x="1" y="124"/>
                    <a:pt x="1" y="273"/>
                  </a:cubicBezTo>
                  <a:cubicBezTo>
                    <a:pt x="1" y="422"/>
                    <a:pt x="120" y="541"/>
                    <a:pt x="239" y="541"/>
                  </a:cubicBezTo>
                  <a:cubicBezTo>
                    <a:pt x="358" y="511"/>
                    <a:pt x="477" y="392"/>
                    <a:pt x="477" y="243"/>
                  </a:cubicBezTo>
                  <a:cubicBezTo>
                    <a:pt x="477" y="110"/>
                    <a:pt x="382" y="1"/>
                    <a:pt x="2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8"/>
            <p:cNvSpPr/>
            <p:nvPr/>
          </p:nvSpPr>
          <p:spPr>
            <a:xfrm>
              <a:off x="4874025" y="1368775"/>
              <a:ext cx="11200" cy="13425"/>
            </a:xfrm>
            <a:custGeom>
              <a:avLst/>
              <a:gdLst/>
              <a:ahLst/>
              <a:cxnLst/>
              <a:rect l="l" t="t" r="r" b="b"/>
              <a:pathLst>
                <a:path w="448" h="537" extrusionOk="0">
                  <a:moveTo>
                    <a:pt x="209" y="1"/>
                  </a:moveTo>
                  <a:cubicBezTo>
                    <a:pt x="90" y="1"/>
                    <a:pt x="1" y="120"/>
                    <a:pt x="1" y="269"/>
                  </a:cubicBezTo>
                  <a:cubicBezTo>
                    <a:pt x="1" y="418"/>
                    <a:pt x="90" y="537"/>
                    <a:pt x="209" y="537"/>
                  </a:cubicBezTo>
                  <a:cubicBezTo>
                    <a:pt x="358" y="507"/>
                    <a:pt x="448" y="388"/>
                    <a:pt x="448" y="239"/>
                  </a:cubicBezTo>
                  <a:cubicBezTo>
                    <a:pt x="448" y="90"/>
                    <a:pt x="358" y="1"/>
                    <a:pt x="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8"/>
            <p:cNvSpPr/>
            <p:nvPr/>
          </p:nvSpPr>
          <p:spPr>
            <a:xfrm>
              <a:off x="4894125" y="1368050"/>
              <a:ext cx="11950" cy="13400"/>
            </a:xfrm>
            <a:custGeom>
              <a:avLst/>
              <a:gdLst/>
              <a:ahLst/>
              <a:cxnLst/>
              <a:rect l="l" t="t" r="r" b="b"/>
              <a:pathLst>
                <a:path w="478" h="536" extrusionOk="0">
                  <a:moveTo>
                    <a:pt x="239" y="0"/>
                  </a:moveTo>
                  <a:cubicBezTo>
                    <a:pt x="120" y="0"/>
                    <a:pt x="1" y="119"/>
                    <a:pt x="1" y="268"/>
                  </a:cubicBezTo>
                  <a:cubicBezTo>
                    <a:pt x="1" y="417"/>
                    <a:pt x="120" y="536"/>
                    <a:pt x="239" y="536"/>
                  </a:cubicBezTo>
                  <a:cubicBezTo>
                    <a:pt x="388" y="536"/>
                    <a:pt x="477" y="387"/>
                    <a:pt x="477" y="238"/>
                  </a:cubicBezTo>
                  <a:cubicBezTo>
                    <a:pt x="477" y="119"/>
                    <a:pt x="388"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8"/>
            <p:cNvSpPr/>
            <p:nvPr/>
          </p:nvSpPr>
          <p:spPr>
            <a:xfrm>
              <a:off x="4914975" y="1367300"/>
              <a:ext cx="11925" cy="13425"/>
            </a:xfrm>
            <a:custGeom>
              <a:avLst/>
              <a:gdLst/>
              <a:ahLst/>
              <a:cxnLst/>
              <a:rect l="l" t="t" r="r" b="b"/>
              <a:pathLst>
                <a:path w="477" h="537" extrusionOk="0">
                  <a:moveTo>
                    <a:pt x="239" y="0"/>
                  </a:moveTo>
                  <a:cubicBezTo>
                    <a:pt x="120" y="0"/>
                    <a:pt x="1" y="119"/>
                    <a:pt x="1" y="268"/>
                  </a:cubicBezTo>
                  <a:cubicBezTo>
                    <a:pt x="1" y="417"/>
                    <a:pt x="120" y="536"/>
                    <a:pt x="239" y="536"/>
                  </a:cubicBezTo>
                  <a:cubicBezTo>
                    <a:pt x="358" y="536"/>
                    <a:pt x="477" y="417"/>
                    <a:pt x="477" y="268"/>
                  </a:cubicBezTo>
                  <a:cubicBezTo>
                    <a:pt x="477" y="119"/>
                    <a:pt x="358"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8"/>
            <p:cNvSpPr/>
            <p:nvPr/>
          </p:nvSpPr>
          <p:spPr>
            <a:xfrm>
              <a:off x="4884450" y="1385900"/>
              <a:ext cx="11200" cy="13425"/>
            </a:xfrm>
            <a:custGeom>
              <a:avLst/>
              <a:gdLst/>
              <a:ahLst/>
              <a:cxnLst/>
              <a:rect l="l" t="t" r="r" b="b"/>
              <a:pathLst>
                <a:path w="448" h="537" extrusionOk="0">
                  <a:moveTo>
                    <a:pt x="209" y="1"/>
                  </a:moveTo>
                  <a:cubicBezTo>
                    <a:pt x="90" y="1"/>
                    <a:pt x="1" y="120"/>
                    <a:pt x="1" y="269"/>
                  </a:cubicBezTo>
                  <a:cubicBezTo>
                    <a:pt x="1" y="417"/>
                    <a:pt x="90" y="537"/>
                    <a:pt x="209" y="537"/>
                  </a:cubicBezTo>
                  <a:cubicBezTo>
                    <a:pt x="358" y="507"/>
                    <a:pt x="447" y="388"/>
                    <a:pt x="447" y="239"/>
                  </a:cubicBezTo>
                  <a:cubicBezTo>
                    <a:pt x="447" y="90"/>
                    <a:pt x="358" y="1"/>
                    <a:pt x="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8"/>
            <p:cNvSpPr/>
            <p:nvPr/>
          </p:nvSpPr>
          <p:spPr>
            <a:xfrm>
              <a:off x="4904550" y="1385150"/>
              <a:ext cx="11950" cy="13425"/>
            </a:xfrm>
            <a:custGeom>
              <a:avLst/>
              <a:gdLst/>
              <a:ahLst/>
              <a:cxnLst/>
              <a:rect l="l" t="t" r="r" b="b"/>
              <a:pathLst>
                <a:path w="478" h="537" extrusionOk="0">
                  <a:moveTo>
                    <a:pt x="239" y="1"/>
                  </a:moveTo>
                  <a:cubicBezTo>
                    <a:pt x="120" y="1"/>
                    <a:pt x="1" y="120"/>
                    <a:pt x="1" y="269"/>
                  </a:cubicBezTo>
                  <a:cubicBezTo>
                    <a:pt x="1" y="418"/>
                    <a:pt x="120" y="537"/>
                    <a:pt x="239" y="537"/>
                  </a:cubicBezTo>
                  <a:cubicBezTo>
                    <a:pt x="358" y="537"/>
                    <a:pt x="477" y="388"/>
                    <a:pt x="477" y="269"/>
                  </a:cubicBezTo>
                  <a:cubicBezTo>
                    <a:pt x="477" y="120"/>
                    <a:pt x="358"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8"/>
            <p:cNvSpPr/>
            <p:nvPr/>
          </p:nvSpPr>
          <p:spPr>
            <a:xfrm>
              <a:off x="4874025" y="1403025"/>
              <a:ext cx="11200" cy="13425"/>
            </a:xfrm>
            <a:custGeom>
              <a:avLst/>
              <a:gdLst/>
              <a:ahLst/>
              <a:cxnLst/>
              <a:rect l="l" t="t" r="r" b="b"/>
              <a:pathLst>
                <a:path w="448" h="537" extrusionOk="0">
                  <a:moveTo>
                    <a:pt x="209" y="0"/>
                  </a:moveTo>
                  <a:cubicBezTo>
                    <a:pt x="90" y="0"/>
                    <a:pt x="1" y="120"/>
                    <a:pt x="1" y="268"/>
                  </a:cubicBezTo>
                  <a:cubicBezTo>
                    <a:pt x="1" y="417"/>
                    <a:pt x="90" y="536"/>
                    <a:pt x="209" y="536"/>
                  </a:cubicBezTo>
                  <a:cubicBezTo>
                    <a:pt x="358" y="536"/>
                    <a:pt x="448" y="388"/>
                    <a:pt x="448" y="268"/>
                  </a:cubicBezTo>
                  <a:cubicBezTo>
                    <a:pt x="448" y="120"/>
                    <a:pt x="358" y="0"/>
                    <a:pt x="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8"/>
            <p:cNvSpPr/>
            <p:nvPr/>
          </p:nvSpPr>
          <p:spPr>
            <a:xfrm>
              <a:off x="4894125" y="1402275"/>
              <a:ext cx="11950" cy="13425"/>
            </a:xfrm>
            <a:custGeom>
              <a:avLst/>
              <a:gdLst/>
              <a:ahLst/>
              <a:cxnLst/>
              <a:rect l="l" t="t" r="r" b="b"/>
              <a:pathLst>
                <a:path w="478" h="537" extrusionOk="0">
                  <a:moveTo>
                    <a:pt x="239" y="1"/>
                  </a:moveTo>
                  <a:cubicBezTo>
                    <a:pt x="120" y="1"/>
                    <a:pt x="1" y="120"/>
                    <a:pt x="1" y="269"/>
                  </a:cubicBezTo>
                  <a:cubicBezTo>
                    <a:pt x="1" y="418"/>
                    <a:pt x="120" y="537"/>
                    <a:pt x="239" y="537"/>
                  </a:cubicBezTo>
                  <a:cubicBezTo>
                    <a:pt x="388" y="537"/>
                    <a:pt x="477" y="418"/>
                    <a:pt x="477" y="269"/>
                  </a:cubicBezTo>
                  <a:cubicBezTo>
                    <a:pt x="477" y="120"/>
                    <a:pt x="388"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8"/>
            <p:cNvSpPr/>
            <p:nvPr/>
          </p:nvSpPr>
          <p:spPr>
            <a:xfrm>
              <a:off x="4914975" y="1401525"/>
              <a:ext cx="11925" cy="13425"/>
            </a:xfrm>
            <a:custGeom>
              <a:avLst/>
              <a:gdLst/>
              <a:ahLst/>
              <a:cxnLst/>
              <a:rect l="l" t="t" r="r" b="b"/>
              <a:pathLst>
                <a:path w="477" h="537" extrusionOk="0">
                  <a:moveTo>
                    <a:pt x="239" y="1"/>
                  </a:moveTo>
                  <a:cubicBezTo>
                    <a:pt x="120" y="1"/>
                    <a:pt x="1" y="120"/>
                    <a:pt x="1" y="269"/>
                  </a:cubicBezTo>
                  <a:cubicBezTo>
                    <a:pt x="1" y="418"/>
                    <a:pt x="120" y="537"/>
                    <a:pt x="239" y="537"/>
                  </a:cubicBezTo>
                  <a:cubicBezTo>
                    <a:pt x="358" y="537"/>
                    <a:pt x="477" y="418"/>
                    <a:pt x="477" y="269"/>
                  </a:cubicBezTo>
                  <a:cubicBezTo>
                    <a:pt x="477" y="120"/>
                    <a:pt x="358"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8"/>
            <p:cNvSpPr/>
            <p:nvPr/>
          </p:nvSpPr>
          <p:spPr>
            <a:xfrm>
              <a:off x="4884450" y="1420150"/>
              <a:ext cx="11200" cy="13425"/>
            </a:xfrm>
            <a:custGeom>
              <a:avLst/>
              <a:gdLst/>
              <a:ahLst/>
              <a:cxnLst/>
              <a:rect l="l" t="t" r="r" b="b"/>
              <a:pathLst>
                <a:path w="448" h="537" extrusionOk="0">
                  <a:moveTo>
                    <a:pt x="209" y="0"/>
                  </a:moveTo>
                  <a:cubicBezTo>
                    <a:pt x="90" y="0"/>
                    <a:pt x="1" y="119"/>
                    <a:pt x="1" y="268"/>
                  </a:cubicBezTo>
                  <a:cubicBezTo>
                    <a:pt x="1" y="417"/>
                    <a:pt x="90" y="536"/>
                    <a:pt x="209" y="536"/>
                  </a:cubicBezTo>
                  <a:cubicBezTo>
                    <a:pt x="358" y="536"/>
                    <a:pt x="447" y="417"/>
                    <a:pt x="447" y="268"/>
                  </a:cubicBezTo>
                  <a:cubicBezTo>
                    <a:pt x="447" y="119"/>
                    <a:pt x="358" y="0"/>
                    <a:pt x="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8"/>
            <p:cNvSpPr/>
            <p:nvPr/>
          </p:nvSpPr>
          <p:spPr>
            <a:xfrm>
              <a:off x="4904550" y="1419400"/>
              <a:ext cx="11950" cy="13425"/>
            </a:xfrm>
            <a:custGeom>
              <a:avLst/>
              <a:gdLst/>
              <a:ahLst/>
              <a:cxnLst/>
              <a:rect l="l" t="t" r="r" b="b"/>
              <a:pathLst>
                <a:path w="478" h="537" extrusionOk="0">
                  <a:moveTo>
                    <a:pt x="239" y="0"/>
                  </a:moveTo>
                  <a:cubicBezTo>
                    <a:pt x="120" y="0"/>
                    <a:pt x="1" y="120"/>
                    <a:pt x="1" y="268"/>
                  </a:cubicBezTo>
                  <a:cubicBezTo>
                    <a:pt x="1" y="417"/>
                    <a:pt x="120" y="536"/>
                    <a:pt x="239" y="536"/>
                  </a:cubicBezTo>
                  <a:cubicBezTo>
                    <a:pt x="358" y="536"/>
                    <a:pt x="477" y="417"/>
                    <a:pt x="477" y="268"/>
                  </a:cubicBezTo>
                  <a:cubicBezTo>
                    <a:pt x="477" y="120"/>
                    <a:pt x="358"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8"/>
            <p:cNvSpPr/>
            <p:nvPr/>
          </p:nvSpPr>
          <p:spPr>
            <a:xfrm>
              <a:off x="4874025" y="1437275"/>
              <a:ext cx="11200" cy="13400"/>
            </a:xfrm>
            <a:custGeom>
              <a:avLst/>
              <a:gdLst/>
              <a:ahLst/>
              <a:cxnLst/>
              <a:rect l="l" t="t" r="r" b="b"/>
              <a:pathLst>
                <a:path w="448" h="536" extrusionOk="0">
                  <a:moveTo>
                    <a:pt x="209" y="0"/>
                  </a:moveTo>
                  <a:cubicBezTo>
                    <a:pt x="90" y="0"/>
                    <a:pt x="1" y="119"/>
                    <a:pt x="1" y="268"/>
                  </a:cubicBezTo>
                  <a:cubicBezTo>
                    <a:pt x="1" y="417"/>
                    <a:pt x="90" y="536"/>
                    <a:pt x="209" y="536"/>
                  </a:cubicBezTo>
                  <a:cubicBezTo>
                    <a:pt x="358" y="536"/>
                    <a:pt x="448" y="417"/>
                    <a:pt x="448" y="268"/>
                  </a:cubicBezTo>
                  <a:cubicBezTo>
                    <a:pt x="448" y="119"/>
                    <a:pt x="358" y="0"/>
                    <a:pt x="2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8"/>
            <p:cNvSpPr/>
            <p:nvPr/>
          </p:nvSpPr>
          <p:spPr>
            <a:xfrm>
              <a:off x="4894125" y="1436525"/>
              <a:ext cx="11950" cy="13425"/>
            </a:xfrm>
            <a:custGeom>
              <a:avLst/>
              <a:gdLst/>
              <a:ahLst/>
              <a:cxnLst/>
              <a:rect l="l" t="t" r="r" b="b"/>
              <a:pathLst>
                <a:path w="478" h="537" extrusionOk="0">
                  <a:moveTo>
                    <a:pt x="239" y="0"/>
                  </a:moveTo>
                  <a:cubicBezTo>
                    <a:pt x="120" y="0"/>
                    <a:pt x="1" y="119"/>
                    <a:pt x="1" y="268"/>
                  </a:cubicBezTo>
                  <a:cubicBezTo>
                    <a:pt x="1" y="417"/>
                    <a:pt x="120" y="536"/>
                    <a:pt x="239" y="536"/>
                  </a:cubicBezTo>
                  <a:cubicBezTo>
                    <a:pt x="388" y="536"/>
                    <a:pt x="477" y="417"/>
                    <a:pt x="477" y="268"/>
                  </a:cubicBezTo>
                  <a:cubicBezTo>
                    <a:pt x="477" y="119"/>
                    <a:pt x="388"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8"/>
            <p:cNvSpPr/>
            <p:nvPr/>
          </p:nvSpPr>
          <p:spPr>
            <a:xfrm>
              <a:off x="4914975" y="1435775"/>
              <a:ext cx="11925" cy="13425"/>
            </a:xfrm>
            <a:custGeom>
              <a:avLst/>
              <a:gdLst/>
              <a:ahLst/>
              <a:cxnLst/>
              <a:rect l="l" t="t" r="r" b="b"/>
              <a:pathLst>
                <a:path w="477" h="537" extrusionOk="0">
                  <a:moveTo>
                    <a:pt x="239" y="1"/>
                  </a:moveTo>
                  <a:cubicBezTo>
                    <a:pt x="120" y="1"/>
                    <a:pt x="1" y="149"/>
                    <a:pt x="1" y="268"/>
                  </a:cubicBezTo>
                  <a:cubicBezTo>
                    <a:pt x="1" y="417"/>
                    <a:pt x="120" y="536"/>
                    <a:pt x="239" y="536"/>
                  </a:cubicBezTo>
                  <a:cubicBezTo>
                    <a:pt x="358" y="536"/>
                    <a:pt x="477" y="417"/>
                    <a:pt x="477" y="268"/>
                  </a:cubicBezTo>
                  <a:cubicBezTo>
                    <a:pt x="477" y="120"/>
                    <a:pt x="358"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8"/>
            <p:cNvSpPr/>
            <p:nvPr/>
          </p:nvSpPr>
          <p:spPr>
            <a:xfrm>
              <a:off x="4884450" y="1454375"/>
              <a:ext cx="11200" cy="13425"/>
            </a:xfrm>
            <a:custGeom>
              <a:avLst/>
              <a:gdLst/>
              <a:ahLst/>
              <a:cxnLst/>
              <a:rect l="l" t="t" r="r" b="b"/>
              <a:pathLst>
                <a:path w="448" h="537" extrusionOk="0">
                  <a:moveTo>
                    <a:pt x="209" y="1"/>
                  </a:moveTo>
                  <a:cubicBezTo>
                    <a:pt x="90" y="1"/>
                    <a:pt x="1" y="120"/>
                    <a:pt x="1" y="269"/>
                  </a:cubicBezTo>
                  <a:cubicBezTo>
                    <a:pt x="1" y="418"/>
                    <a:pt x="90" y="537"/>
                    <a:pt x="209" y="537"/>
                  </a:cubicBezTo>
                  <a:cubicBezTo>
                    <a:pt x="358" y="507"/>
                    <a:pt x="447" y="388"/>
                    <a:pt x="447" y="239"/>
                  </a:cubicBezTo>
                  <a:cubicBezTo>
                    <a:pt x="447" y="90"/>
                    <a:pt x="358" y="1"/>
                    <a:pt x="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8"/>
            <p:cNvSpPr/>
            <p:nvPr/>
          </p:nvSpPr>
          <p:spPr>
            <a:xfrm>
              <a:off x="4904550" y="1453650"/>
              <a:ext cx="11950" cy="13425"/>
            </a:xfrm>
            <a:custGeom>
              <a:avLst/>
              <a:gdLst/>
              <a:ahLst/>
              <a:cxnLst/>
              <a:rect l="l" t="t" r="r" b="b"/>
              <a:pathLst>
                <a:path w="478" h="537" extrusionOk="0">
                  <a:moveTo>
                    <a:pt x="239" y="0"/>
                  </a:moveTo>
                  <a:cubicBezTo>
                    <a:pt x="120" y="0"/>
                    <a:pt x="1" y="119"/>
                    <a:pt x="1" y="268"/>
                  </a:cubicBezTo>
                  <a:cubicBezTo>
                    <a:pt x="1" y="417"/>
                    <a:pt x="120" y="536"/>
                    <a:pt x="239" y="536"/>
                  </a:cubicBezTo>
                  <a:cubicBezTo>
                    <a:pt x="358" y="536"/>
                    <a:pt x="477" y="387"/>
                    <a:pt x="477" y="268"/>
                  </a:cubicBezTo>
                  <a:cubicBezTo>
                    <a:pt x="477" y="119"/>
                    <a:pt x="358"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48"/>
          <p:cNvSpPr txBox="1">
            <a:spLocks noGrp="1"/>
          </p:cNvSpPr>
          <p:nvPr>
            <p:ph type="subTitle" idx="1"/>
          </p:nvPr>
        </p:nvSpPr>
        <p:spPr>
          <a:xfrm>
            <a:off x="713250" y="3158700"/>
            <a:ext cx="2880900" cy="959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Mercury is the closest planet to the Sun and the smallest one in the Solar System—it’s only a bit larger than the Moon</a:t>
            </a:r>
            <a:endParaRPr/>
          </a:p>
        </p:txBody>
      </p:sp>
      <p:sp>
        <p:nvSpPr>
          <p:cNvPr id="646" name="Google Shape;646;p48"/>
          <p:cNvSpPr txBox="1">
            <a:spLocks noGrp="1"/>
          </p:cNvSpPr>
          <p:nvPr>
            <p:ph type="subTitle" idx="2"/>
          </p:nvPr>
        </p:nvSpPr>
        <p:spPr>
          <a:xfrm>
            <a:off x="4121625" y="3158700"/>
            <a:ext cx="2880900" cy="9594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Venus has a very beautiful name and is the second planet from the Sun. Venus is hot and has a poisonous atmosphere</a:t>
            </a:r>
            <a:endParaRPr/>
          </a:p>
        </p:txBody>
      </p:sp>
      <p:sp>
        <p:nvSpPr>
          <p:cNvPr id="647" name="Google Shape;647;p48"/>
          <p:cNvSpPr txBox="1">
            <a:spLocks noGrp="1"/>
          </p:cNvSpPr>
          <p:nvPr>
            <p:ph type="subTitle" idx="3"/>
          </p:nvPr>
        </p:nvSpPr>
        <p:spPr>
          <a:xfrm>
            <a:off x="713251" y="2620325"/>
            <a:ext cx="2880900" cy="53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648" name="Google Shape;648;p48"/>
          <p:cNvSpPr txBox="1">
            <a:spLocks noGrp="1"/>
          </p:cNvSpPr>
          <p:nvPr>
            <p:ph type="subTitle" idx="4"/>
          </p:nvPr>
        </p:nvSpPr>
        <p:spPr>
          <a:xfrm>
            <a:off x="4121625" y="2620325"/>
            <a:ext cx="2880900" cy="53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649" name="Google Shape;649;p48"/>
          <p:cNvSpPr txBox="1">
            <a:spLocks noGrp="1"/>
          </p:cNvSpPr>
          <p:nvPr>
            <p:ph type="ctrTitle"/>
          </p:nvPr>
        </p:nvSpPr>
        <p:spPr>
          <a:xfrm>
            <a:off x="713250" y="316600"/>
            <a:ext cx="771900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Guiding principles</a:t>
            </a:r>
            <a:endParaRPr/>
          </a:p>
        </p:txBody>
      </p:sp>
      <p:sp>
        <p:nvSpPr>
          <p:cNvPr id="650" name="Google Shape;650;p48"/>
          <p:cNvSpPr/>
          <p:nvPr/>
        </p:nvSpPr>
        <p:spPr>
          <a:xfrm>
            <a:off x="812875" y="1558775"/>
            <a:ext cx="801600" cy="8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8"/>
          <p:cNvSpPr/>
          <p:nvPr/>
        </p:nvSpPr>
        <p:spPr>
          <a:xfrm>
            <a:off x="4218525" y="1558775"/>
            <a:ext cx="801600" cy="809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8"/>
          <p:cNvSpPr/>
          <p:nvPr/>
        </p:nvSpPr>
        <p:spPr>
          <a:xfrm>
            <a:off x="1074148" y="1793532"/>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 name="Google Shape;653;p48"/>
          <p:cNvSpPr/>
          <p:nvPr/>
        </p:nvSpPr>
        <p:spPr>
          <a:xfrm>
            <a:off x="4449233" y="1804164"/>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4" name="Google Shape;654;p48"/>
          <p:cNvSpPr/>
          <p:nvPr/>
        </p:nvSpPr>
        <p:spPr>
          <a:xfrm rot="10800000">
            <a:off x="7252375" y="921225"/>
            <a:ext cx="2070000" cy="22713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23">
          <a:extLst>
            <a:ext uri="{FF2B5EF4-FFF2-40B4-BE49-F238E27FC236}">
              <a16:creationId xmlns:a16="http://schemas.microsoft.com/office/drawing/2014/main" id="{1B275507-9FF5-9E4A-C094-D92253A869E4}"/>
            </a:ext>
          </a:extLst>
        </p:cNvPr>
        <p:cNvGrpSpPr/>
        <p:nvPr/>
      </p:nvGrpSpPr>
      <p:grpSpPr>
        <a:xfrm>
          <a:off x="0" y="0"/>
          <a:ext cx="0" cy="0"/>
          <a:chOff x="0" y="0"/>
          <a:chExt cx="0" cy="0"/>
        </a:xfrm>
      </p:grpSpPr>
      <p:sp>
        <p:nvSpPr>
          <p:cNvPr id="624" name="Google Shape;624;p47">
            <a:extLst>
              <a:ext uri="{FF2B5EF4-FFF2-40B4-BE49-F238E27FC236}">
                <a16:creationId xmlns:a16="http://schemas.microsoft.com/office/drawing/2014/main" id="{F8B44D78-71F2-1831-9427-3221D4979D9E}"/>
              </a:ext>
            </a:extLst>
          </p:cNvPr>
          <p:cNvSpPr/>
          <p:nvPr/>
        </p:nvSpPr>
        <p:spPr>
          <a:xfrm>
            <a:off x="452258" y="1396972"/>
            <a:ext cx="920100" cy="92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7">
            <a:extLst>
              <a:ext uri="{FF2B5EF4-FFF2-40B4-BE49-F238E27FC236}">
                <a16:creationId xmlns:a16="http://schemas.microsoft.com/office/drawing/2014/main" id="{4E8F0C50-357C-1C23-65CA-B5CBEA6C34AE}"/>
              </a:ext>
            </a:extLst>
          </p:cNvPr>
          <p:cNvSpPr txBox="1">
            <a:spLocks noGrp="1"/>
          </p:cNvSpPr>
          <p:nvPr>
            <p:ph type="subTitle" idx="2"/>
          </p:nvPr>
        </p:nvSpPr>
        <p:spPr>
          <a:xfrm>
            <a:off x="1587608" y="1396963"/>
            <a:ext cx="5631900" cy="33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Shortcomings of usability test:</a:t>
            </a:r>
            <a:endParaRPr dirty="0"/>
          </a:p>
        </p:txBody>
      </p:sp>
      <p:sp>
        <p:nvSpPr>
          <p:cNvPr id="626" name="Google Shape;626;p47">
            <a:extLst>
              <a:ext uri="{FF2B5EF4-FFF2-40B4-BE49-F238E27FC236}">
                <a16:creationId xmlns:a16="http://schemas.microsoft.com/office/drawing/2014/main" id="{BDE02A3F-F328-5E57-4386-D68DA27E3A1E}"/>
              </a:ext>
            </a:extLst>
          </p:cNvPr>
          <p:cNvSpPr txBox="1">
            <a:spLocks noGrp="1"/>
          </p:cNvSpPr>
          <p:nvPr>
            <p:ph type="subTitle" idx="1"/>
          </p:nvPr>
        </p:nvSpPr>
        <p:spPr>
          <a:xfrm>
            <a:off x="1587608" y="1984839"/>
            <a:ext cx="5631900" cy="582300"/>
          </a:xfrm>
          <a:prstGeom prst="rect">
            <a:avLst/>
          </a:prstGeom>
        </p:spPr>
        <p:txBody>
          <a:bodyPr spcFirstLastPara="1" wrap="square" lIns="91425" tIns="91425" rIns="91425" bIns="91425" anchor="ctr" anchorCtr="0">
            <a:noAutofit/>
          </a:bodyPr>
          <a:lstStyle/>
          <a:p>
            <a:pPr marL="171450" lvl="0" indent="-171450" algn="l" rtl="0">
              <a:spcBef>
                <a:spcPts val="0"/>
              </a:spcBef>
              <a:spcAft>
                <a:spcPts val="0"/>
              </a:spcAft>
              <a:buFontTx/>
              <a:buChar char="-"/>
            </a:pPr>
            <a:r>
              <a:rPr lang="en" dirty="0"/>
              <a:t>Beautiful theme</a:t>
            </a:r>
          </a:p>
          <a:p>
            <a:pPr marL="171450" lvl="0" indent="-171450" algn="l" rtl="0">
              <a:spcBef>
                <a:spcPts val="0"/>
              </a:spcBef>
              <a:spcAft>
                <a:spcPts val="0"/>
              </a:spcAft>
              <a:buFontTx/>
              <a:buChar char="-"/>
            </a:pPr>
            <a:r>
              <a:rPr lang="en" dirty="0"/>
              <a:t>Manual test</a:t>
            </a:r>
          </a:p>
          <a:p>
            <a:pPr marL="171450" lvl="0" indent="-171450" algn="l" rtl="0">
              <a:spcBef>
                <a:spcPts val="0"/>
              </a:spcBef>
              <a:spcAft>
                <a:spcPts val="0"/>
              </a:spcAft>
              <a:buFontTx/>
              <a:buChar char="-"/>
            </a:pPr>
            <a:r>
              <a:rPr lang="en" dirty="0"/>
              <a:t>Only English -&gt; hard to understand</a:t>
            </a:r>
          </a:p>
          <a:p>
            <a:pPr marL="171450" lvl="0" indent="-171450" algn="l" rtl="0">
              <a:spcBef>
                <a:spcPts val="0"/>
              </a:spcBef>
              <a:spcAft>
                <a:spcPts val="0"/>
              </a:spcAft>
              <a:buFontTx/>
              <a:buChar char="-"/>
            </a:pPr>
            <a:r>
              <a:rPr lang="en" dirty="0"/>
              <a:t>Not have many icons, only texts</a:t>
            </a:r>
          </a:p>
          <a:p>
            <a:pPr marL="171450" lvl="0" indent="-171450" algn="l" rtl="0">
              <a:spcBef>
                <a:spcPts val="0"/>
              </a:spcBef>
              <a:spcAft>
                <a:spcPts val="0"/>
              </a:spcAft>
              <a:buFontTx/>
              <a:buChar char="-"/>
            </a:pPr>
            <a:endParaRPr lang="en" dirty="0"/>
          </a:p>
        </p:txBody>
      </p:sp>
      <p:sp>
        <p:nvSpPr>
          <p:cNvPr id="627" name="Google Shape;627;p47">
            <a:extLst>
              <a:ext uri="{FF2B5EF4-FFF2-40B4-BE49-F238E27FC236}">
                <a16:creationId xmlns:a16="http://schemas.microsoft.com/office/drawing/2014/main" id="{2575C3DB-6F75-6B3D-EFDD-CA5C2F7A5874}"/>
              </a:ext>
            </a:extLst>
          </p:cNvPr>
          <p:cNvSpPr txBox="1">
            <a:spLocks noGrp="1"/>
          </p:cNvSpPr>
          <p:nvPr>
            <p:ph type="ctrTitle"/>
          </p:nvPr>
        </p:nvSpPr>
        <p:spPr>
          <a:xfrm>
            <a:off x="713250" y="316600"/>
            <a:ext cx="771900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Summary</a:t>
            </a:r>
            <a:endParaRPr dirty="0"/>
          </a:p>
        </p:txBody>
      </p:sp>
      <p:sp>
        <p:nvSpPr>
          <p:cNvPr id="630" name="Google Shape;630;p47">
            <a:extLst>
              <a:ext uri="{FF2B5EF4-FFF2-40B4-BE49-F238E27FC236}">
                <a16:creationId xmlns:a16="http://schemas.microsoft.com/office/drawing/2014/main" id="{FA882F04-73FD-0D09-01F7-B44D202D7D81}"/>
              </a:ext>
            </a:extLst>
          </p:cNvPr>
          <p:cNvSpPr txBox="1">
            <a:spLocks noGrp="1"/>
          </p:cNvSpPr>
          <p:nvPr>
            <p:ph type="subTitle" idx="5"/>
          </p:nvPr>
        </p:nvSpPr>
        <p:spPr>
          <a:xfrm>
            <a:off x="1612680" y="3666348"/>
            <a:ext cx="5631900" cy="582300"/>
          </a:xfrm>
          <a:prstGeom prst="rect">
            <a:avLst/>
          </a:prstGeom>
        </p:spPr>
        <p:txBody>
          <a:bodyPr spcFirstLastPara="1" wrap="square" lIns="91425" tIns="91425" rIns="91425" bIns="91425" anchor="ctr" anchorCtr="0">
            <a:noAutofit/>
          </a:bodyPr>
          <a:lstStyle/>
          <a:p>
            <a:pPr marL="171450" lvl="0" indent="-171450" algn="l" rtl="0">
              <a:spcBef>
                <a:spcPts val="0"/>
              </a:spcBef>
              <a:spcAft>
                <a:spcPts val="0"/>
              </a:spcAft>
              <a:buFontTx/>
              <a:buChar char="-"/>
            </a:pPr>
            <a:r>
              <a:rPr lang="en" dirty="0"/>
              <a:t>Make experience more intuitive</a:t>
            </a:r>
          </a:p>
          <a:p>
            <a:pPr marL="171450" lvl="0" indent="-171450" algn="l" rtl="0">
              <a:spcBef>
                <a:spcPts val="0"/>
              </a:spcBef>
              <a:spcAft>
                <a:spcPts val="0"/>
              </a:spcAft>
              <a:buFontTx/>
              <a:buChar char="-"/>
            </a:pPr>
            <a:r>
              <a:rPr lang="en" dirty="0"/>
              <a:t>Add more languages and images for the webs</a:t>
            </a:r>
            <a:endParaRPr dirty="0"/>
          </a:p>
        </p:txBody>
      </p:sp>
      <p:sp>
        <p:nvSpPr>
          <p:cNvPr id="631" name="Google Shape;631;p47">
            <a:extLst>
              <a:ext uri="{FF2B5EF4-FFF2-40B4-BE49-F238E27FC236}">
                <a16:creationId xmlns:a16="http://schemas.microsoft.com/office/drawing/2014/main" id="{33406C62-F9CC-4B08-28E7-552611C1EF36}"/>
              </a:ext>
            </a:extLst>
          </p:cNvPr>
          <p:cNvSpPr txBox="1">
            <a:spLocks noGrp="1"/>
          </p:cNvSpPr>
          <p:nvPr>
            <p:ph type="subTitle" idx="6"/>
          </p:nvPr>
        </p:nvSpPr>
        <p:spPr>
          <a:xfrm>
            <a:off x="1612680" y="3328696"/>
            <a:ext cx="5631900" cy="33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Revising usability goals:</a:t>
            </a:r>
            <a:endParaRPr dirty="0"/>
          </a:p>
        </p:txBody>
      </p:sp>
      <p:sp>
        <p:nvSpPr>
          <p:cNvPr id="633" name="Google Shape;633;p47">
            <a:extLst>
              <a:ext uri="{FF2B5EF4-FFF2-40B4-BE49-F238E27FC236}">
                <a16:creationId xmlns:a16="http://schemas.microsoft.com/office/drawing/2014/main" id="{E290203C-681B-89AE-2747-057E9DCB9C12}"/>
              </a:ext>
            </a:extLst>
          </p:cNvPr>
          <p:cNvSpPr/>
          <p:nvPr/>
        </p:nvSpPr>
        <p:spPr>
          <a:xfrm>
            <a:off x="477330" y="3328700"/>
            <a:ext cx="920100" cy="920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7">
            <a:extLst>
              <a:ext uri="{FF2B5EF4-FFF2-40B4-BE49-F238E27FC236}">
                <a16:creationId xmlns:a16="http://schemas.microsoft.com/office/drawing/2014/main" id="{E0426BBB-2293-5A0F-425A-4C21CE09A37F}"/>
              </a:ext>
            </a:extLst>
          </p:cNvPr>
          <p:cNvGrpSpPr/>
          <p:nvPr/>
        </p:nvGrpSpPr>
        <p:grpSpPr>
          <a:xfrm>
            <a:off x="752886" y="3606919"/>
            <a:ext cx="368987" cy="363666"/>
            <a:chOff x="-64774725" y="1916550"/>
            <a:chExt cx="319000" cy="314400"/>
          </a:xfrm>
        </p:grpSpPr>
        <p:sp>
          <p:nvSpPr>
            <p:cNvPr id="635" name="Google Shape;635;p47">
              <a:extLst>
                <a:ext uri="{FF2B5EF4-FFF2-40B4-BE49-F238E27FC236}">
                  <a16:creationId xmlns:a16="http://schemas.microsoft.com/office/drawing/2014/main" id="{EDF2E16F-D314-AC74-69A6-AF88FB59715A}"/>
                </a:ext>
              </a:extLst>
            </p:cNvPr>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7">
              <a:extLst>
                <a:ext uri="{FF2B5EF4-FFF2-40B4-BE49-F238E27FC236}">
                  <a16:creationId xmlns:a16="http://schemas.microsoft.com/office/drawing/2014/main" id="{556E2CBD-5955-0743-C2A2-D03EFAA2996E}"/>
                </a:ext>
              </a:extLst>
            </p:cNvPr>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 name="Google Shape;637;p47">
            <a:extLst>
              <a:ext uri="{FF2B5EF4-FFF2-40B4-BE49-F238E27FC236}">
                <a16:creationId xmlns:a16="http://schemas.microsoft.com/office/drawing/2014/main" id="{E276B366-E319-89A2-A157-4B406CE4E2F5}"/>
              </a:ext>
            </a:extLst>
          </p:cNvPr>
          <p:cNvSpPr/>
          <p:nvPr/>
        </p:nvSpPr>
        <p:spPr>
          <a:xfrm>
            <a:off x="752408" y="1673880"/>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02064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899"/>
        <p:cNvGrpSpPr/>
        <p:nvPr/>
      </p:nvGrpSpPr>
      <p:grpSpPr>
        <a:xfrm>
          <a:off x="0" y="0"/>
          <a:ext cx="0" cy="0"/>
          <a:chOff x="0" y="0"/>
          <a:chExt cx="0" cy="0"/>
        </a:xfrm>
      </p:grpSpPr>
      <p:sp>
        <p:nvSpPr>
          <p:cNvPr id="1900" name="Google Shape;1900;p76"/>
          <p:cNvSpPr txBox="1">
            <a:spLocks noGrp="1"/>
          </p:cNvSpPr>
          <p:nvPr>
            <p:ph type="title"/>
          </p:nvPr>
        </p:nvSpPr>
        <p:spPr>
          <a:xfrm>
            <a:off x="1302900" y="1866238"/>
            <a:ext cx="6538200" cy="237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Appendix</a:t>
            </a:r>
            <a:endParaRPr dirty="0">
              <a:solidFill>
                <a:schemeClr val="lt1"/>
              </a:solidFill>
              <a:highlight>
                <a:schemeClr val="dk1"/>
              </a:highlight>
            </a:endParaRPr>
          </a:p>
        </p:txBody>
      </p:sp>
      <p:cxnSp>
        <p:nvCxnSpPr>
          <p:cNvPr id="1901" name="Google Shape;1901;p76"/>
          <p:cNvCxnSpPr/>
          <p:nvPr/>
        </p:nvCxnSpPr>
        <p:spPr>
          <a:xfrm>
            <a:off x="2689950" y="4608884"/>
            <a:ext cx="3764100" cy="0"/>
          </a:xfrm>
          <a:prstGeom prst="straightConnector1">
            <a:avLst/>
          </a:prstGeom>
          <a:noFill/>
          <a:ln w="28575" cap="flat" cmpd="sng">
            <a:solidFill>
              <a:schemeClr val="dk1"/>
            </a:solidFill>
            <a:prstDash val="solid"/>
            <a:round/>
            <a:headEnd type="none" w="med" len="med"/>
            <a:tailEnd type="none" w="med" len="med"/>
          </a:ln>
        </p:spPr>
      </p:cxnSp>
      <p:sp>
        <p:nvSpPr>
          <p:cNvPr id="1902" name="Google Shape;1902;p76"/>
          <p:cNvSpPr/>
          <p:nvPr/>
        </p:nvSpPr>
        <p:spPr>
          <a:xfrm rot="-5400000" flipH="1">
            <a:off x="3331350" y="-2010800"/>
            <a:ext cx="2481300" cy="48771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3" name="Google Shape;1903;p76"/>
          <p:cNvGrpSpPr/>
          <p:nvPr/>
        </p:nvGrpSpPr>
        <p:grpSpPr>
          <a:xfrm>
            <a:off x="3575360" y="490885"/>
            <a:ext cx="1993278" cy="1461163"/>
            <a:chOff x="5198325" y="2262025"/>
            <a:chExt cx="976475" cy="715800"/>
          </a:xfrm>
        </p:grpSpPr>
        <p:sp>
          <p:nvSpPr>
            <p:cNvPr id="1904" name="Google Shape;1904;p76"/>
            <p:cNvSpPr/>
            <p:nvPr/>
          </p:nvSpPr>
          <p:spPr>
            <a:xfrm>
              <a:off x="5610525" y="2887825"/>
              <a:ext cx="138825" cy="84425"/>
            </a:xfrm>
            <a:custGeom>
              <a:avLst/>
              <a:gdLst/>
              <a:ahLst/>
              <a:cxnLst/>
              <a:rect l="l" t="t" r="r" b="b"/>
              <a:pathLst>
                <a:path w="5553" h="3377" extrusionOk="0">
                  <a:moveTo>
                    <a:pt x="949" y="1"/>
                  </a:moveTo>
                  <a:cubicBezTo>
                    <a:pt x="642" y="112"/>
                    <a:pt x="335" y="224"/>
                    <a:pt x="0" y="363"/>
                  </a:cubicBezTo>
                  <a:cubicBezTo>
                    <a:pt x="335" y="447"/>
                    <a:pt x="642" y="559"/>
                    <a:pt x="949" y="670"/>
                  </a:cubicBezTo>
                  <a:cubicBezTo>
                    <a:pt x="2456" y="1228"/>
                    <a:pt x="3823" y="2177"/>
                    <a:pt x="4911" y="3376"/>
                  </a:cubicBezTo>
                  <a:cubicBezTo>
                    <a:pt x="5134" y="3181"/>
                    <a:pt x="5329" y="2986"/>
                    <a:pt x="5552" y="2791"/>
                  </a:cubicBezTo>
                  <a:cubicBezTo>
                    <a:pt x="4492" y="1730"/>
                    <a:pt x="3237" y="893"/>
                    <a:pt x="1898" y="335"/>
                  </a:cubicBezTo>
                  <a:cubicBezTo>
                    <a:pt x="1591" y="196"/>
                    <a:pt x="1284" y="84"/>
                    <a:pt x="9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6"/>
            <p:cNvSpPr/>
            <p:nvPr/>
          </p:nvSpPr>
          <p:spPr>
            <a:xfrm>
              <a:off x="5517750" y="2887825"/>
              <a:ext cx="140225" cy="90000"/>
            </a:xfrm>
            <a:custGeom>
              <a:avLst/>
              <a:gdLst/>
              <a:ahLst/>
              <a:cxnLst/>
              <a:rect l="l" t="t" r="r" b="b"/>
              <a:pathLst>
                <a:path w="5609" h="3600" extrusionOk="0">
                  <a:moveTo>
                    <a:pt x="4660" y="1"/>
                  </a:moveTo>
                  <a:cubicBezTo>
                    <a:pt x="4353" y="112"/>
                    <a:pt x="4046" y="224"/>
                    <a:pt x="3711" y="363"/>
                  </a:cubicBezTo>
                  <a:cubicBezTo>
                    <a:pt x="2317" y="977"/>
                    <a:pt x="1061" y="1870"/>
                    <a:pt x="1" y="3042"/>
                  </a:cubicBezTo>
                  <a:cubicBezTo>
                    <a:pt x="224" y="3209"/>
                    <a:pt x="419" y="3404"/>
                    <a:pt x="643" y="3600"/>
                  </a:cubicBezTo>
                  <a:cubicBezTo>
                    <a:pt x="1731" y="2288"/>
                    <a:pt x="3126" y="1284"/>
                    <a:pt x="4660" y="670"/>
                  </a:cubicBezTo>
                  <a:cubicBezTo>
                    <a:pt x="4967" y="531"/>
                    <a:pt x="5274" y="419"/>
                    <a:pt x="5609" y="335"/>
                  </a:cubicBezTo>
                  <a:cubicBezTo>
                    <a:pt x="5302" y="196"/>
                    <a:pt x="4995" y="84"/>
                    <a:pt x="4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6"/>
            <p:cNvSpPr/>
            <p:nvPr/>
          </p:nvSpPr>
          <p:spPr>
            <a:xfrm>
              <a:off x="6037375" y="2531425"/>
              <a:ext cx="111625" cy="111625"/>
            </a:xfrm>
            <a:custGeom>
              <a:avLst/>
              <a:gdLst/>
              <a:ahLst/>
              <a:cxnLst/>
              <a:rect l="l" t="t" r="r" b="b"/>
              <a:pathLst>
                <a:path w="4465" h="4465" extrusionOk="0">
                  <a:moveTo>
                    <a:pt x="4102" y="0"/>
                  </a:moveTo>
                  <a:cubicBezTo>
                    <a:pt x="2735" y="670"/>
                    <a:pt x="1563" y="1590"/>
                    <a:pt x="615" y="2678"/>
                  </a:cubicBezTo>
                  <a:cubicBezTo>
                    <a:pt x="391" y="2930"/>
                    <a:pt x="196" y="3209"/>
                    <a:pt x="1" y="3460"/>
                  </a:cubicBezTo>
                  <a:cubicBezTo>
                    <a:pt x="1" y="3794"/>
                    <a:pt x="1" y="4129"/>
                    <a:pt x="29" y="4464"/>
                  </a:cubicBezTo>
                  <a:cubicBezTo>
                    <a:pt x="224" y="4213"/>
                    <a:pt x="419" y="3934"/>
                    <a:pt x="615" y="3683"/>
                  </a:cubicBezTo>
                  <a:cubicBezTo>
                    <a:pt x="1647" y="2455"/>
                    <a:pt x="2958" y="1451"/>
                    <a:pt x="4465" y="809"/>
                  </a:cubicBezTo>
                  <a:cubicBezTo>
                    <a:pt x="4353" y="530"/>
                    <a:pt x="4241" y="279"/>
                    <a:pt x="4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6"/>
            <p:cNvSpPr/>
            <p:nvPr/>
          </p:nvSpPr>
          <p:spPr>
            <a:xfrm>
              <a:off x="6035300" y="2624175"/>
              <a:ext cx="139500" cy="92800"/>
            </a:xfrm>
            <a:custGeom>
              <a:avLst/>
              <a:gdLst/>
              <a:ahLst/>
              <a:cxnLst/>
              <a:rect l="l" t="t" r="r" b="b"/>
              <a:pathLst>
                <a:path w="5580" h="3712" extrusionOk="0">
                  <a:moveTo>
                    <a:pt x="949" y="1"/>
                  </a:moveTo>
                  <a:cubicBezTo>
                    <a:pt x="642" y="84"/>
                    <a:pt x="335" y="196"/>
                    <a:pt x="0" y="336"/>
                  </a:cubicBezTo>
                  <a:cubicBezTo>
                    <a:pt x="335" y="419"/>
                    <a:pt x="642" y="559"/>
                    <a:pt x="949" y="670"/>
                  </a:cubicBezTo>
                  <a:cubicBezTo>
                    <a:pt x="2483" y="1340"/>
                    <a:pt x="3850" y="2372"/>
                    <a:pt x="4910" y="3711"/>
                  </a:cubicBezTo>
                  <a:cubicBezTo>
                    <a:pt x="5133" y="3516"/>
                    <a:pt x="5357" y="3321"/>
                    <a:pt x="5580" y="3153"/>
                  </a:cubicBezTo>
                  <a:cubicBezTo>
                    <a:pt x="4548" y="1954"/>
                    <a:pt x="3264" y="1033"/>
                    <a:pt x="1897" y="391"/>
                  </a:cubicBezTo>
                  <a:cubicBezTo>
                    <a:pt x="1590" y="252"/>
                    <a:pt x="1283" y="112"/>
                    <a:pt x="9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6"/>
            <p:cNvSpPr/>
            <p:nvPr/>
          </p:nvSpPr>
          <p:spPr>
            <a:xfrm>
              <a:off x="5240850" y="2411975"/>
              <a:ext cx="860725" cy="496625"/>
            </a:xfrm>
            <a:custGeom>
              <a:avLst/>
              <a:gdLst/>
              <a:ahLst/>
              <a:cxnLst/>
              <a:rect l="l" t="t" r="r" b="b"/>
              <a:pathLst>
                <a:path w="34429" h="19865" extrusionOk="0">
                  <a:moveTo>
                    <a:pt x="17115" y="0"/>
                  </a:moveTo>
                  <a:cubicBezTo>
                    <a:pt x="12726" y="0"/>
                    <a:pt x="8345" y="963"/>
                    <a:pt x="4995" y="2881"/>
                  </a:cubicBezTo>
                  <a:cubicBezTo>
                    <a:pt x="3572" y="3718"/>
                    <a:pt x="2428" y="4667"/>
                    <a:pt x="1619" y="5671"/>
                  </a:cubicBezTo>
                  <a:lnTo>
                    <a:pt x="29" y="4388"/>
                  </a:lnTo>
                  <a:lnTo>
                    <a:pt x="29" y="9382"/>
                  </a:lnTo>
                  <a:cubicBezTo>
                    <a:pt x="1" y="9716"/>
                    <a:pt x="1" y="10051"/>
                    <a:pt x="29" y="10386"/>
                  </a:cubicBezTo>
                  <a:cubicBezTo>
                    <a:pt x="252" y="12785"/>
                    <a:pt x="1926" y="15129"/>
                    <a:pt x="5079" y="16942"/>
                  </a:cubicBezTo>
                  <a:cubicBezTo>
                    <a:pt x="8467" y="18888"/>
                    <a:pt x="12894" y="19865"/>
                    <a:pt x="17311" y="19865"/>
                  </a:cubicBezTo>
                  <a:cubicBezTo>
                    <a:pt x="21696" y="19865"/>
                    <a:pt x="26071" y="18902"/>
                    <a:pt x="29407" y="16970"/>
                  </a:cubicBezTo>
                  <a:cubicBezTo>
                    <a:pt x="32727" y="15073"/>
                    <a:pt x="34401" y="12562"/>
                    <a:pt x="34401" y="10051"/>
                  </a:cubicBezTo>
                  <a:lnTo>
                    <a:pt x="34428" y="10051"/>
                  </a:lnTo>
                  <a:lnTo>
                    <a:pt x="34428" y="9967"/>
                  </a:lnTo>
                  <a:lnTo>
                    <a:pt x="34401" y="4471"/>
                  </a:lnTo>
                  <a:lnTo>
                    <a:pt x="32615" y="5587"/>
                  </a:lnTo>
                  <a:cubicBezTo>
                    <a:pt x="31806" y="4639"/>
                    <a:pt x="30718" y="3718"/>
                    <a:pt x="29351" y="2937"/>
                  </a:cubicBezTo>
                  <a:cubicBezTo>
                    <a:pt x="25963" y="977"/>
                    <a:pt x="21535" y="0"/>
                    <a:pt x="17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6"/>
            <p:cNvSpPr/>
            <p:nvPr/>
          </p:nvSpPr>
          <p:spPr>
            <a:xfrm>
              <a:off x="5699100" y="2557925"/>
              <a:ext cx="402475" cy="307650"/>
            </a:xfrm>
            <a:custGeom>
              <a:avLst/>
              <a:gdLst/>
              <a:ahLst/>
              <a:cxnLst/>
              <a:rect l="l" t="t" r="r" b="b"/>
              <a:pathLst>
                <a:path w="16099" h="12306" extrusionOk="0">
                  <a:moveTo>
                    <a:pt x="16098" y="0"/>
                  </a:moveTo>
                  <a:cubicBezTo>
                    <a:pt x="16071" y="391"/>
                    <a:pt x="16043" y="809"/>
                    <a:pt x="15931" y="1200"/>
                  </a:cubicBezTo>
                  <a:cubicBezTo>
                    <a:pt x="15457" y="3265"/>
                    <a:pt x="13839" y="5273"/>
                    <a:pt x="11077" y="6864"/>
                  </a:cubicBezTo>
                  <a:cubicBezTo>
                    <a:pt x="8203" y="8537"/>
                    <a:pt x="4576" y="9458"/>
                    <a:pt x="810" y="9709"/>
                  </a:cubicBezTo>
                  <a:cubicBezTo>
                    <a:pt x="363" y="9737"/>
                    <a:pt x="1" y="10100"/>
                    <a:pt x="1" y="10574"/>
                  </a:cubicBezTo>
                  <a:lnTo>
                    <a:pt x="1" y="11411"/>
                  </a:lnTo>
                  <a:cubicBezTo>
                    <a:pt x="1" y="11923"/>
                    <a:pt x="417" y="12305"/>
                    <a:pt x="899" y="12305"/>
                  </a:cubicBezTo>
                  <a:cubicBezTo>
                    <a:pt x="915" y="12305"/>
                    <a:pt x="932" y="12305"/>
                    <a:pt x="949" y="12304"/>
                  </a:cubicBezTo>
                  <a:cubicBezTo>
                    <a:pt x="4660" y="12053"/>
                    <a:pt x="8259" y="11132"/>
                    <a:pt x="11077" y="9486"/>
                  </a:cubicBezTo>
                  <a:cubicBezTo>
                    <a:pt x="14369" y="7589"/>
                    <a:pt x="16043" y="5357"/>
                    <a:pt x="16098" y="2874"/>
                  </a:cubicBezTo>
                  <a:lnTo>
                    <a:pt x="16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6"/>
            <p:cNvSpPr/>
            <p:nvPr/>
          </p:nvSpPr>
          <p:spPr>
            <a:xfrm>
              <a:off x="5198325" y="2262025"/>
              <a:ext cx="945100" cy="496625"/>
            </a:xfrm>
            <a:custGeom>
              <a:avLst/>
              <a:gdLst/>
              <a:ahLst/>
              <a:cxnLst/>
              <a:rect l="l" t="t" r="r" b="b"/>
              <a:pathLst>
                <a:path w="37804" h="19865" extrusionOk="0">
                  <a:moveTo>
                    <a:pt x="18816" y="0"/>
                  </a:moveTo>
                  <a:cubicBezTo>
                    <a:pt x="14427" y="0"/>
                    <a:pt x="10046" y="963"/>
                    <a:pt x="6696" y="2881"/>
                  </a:cubicBezTo>
                  <a:cubicBezTo>
                    <a:pt x="0" y="6759"/>
                    <a:pt x="56" y="13036"/>
                    <a:pt x="6780" y="16942"/>
                  </a:cubicBezTo>
                  <a:cubicBezTo>
                    <a:pt x="10168" y="18888"/>
                    <a:pt x="14595" y="19864"/>
                    <a:pt x="19012" y="19864"/>
                  </a:cubicBezTo>
                  <a:cubicBezTo>
                    <a:pt x="23397" y="19864"/>
                    <a:pt x="27772" y="18902"/>
                    <a:pt x="31108" y="16970"/>
                  </a:cubicBezTo>
                  <a:cubicBezTo>
                    <a:pt x="37803" y="13120"/>
                    <a:pt x="37775" y="6815"/>
                    <a:pt x="31052" y="2937"/>
                  </a:cubicBezTo>
                  <a:cubicBezTo>
                    <a:pt x="27664" y="977"/>
                    <a:pt x="23236" y="0"/>
                    <a:pt x="188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6"/>
            <p:cNvSpPr/>
            <p:nvPr/>
          </p:nvSpPr>
          <p:spPr>
            <a:xfrm>
              <a:off x="5220625" y="2273700"/>
              <a:ext cx="901175" cy="473525"/>
            </a:xfrm>
            <a:custGeom>
              <a:avLst/>
              <a:gdLst/>
              <a:ahLst/>
              <a:cxnLst/>
              <a:rect l="l" t="t" r="r" b="b"/>
              <a:pathLst>
                <a:path w="36047" h="18941" extrusionOk="0">
                  <a:moveTo>
                    <a:pt x="17924" y="0"/>
                  </a:moveTo>
                  <a:cubicBezTo>
                    <a:pt x="13744" y="0"/>
                    <a:pt x="9572" y="914"/>
                    <a:pt x="6390" y="2749"/>
                  </a:cubicBezTo>
                  <a:cubicBezTo>
                    <a:pt x="1" y="6431"/>
                    <a:pt x="29" y="12430"/>
                    <a:pt x="6446" y="16140"/>
                  </a:cubicBezTo>
                  <a:cubicBezTo>
                    <a:pt x="9686" y="18006"/>
                    <a:pt x="13921" y="18941"/>
                    <a:pt x="18144" y="18941"/>
                  </a:cubicBezTo>
                  <a:cubicBezTo>
                    <a:pt x="22319" y="18941"/>
                    <a:pt x="26481" y="18027"/>
                    <a:pt x="29658" y="16196"/>
                  </a:cubicBezTo>
                  <a:cubicBezTo>
                    <a:pt x="36047" y="12485"/>
                    <a:pt x="36019" y="6487"/>
                    <a:pt x="29574" y="2776"/>
                  </a:cubicBezTo>
                  <a:cubicBezTo>
                    <a:pt x="26353" y="928"/>
                    <a:pt x="22135" y="0"/>
                    <a:pt x="179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6"/>
            <p:cNvSpPr/>
            <p:nvPr/>
          </p:nvSpPr>
          <p:spPr>
            <a:xfrm>
              <a:off x="5421500" y="2375175"/>
              <a:ext cx="502925" cy="264375"/>
            </a:xfrm>
            <a:custGeom>
              <a:avLst/>
              <a:gdLst/>
              <a:ahLst/>
              <a:cxnLst/>
              <a:rect l="l" t="t" r="r" b="b"/>
              <a:pathLst>
                <a:path w="20117" h="10575" extrusionOk="0">
                  <a:moveTo>
                    <a:pt x="9973" y="1"/>
                  </a:moveTo>
                  <a:cubicBezTo>
                    <a:pt x="7641" y="1"/>
                    <a:pt x="5317" y="510"/>
                    <a:pt x="3544" y="1535"/>
                  </a:cubicBezTo>
                  <a:cubicBezTo>
                    <a:pt x="1" y="3600"/>
                    <a:pt x="1" y="6948"/>
                    <a:pt x="3600" y="9012"/>
                  </a:cubicBezTo>
                  <a:cubicBezTo>
                    <a:pt x="5397" y="10051"/>
                    <a:pt x="7761" y="10575"/>
                    <a:pt x="10120" y="10575"/>
                  </a:cubicBezTo>
                  <a:cubicBezTo>
                    <a:pt x="12448" y="10575"/>
                    <a:pt x="14772" y="10065"/>
                    <a:pt x="16545" y="9040"/>
                  </a:cubicBezTo>
                  <a:cubicBezTo>
                    <a:pt x="20116" y="6976"/>
                    <a:pt x="20088" y="3628"/>
                    <a:pt x="16517" y="1563"/>
                  </a:cubicBezTo>
                  <a:cubicBezTo>
                    <a:pt x="14705" y="524"/>
                    <a:pt x="12335" y="1"/>
                    <a:pt x="99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6"/>
            <p:cNvSpPr/>
            <p:nvPr/>
          </p:nvSpPr>
          <p:spPr>
            <a:xfrm>
              <a:off x="5440350" y="2371700"/>
              <a:ext cx="464525" cy="271350"/>
            </a:xfrm>
            <a:custGeom>
              <a:avLst/>
              <a:gdLst/>
              <a:ahLst/>
              <a:cxnLst/>
              <a:rect l="l" t="t" r="r" b="b"/>
              <a:pathLst>
                <a:path w="18581" h="10854" extrusionOk="0">
                  <a:moveTo>
                    <a:pt x="9235" y="279"/>
                  </a:moveTo>
                  <a:cubicBezTo>
                    <a:pt x="11662" y="279"/>
                    <a:pt x="13978" y="809"/>
                    <a:pt x="15679" y="1814"/>
                  </a:cubicBezTo>
                  <a:cubicBezTo>
                    <a:pt x="17381" y="2790"/>
                    <a:pt x="18330" y="4074"/>
                    <a:pt x="18330" y="5469"/>
                  </a:cubicBezTo>
                  <a:cubicBezTo>
                    <a:pt x="18330" y="6808"/>
                    <a:pt x="17409" y="8091"/>
                    <a:pt x="15735" y="9067"/>
                  </a:cubicBezTo>
                  <a:cubicBezTo>
                    <a:pt x="14033" y="10044"/>
                    <a:pt x="11774" y="10574"/>
                    <a:pt x="9346" y="10574"/>
                  </a:cubicBezTo>
                  <a:cubicBezTo>
                    <a:pt x="6919" y="10574"/>
                    <a:pt x="4631" y="10044"/>
                    <a:pt x="2902" y="9040"/>
                  </a:cubicBezTo>
                  <a:cubicBezTo>
                    <a:pt x="1200" y="8063"/>
                    <a:pt x="279" y="6752"/>
                    <a:pt x="279" y="5385"/>
                  </a:cubicBezTo>
                  <a:cubicBezTo>
                    <a:pt x="279" y="4046"/>
                    <a:pt x="1200" y="2762"/>
                    <a:pt x="2874" y="1786"/>
                  </a:cubicBezTo>
                  <a:cubicBezTo>
                    <a:pt x="4576" y="809"/>
                    <a:pt x="6835" y="279"/>
                    <a:pt x="9235" y="279"/>
                  </a:cubicBezTo>
                  <a:close/>
                  <a:moveTo>
                    <a:pt x="9235" y="0"/>
                  </a:moveTo>
                  <a:cubicBezTo>
                    <a:pt x="6780" y="0"/>
                    <a:pt x="4464" y="558"/>
                    <a:pt x="2734" y="1563"/>
                  </a:cubicBezTo>
                  <a:cubicBezTo>
                    <a:pt x="977" y="2567"/>
                    <a:pt x="0" y="3934"/>
                    <a:pt x="0" y="5385"/>
                  </a:cubicBezTo>
                  <a:cubicBezTo>
                    <a:pt x="0" y="6863"/>
                    <a:pt x="977" y="8231"/>
                    <a:pt x="2762" y="9263"/>
                  </a:cubicBezTo>
                  <a:cubicBezTo>
                    <a:pt x="4548" y="10295"/>
                    <a:pt x="6863" y="10853"/>
                    <a:pt x="9346" y="10853"/>
                  </a:cubicBezTo>
                  <a:cubicBezTo>
                    <a:pt x="11801" y="10853"/>
                    <a:pt x="14117" y="10295"/>
                    <a:pt x="15847" y="9291"/>
                  </a:cubicBezTo>
                  <a:cubicBezTo>
                    <a:pt x="17632" y="8258"/>
                    <a:pt x="18581" y="6919"/>
                    <a:pt x="18581" y="5469"/>
                  </a:cubicBezTo>
                  <a:cubicBezTo>
                    <a:pt x="18581" y="3990"/>
                    <a:pt x="17604" y="2623"/>
                    <a:pt x="15819" y="1591"/>
                  </a:cubicBezTo>
                  <a:cubicBezTo>
                    <a:pt x="14061" y="558"/>
                    <a:pt x="11718" y="0"/>
                    <a:pt x="9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6"/>
            <p:cNvSpPr/>
            <p:nvPr/>
          </p:nvSpPr>
          <p:spPr>
            <a:xfrm>
              <a:off x="5328050" y="2304050"/>
              <a:ext cx="502200" cy="292950"/>
            </a:xfrm>
            <a:custGeom>
              <a:avLst/>
              <a:gdLst/>
              <a:ahLst/>
              <a:cxnLst/>
              <a:rect l="l" t="t" r="r" b="b"/>
              <a:pathLst>
                <a:path w="20088" h="11718" extrusionOk="0">
                  <a:moveTo>
                    <a:pt x="13866" y="0"/>
                  </a:moveTo>
                  <a:cubicBezTo>
                    <a:pt x="12081" y="0"/>
                    <a:pt x="10323" y="195"/>
                    <a:pt x="8677" y="586"/>
                  </a:cubicBezTo>
                  <a:cubicBezTo>
                    <a:pt x="6975" y="1004"/>
                    <a:pt x="5413" y="1590"/>
                    <a:pt x="4102" y="2344"/>
                  </a:cubicBezTo>
                  <a:cubicBezTo>
                    <a:pt x="2762" y="3125"/>
                    <a:pt x="1730" y="4018"/>
                    <a:pt x="1033" y="5022"/>
                  </a:cubicBezTo>
                  <a:cubicBezTo>
                    <a:pt x="335" y="5998"/>
                    <a:pt x="0" y="7031"/>
                    <a:pt x="0" y="8119"/>
                  </a:cubicBezTo>
                  <a:cubicBezTo>
                    <a:pt x="28" y="9179"/>
                    <a:pt x="363" y="10211"/>
                    <a:pt x="1061" y="11188"/>
                  </a:cubicBezTo>
                  <a:cubicBezTo>
                    <a:pt x="1144" y="11299"/>
                    <a:pt x="1256" y="11411"/>
                    <a:pt x="1395" y="11495"/>
                  </a:cubicBezTo>
                  <a:cubicBezTo>
                    <a:pt x="1674" y="11634"/>
                    <a:pt x="2009" y="11718"/>
                    <a:pt x="2372" y="11718"/>
                  </a:cubicBezTo>
                  <a:cubicBezTo>
                    <a:pt x="2567" y="11718"/>
                    <a:pt x="2734" y="11690"/>
                    <a:pt x="2902" y="11662"/>
                  </a:cubicBezTo>
                  <a:cubicBezTo>
                    <a:pt x="3348" y="11550"/>
                    <a:pt x="3655" y="11327"/>
                    <a:pt x="3767" y="11048"/>
                  </a:cubicBezTo>
                  <a:cubicBezTo>
                    <a:pt x="3850" y="10853"/>
                    <a:pt x="3823" y="10630"/>
                    <a:pt x="3683" y="10462"/>
                  </a:cubicBezTo>
                  <a:cubicBezTo>
                    <a:pt x="3153" y="9709"/>
                    <a:pt x="2874" y="8928"/>
                    <a:pt x="2874" y="8119"/>
                  </a:cubicBezTo>
                  <a:cubicBezTo>
                    <a:pt x="2874" y="7310"/>
                    <a:pt x="3153" y="6501"/>
                    <a:pt x="3655" y="5775"/>
                  </a:cubicBezTo>
                  <a:cubicBezTo>
                    <a:pt x="4213" y="4966"/>
                    <a:pt x="5022" y="4269"/>
                    <a:pt x="6054" y="3683"/>
                  </a:cubicBezTo>
                  <a:cubicBezTo>
                    <a:pt x="7115" y="3069"/>
                    <a:pt x="8342" y="2595"/>
                    <a:pt x="9737" y="2260"/>
                  </a:cubicBezTo>
                  <a:cubicBezTo>
                    <a:pt x="11048" y="1953"/>
                    <a:pt x="12443" y="1814"/>
                    <a:pt x="13922" y="1814"/>
                  </a:cubicBezTo>
                  <a:cubicBezTo>
                    <a:pt x="15373" y="1814"/>
                    <a:pt x="16768" y="1981"/>
                    <a:pt x="18107" y="2288"/>
                  </a:cubicBezTo>
                  <a:cubicBezTo>
                    <a:pt x="18274" y="2316"/>
                    <a:pt x="18442" y="2344"/>
                    <a:pt x="18637" y="2344"/>
                  </a:cubicBezTo>
                  <a:cubicBezTo>
                    <a:pt x="19195" y="2344"/>
                    <a:pt x="19725" y="2148"/>
                    <a:pt x="19948" y="1814"/>
                  </a:cubicBezTo>
                  <a:cubicBezTo>
                    <a:pt x="20060" y="1646"/>
                    <a:pt x="20088" y="1423"/>
                    <a:pt x="20004" y="1228"/>
                  </a:cubicBezTo>
                  <a:cubicBezTo>
                    <a:pt x="19892" y="949"/>
                    <a:pt x="19586" y="725"/>
                    <a:pt x="19139" y="614"/>
                  </a:cubicBezTo>
                  <a:cubicBezTo>
                    <a:pt x="17465" y="223"/>
                    <a:pt x="15708" y="28"/>
                    <a:pt x="13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6"/>
            <p:cNvSpPr/>
            <p:nvPr/>
          </p:nvSpPr>
          <p:spPr>
            <a:xfrm>
              <a:off x="5332225" y="2308225"/>
              <a:ext cx="497325" cy="284925"/>
            </a:xfrm>
            <a:custGeom>
              <a:avLst/>
              <a:gdLst/>
              <a:ahLst/>
              <a:cxnLst/>
              <a:rect l="l" t="t" r="r" b="b"/>
              <a:pathLst>
                <a:path w="19893" h="11397" extrusionOk="0">
                  <a:moveTo>
                    <a:pt x="13727" y="0"/>
                  </a:moveTo>
                  <a:cubicBezTo>
                    <a:pt x="11942" y="0"/>
                    <a:pt x="10212" y="196"/>
                    <a:pt x="8566" y="586"/>
                  </a:cubicBezTo>
                  <a:cubicBezTo>
                    <a:pt x="6864" y="977"/>
                    <a:pt x="5329" y="1563"/>
                    <a:pt x="4018" y="2316"/>
                  </a:cubicBezTo>
                  <a:cubicBezTo>
                    <a:pt x="2707" y="3069"/>
                    <a:pt x="1675" y="3962"/>
                    <a:pt x="1005" y="4939"/>
                  </a:cubicBezTo>
                  <a:cubicBezTo>
                    <a:pt x="336" y="5887"/>
                    <a:pt x="1" y="6892"/>
                    <a:pt x="1" y="7924"/>
                  </a:cubicBezTo>
                  <a:cubicBezTo>
                    <a:pt x="1" y="8984"/>
                    <a:pt x="363" y="9988"/>
                    <a:pt x="1033" y="10937"/>
                  </a:cubicBezTo>
                  <a:cubicBezTo>
                    <a:pt x="1089" y="11021"/>
                    <a:pt x="1200" y="11104"/>
                    <a:pt x="1312" y="11188"/>
                  </a:cubicBezTo>
                  <a:cubicBezTo>
                    <a:pt x="1551" y="11317"/>
                    <a:pt x="1862" y="11397"/>
                    <a:pt x="2182" y="11397"/>
                  </a:cubicBezTo>
                  <a:cubicBezTo>
                    <a:pt x="2348" y="11397"/>
                    <a:pt x="2517" y="11375"/>
                    <a:pt x="2679" y="11328"/>
                  </a:cubicBezTo>
                  <a:cubicBezTo>
                    <a:pt x="3349" y="11188"/>
                    <a:pt x="3656" y="10770"/>
                    <a:pt x="3377" y="10379"/>
                  </a:cubicBezTo>
                  <a:cubicBezTo>
                    <a:pt x="2846" y="9598"/>
                    <a:pt x="2567" y="8789"/>
                    <a:pt x="2540" y="7952"/>
                  </a:cubicBezTo>
                  <a:cubicBezTo>
                    <a:pt x="2540" y="7087"/>
                    <a:pt x="2819" y="6278"/>
                    <a:pt x="3349" y="5497"/>
                  </a:cubicBezTo>
                  <a:cubicBezTo>
                    <a:pt x="3935" y="4688"/>
                    <a:pt x="4744" y="3990"/>
                    <a:pt x="5804" y="3376"/>
                  </a:cubicBezTo>
                  <a:cubicBezTo>
                    <a:pt x="6892" y="2735"/>
                    <a:pt x="8147" y="2260"/>
                    <a:pt x="9514" y="1953"/>
                  </a:cubicBezTo>
                  <a:cubicBezTo>
                    <a:pt x="10881" y="1619"/>
                    <a:pt x="12276" y="1479"/>
                    <a:pt x="13755" y="1479"/>
                  </a:cubicBezTo>
                  <a:cubicBezTo>
                    <a:pt x="15206" y="1479"/>
                    <a:pt x="16629" y="1647"/>
                    <a:pt x="17968" y="1953"/>
                  </a:cubicBezTo>
                  <a:cubicBezTo>
                    <a:pt x="18133" y="1995"/>
                    <a:pt x="18302" y="2014"/>
                    <a:pt x="18467" y="2014"/>
                  </a:cubicBezTo>
                  <a:cubicBezTo>
                    <a:pt x="18969" y="2014"/>
                    <a:pt x="19432" y="1836"/>
                    <a:pt x="19642" y="1563"/>
                  </a:cubicBezTo>
                  <a:cubicBezTo>
                    <a:pt x="19893" y="1172"/>
                    <a:pt x="19586" y="754"/>
                    <a:pt x="18916" y="586"/>
                  </a:cubicBezTo>
                  <a:cubicBezTo>
                    <a:pt x="17270" y="196"/>
                    <a:pt x="15541" y="0"/>
                    <a:pt x="13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6"/>
            <p:cNvSpPr/>
            <p:nvPr/>
          </p:nvSpPr>
          <p:spPr>
            <a:xfrm>
              <a:off x="5654475" y="2546750"/>
              <a:ext cx="51625" cy="26550"/>
            </a:xfrm>
            <a:custGeom>
              <a:avLst/>
              <a:gdLst/>
              <a:ahLst/>
              <a:cxnLst/>
              <a:rect l="l" t="t" r="r" b="b"/>
              <a:pathLst>
                <a:path w="2065" h="1062" extrusionOk="0">
                  <a:moveTo>
                    <a:pt x="0" y="1"/>
                  </a:moveTo>
                  <a:lnTo>
                    <a:pt x="0" y="447"/>
                  </a:lnTo>
                  <a:cubicBezTo>
                    <a:pt x="0" y="615"/>
                    <a:pt x="112" y="754"/>
                    <a:pt x="307" y="866"/>
                  </a:cubicBezTo>
                  <a:cubicBezTo>
                    <a:pt x="335" y="894"/>
                    <a:pt x="391" y="922"/>
                    <a:pt x="419" y="950"/>
                  </a:cubicBezTo>
                  <a:lnTo>
                    <a:pt x="474" y="950"/>
                  </a:lnTo>
                  <a:lnTo>
                    <a:pt x="530" y="977"/>
                  </a:lnTo>
                  <a:lnTo>
                    <a:pt x="614" y="1005"/>
                  </a:lnTo>
                  <a:lnTo>
                    <a:pt x="698" y="1005"/>
                  </a:lnTo>
                  <a:lnTo>
                    <a:pt x="753" y="1033"/>
                  </a:lnTo>
                  <a:lnTo>
                    <a:pt x="977" y="1033"/>
                  </a:lnTo>
                  <a:lnTo>
                    <a:pt x="1032" y="1061"/>
                  </a:lnTo>
                  <a:lnTo>
                    <a:pt x="1116" y="1033"/>
                  </a:lnTo>
                  <a:lnTo>
                    <a:pt x="1256" y="1033"/>
                  </a:lnTo>
                  <a:lnTo>
                    <a:pt x="1367" y="1005"/>
                  </a:lnTo>
                  <a:lnTo>
                    <a:pt x="1423" y="1005"/>
                  </a:lnTo>
                  <a:lnTo>
                    <a:pt x="1479" y="977"/>
                  </a:lnTo>
                  <a:lnTo>
                    <a:pt x="1562" y="950"/>
                  </a:lnTo>
                  <a:lnTo>
                    <a:pt x="1618" y="950"/>
                  </a:lnTo>
                  <a:cubicBezTo>
                    <a:pt x="1674" y="922"/>
                    <a:pt x="1702" y="894"/>
                    <a:pt x="1758" y="866"/>
                  </a:cubicBezTo>
                  <a:lnTo>
                    <a:pt x="1841" y="810"/>
                  </a:lnTo>
                  <a:lnTo>
                    <a:pt x="1869" y="782"/>
                  </a:lnTo>
                  <a:lnTo>
                    <a:pt x="1897" y="754"/>
                  </a:lnTo>
                  <a:lnTo>
                    <a:pt x="1925" y="754"/>
                  </a:lnTo>
                  <a:lnTo>
                    <a:pt x="1925" y="726"/>
                  </a:lnTo>
                  <a:lnTo>
                    <a:pt x="1953" y="698"/>
                  </a:lnTo>
                  <a:lnTo>
                    <a:pt x="1981" y="671"/>
                  </a:lnTo>
                  <a:lnTo>
                    <a:pt x="2009" y="643"/>
                  </a:lnTo>
                  <a:lnTo>
                    <a:pt x="2009" y="615"/>
                  </a:lnTo>
                  <a:lnTo>
                    <a:pt x="2037" y="559"/>
                  </a:lnTo>
                  <a:lnTo>
                    <a:pt x="2037" y="531"/>
                  </a:lnTo>
                  <a:lnTo>
                    <a:pt x="2065" y="503"/>
                  </a:lnTo>
                  <a:lnTo>
                    <a:pt x="2065" y="475"/>
                  </a:lnTo>
                  <a:lnTo>
                    <a:pt x="2065" y="447"/>
                  </a:lnTo>
                  <a:lnTo>
                    <a:pt x="2065" y="29"/>
                  </a:lnTo>
                  <a:lnTo>
                    <a:pt x="2037" y="57"/>
                  </a:lnTo>
                  <a:lnTo>
                    <a:pt x="2037" y="85"/>
                  </a:lnTo>
                  <a:lnTo>
                    <a:pt x="2037" y="113"/>
                  </a:lnTo>
                  <a:lnTo>
                    <a:pt x="2009" y="140"/>
                  </a:lnTo>
                  <a:lnTo>
                    <a:pt x="2009" y="168"/>
                  </a:lnTo>
                  <a:lnTo>
                    <a:pt x="1981" y="196"/>
                  </a:lnTo>
                  <a:lnTo>
                    <a:pt x="1981" y="224"/>
                  </a:lnTo>
                  <a:lnTo>
                    <a:pt x="1953" y="252"/>
                  </a:lnTo>
                  <a:lnTo>
                    <a:pt x="1925" y="280"/>
                  </a:lnTo>
                  <a:lnTo>
                    <a:pt x="1897" y="308"/>
                  </a:lnTo>
                  <a:lnTo>
                    <a:pt x="1869" y="336"/>
                  </a:lnTo>
                  <a:lnTo>
                    <a:pt x="1841" y="364"/>
                  </a:lnTo>
                  <a:lnTo>
                    <a:pt x="1758" y="419"/>
                  </a:lnTo>
                  <a:cubicBezTo>
                    <a:pt x="1702" y="447"/>
                    <a:pt x="1646" y="475"/>
                    <a:pt x="1590" y="475"/>
                  </a:cubicBezTo>
                  <a:lnTo>
                    <a:pt x="1562" y="503"/>
                  </a:lnTo>
                  <a:lnTo>
                    <a:pt x="1423" y="531"/>
                  </a:lnTo>
                  <a:lnTo>
                    <a:pt x="1395" y="559"/>
                  </a:lnTo>
                  <a:cubicBezTo>
                    <a:pt x="1339" y="559"/>
                    <a:pt x="1283" y="559"/>
                    <a:pt x="1228" y="587"/>
                  </a:cubicBezTo>
                  <a:lnTo>
                    <a:pt x="837" y="587"/>
                  </a:lnTo>
                  <a:cubicBezTo>
                    <a:pt x="753" y="559"/>
                    <a:pt x="698" y="559"/>
                    <a:pt x="642" y="559"/>
                  </a:cubicBezTo>
                  <a:cubicBezTo>
                    <a:pt x="586" y="531"/>
                    <a:pt x="530" y="503"/>
                    <a:pt x="474" y="503"/>
                  </a:cubicBezTo>
                  <a:lnTo>
                    <a:pt x="447" y="503"/>
                  </a:lnTo>
                  <a:cubicBezTo>
                    <a:pt x="391" y="475"/>
                    <a:pt x="335" y="447"/>
                    <a:pt x="307" y="419"/>
                  </a:cubicBezTo>
                  <a:cubicBezTo>
                    <a:pt x="112" y="308"/>
                    <a:pt x="0" y="14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6"/>
            <p:cNvSpPr/>
            <p:nvPr/>
          </p:nvSpPr>
          <p:spPr>
            <a:xfrm>
              <a:off x="5651675" y="2531500"/>
              <a:ext cx="56525" cy="29925"/>
            </a:xfrm>
            <a:custGeom>
              <a:avLst/>
              <a:gdLst/>
              <a:ahLst/>
              <a:cxnLst/>
              <a:rect l="l" t="t" r="r" b="b"/>
              <a:pathLst>
                <a:path w="2261" h="1197" extrusionOk="0">
                  <a:moveTo>
                    <a:pt x="1168" y="1"/>
                  </a:moveTo>
                  <a:cubicBezTo>
                    <a:pt x="895" y="1"/>
                    <a:pt x="620" y="63"/>
                    <a:pt x="419" y="192"/>
                  </a:cubicBezTo>
                  <a:cubicBezTo>
                    <a:pt x="1" y="416"/>
                    <a:pt x="1" y="806"/>
                    <a:pt x="419" y="1029"/>
                  </a:cubicBezTo>
                  <a:cubicBezTo>
                    <a:pt x="614" y="1141"/>
                    <a:pt x="872" y="1197"/>
                    <a:pt x="1134" y="1197"/>
                  </a:cubicBezTo>
                  <a:cubicBezTo>
                    <a:pt x="1395" y="1197"/>
                    <a:pt x="1661" y="1141"/>
                    <a:pt x="1870" y="1029"/>
                  </a:cubicBezTo>
                  <a:cubicBezTo>
                    <a:pt x="2260" y="778"/>
                    <a:pt x="2260" y="416"/>
                    <a:pt x="1870" y="165"/>
                  </a:cubicBezTo>
                  <a:cubicBezTo>
                    <a:pt x="1680" y="56"/>
                    <a:pt x="1425" y="1"/>
                    <a:pt x="1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6"/>
            <p:cNvSpPr/>
            <p:nvPr/>
          </p:nvSpPr>
          <p:spPr>
            <a:xfrm>
              <a:off x="5726300" y="2500725"/>
              <a:ext cx="51650" cy="26525"/>
            </a:xfrm>
            <a:custGeom>
              <a:avLst/>
              <a:gdLst/>
              <a:ahLst/>
              <a:cxnLst/>
              <a:rect l="l" t="t" r="r" b="b"/>
              <a:pathLst>
                <a:path w="2066" h="1061" extrusionOk="0">
                  <a:moveTo>
                    <a:pt x="1" y="1"/>
                  </a:moveTo>
                  <a:lnTo>
                    <a:pt x="1" y="475"/>
                  </a:lnTo>
                  <a:cubicBezTo>
                    <a:pt x="1" y="614"/>
                    <a:pt x="112" y="782"/>
                    <a:pt x="308" y="893"/>
                  </a:cubicBezTo>
                  <a:cubicBezTo>
                    <a:pt x="336" y="893"/>
                    <a:pt x="391" y="921"/>
                    <a:pt x="419" y="949"/>
                  </a:cubicBezTo>
                  <a:lnTo>
                    <a:pt x="475" y="949"/>
                  </a:lnTo>
                  <a:lnTo>
                    <a:pt x="531" y="977"/>
                  </a:lnTo>
                  <a:lnTo>
                    <a:pt x="615" y="1005"/>
                  </a:lnTo>
                  <a:lnTo>
                    <a:pt x="642" y="1005"/>
                  </a:lnTo>
                  <a:lnTo>
                    <a:pt x="670" y="1033"/>
                  </a:lnTo>
                  <a:lnTo>
                    <a:pt x="838" y="1033"/>
                  </a:lnTo>
                  <a:lnTo>
                    <a:pt x="894" y="1061"/>
                  </a:lnTo>
                  <a:lnTo>
                    <a:pt x="1117" y="1061"/>
                  </a:lnTo>
                  <a:lnTo>
                    <a:pt x="1172" y="1033"/>
                  </a:lnTo>
                  <a:lnTo>
                    <a:pt x="1368" y="1033"/>
                  </a:lnTo>
                  <a:lnTo>
                    <a:pt x="1396" y="1005"/>
                  </a:lnTo>
                  <a:lnTo>
                    <a:pt x="1479" y="1005"/>
                  </a:lnTo>
                  <a:lnTo>
                    <a:pt x="1563" y="977"/>
                  </a:lnTo>
                  <a:lnTo>
                    <a:pt x="1591" y="949"/>
                  </a:lnTo>
                  <a:cubicBezTo>
                    <a:pt x="1647" y="921"/>
                    <a:pt x="1703" y="893"/>
                    <a:pt x="1758" y="865"/>
                  </a:cubicBezTo>
                  <a:lnTo>
                    <a:pt x="1842" y="810"/>
                  </a:lnTo>
                  <a:lnTo>
                    <a:pt x="1870" y="810"/>
                  </a:lnTo>
                  <a:lnTo>
                    <a:pt x="1898" y="754"/>
                  </a:lnTo>
                  <a:lnTo>
                    <a:pt x="1926" y="754"/>
                  </a:lnTo>
                  <a:lnTo>
                    <a:pt x="1926" y="726"/>
                  </a:lnTo>
                  <a:lnTo>
                    <a:pt x="1954" y="726"/>
                  </a:lnTo>
                  <a:lnTo>
                    <a:pt x="1954" y="698"/>
                  </a:lnTo>
                  <a:lnTo>
                    <a:pt x="1982" y="698"/>
                  </a:lnTo>
                  <a:lnTo>
                    <a:pt x="1982" y="670"/>
                  </a:lnTo>
                  <a:lnTo>
                    <a:pt x="2009" y="614"/>
                  </a:lnTo>
                  <a:lnTo>
                    <a:pt x="2037" y="587"/>
                  </a:lnTo>
                  <a:lnTo>
                    <a:pt x="2037" y="559"/>
                  </a:lnTo>
                  <a:lnTo>
                    <a:pt x="2037" y="531"/>
                  </a:lnTo>
                  <a:lnTo>
                    <a:pt x="2037" y="503"/>
                  </a:lnTo>
                  <a:lnTo>
                    <a:pt x="2065" y="503"/>
                  </a:lnTo>
                  <a:lnTo>
                    <a:pt x="2065" y="447"/>
                  </a:lnTo>
                  <a:lnTo>
                    <a:pt x="2065" y="1"/>
                  </a:lnTo>
                  <a:lnTo>
                    <a:pt x="2037" y="56"/>
                  </a:lnTo>
                  <a:lnTo>
                    <a:pt x="2037" y="84"/>
                  </a:lnTo>
                  <a:lnTo>
                    <a:pt x="2037" y="112"/>
                  </a:lnTo>
                  <a:lnTo>
                    <a:pt x="2009" y="168"/>
                  </a:lnTo>
                  <a:lnTo>
                    <a:pt x="1982" y="224"/>
                  </a:lnTo>
                  <a:lnTo>
                    <a:pt x="1954" y="252"/>
                  </a:lnTo>
                  <a:lnTo>
                    <a:pt x="1926" y="280"/>
                  </a:lnTo>
                  <a:lnTo>
                    <a:pt x="1898" y="308"/>
                  </a:lnTo>
                  <a:lnTo>
                    <a:pt x="1870" y="335"/>
                  </a:lnTo>
                  <a:lnTo>
                    <a:pt x="1842" y="363"/>
                  </a:lnTo>
                  <a:lnTo>
                    <a:pt x="1758" y="419"/>
                  </a:lnTo>
                  <a:cubicBezTo>
                    <a:pt x="1703" y="447"/>
                    <a:pt x="1647" y="475"/>
                    <a:pt x="1591" y="503"/>
                  </a:cubicBezTo>
                  <a:lnTo>
                    <a:pt x="1535" y="503"/>
                  </a:lnTo>
                  <a:lnTo>
                    <a:pt x="1424" y="559"/>
                  </a:lnTo>
                  <a:lnTo>
                    <a:pt x="1396" y="559"/>
                  </a:lnTo>
                  <a:cubicBezTo>
                    <a:pt x="1340" y="559"/>
                    <a:pt x="1284" y="587"/>
                    <a:pt x="1228" y="587"/>
                  </a:cubicBezTo>
                  <a:lnTo>
                    <a:pt x="838" y="587"/>
                  </a:lnTo>
                  <a:cubicBezTo>
                    <a:pt x="754" y="587"/>
                    <a:pt x="698" y="559"/>
                    <a:pt x="642" y="559"/>
                  </a:cubicBezTo>
                  <a:cubicBezTo>
                    <a:pt x="587" y="531"/>
                    <a:pt x="531" y="531"/>
                    <a:pt x="475" y="503"/>
                  </a:cubicBezTo>
                  <a:lnTo>
                    <a:pt x="447" y="503"/>
                  </a:lnTo>
                  <a:cubicBezTo>
                    <a:pt x="391" y="475"/>
                    <a:pt x="336" y="447"/>
                    <a:pt x="308" y="419"/>
                  </a:cubicBezTo>
                  <a:cubicBezTo>
                    <a:pt x="84" y="308"/>
                    <a:pt x="1" y="168"/>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6"/>
            <p:cNvSpPr/>
            <p:nvPr/>
          </p:nvSpPr>
          <p:spPr>
            <a:xfrm>
              <a:off x="5723525" y="2485825"/>
              <a:ext cx="56500" cy="29575"/>
            </a:xfrm>
            <a:custGeom>
              <a:avLst/>
              <a:gdLst/>
              <a:ahLst/>
              <a:cxnLst/>
              <a:rect l="l" t="t" r="r" b="b"/>
              <a:pathLst>
                <a:path w="2260" h="1183" extrusionOk="0">
                  <a:moveTo>
                    <a:pt x="1157" y="0"/>
                  </a:moveTo>
                  <a:cubicBezTo>
                    <a:pt x="887" y="0"/>
                    <a:pt x="620" y="63"/>
                    <a:pt x="419" y="178"/>
                  </a:cubicBezTo>
                  <a:cubicBezTo>
                    <a:pt x="0" y="401"/>
                    <a:pt x="0" y="792"/>
                    <a:pt x="419" y="1015"/>
                  </a:cubicBezTo>
                  <a:cubicBezTo>
                    <a:pt x="614" y="1127"/>
                    <a:pt x="872" y="1183"/>
                    <a:pt x="1134" y="1183"/>
                  </a:cubicBezTo>
                  <a:cubicBezTo>
                    <a:pt x="1395" y="1183"/>
                    <a:pt x="1660" y="1127"/>
                    <a:pt x="1869" y="1015"/>
                  </a:cubicBezTo>
                  <a:cubicBezTo>
                    <a:pt x="2260" y="792"/>
                    <a:pt x="2260" y="401"/>
                    <a:pt x="1869" y="178"/>
                  </a:cubicBezTo>
                  <a:cubicBezTo>
                    <a:pt x="1666" y="56"/>
                    <a:pt x="1411" y="0"/>
                    <a:pt x="1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6"/>
            <p:cNvSpPr/>
            <p:nvPr/>
          </p:nvSpPr>
          <p:spPr>
            <a:xfrm>
              <a:off x="5543575" y="2425400"/>
              <a:ext cx="200200" cy="115800"/>
            </a:xfrm>
            <a:custGeom>
              <a:avLst/>
              <a:gdLst/>
              <a:ahLst/>
              <a:cxnLst/>
              <a:rect l="l" t="t" r="r" b="b"/>
              <a:pathLst>
                <a:path w="8008" h="4632" extrusionOk="0">
                  <a:moveTo>
                    <a:pt x="5162" y="1"/>
                  </a:moveTo>
                  <a:lnTo>
                    <a:pt x="0" y="2986"/>
                  </a:lnTo>
                  <a:lnTo>
                    <a:pt x="2846" y="4632"/>
                  </a:lnTo>
                  <a:lnTo>
                    <a:pt x="8007" y="1674"/>
                  </a:lnTo>
                  <a:lnTo>
                    <a:pt x="51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743">
          <a:extLst>
            <a:ext uri="{FF2B5EF4-FFF2-40B4-BE49-F238E27FC236}">
              <a16:creationId xmlns:a16="http://schemas.microsoft.com/office/drawing/2014/main" id="{1043DC60-3E4C-98FA-61B6-FC18C6A91F3A}"/>
            </a:ext>
          </a:extLst>
        </p:cNvPr>
        <p:cNvGrpSpPr/>
        <p:nvPr/>
      </p:nvGrpSpPr>
      <p:grpSpPr>
        <a:xfrm>
          <a:off x="0" y="0"/>
          <a:ext cx="0" cy="0"/>
          <a:chOff x="0" y="0"/>
          <a:chExt cx="0" cy="0"/>
        </a:xfrm>
      </p:grpSpPr>
      <p:sp>
        <p:nvSpPr>
          <p:cNvPr id="764" name="Google Shape;764;p51">
            <a:extLst>
              <a:ext uri="{FF2B5EF4-FFF2-40B4-BE49-F238E27FC236}">
                <a16:creationId xmlns:a16="http://schemas.microsoft.com/office/drawing/2014/main" id="{6724E415-045E-EDF8-AB67-E517343FAA35}"/>
              </a:ext>
            </a:extLst>
          </p:cNvPr>
          <p:cNvSpPr txBox="1">
            <a:spLocks noGrp="1"/>
          </p:cNvSpPr>
          <p:nvPr>
            <p:ph type="ctrTitle"/>
          </p:nvPr>
        </p:nvSpPr>
        <p:spPr>
          <a:xfrm>
            <a:off x="1376113" y="54766"/>
            <a:ext cx="6806191"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Mobile Apps Pros/C</a:t>
            </a:r>
            <a:r>
              <a:rPr lang="en-US" dirty="0" err="1"/>
              <a:t>ons</a:t>
            </a:r>
            <a:endParaRPr dirty="0"/>
          </a:p>
        </p:txBody>
      </p:sp>
      <p:sp>
        <p:nvSpPr>
          <p:cNvPr id="765" name="Google Shape;765;p51">
            <a:extLst>
              <a:ext uri="{FF2B5EF4-FFF2-40B4-BE49-F238E27FC236}">
                <a16:creationId xmlns:a16="http://schemas.microsoft.com/office/drawing/2014/main" id="{5C525A2E-933A-9004-B614-EE68E767EB66}"/>
              </a:ext>
            </a:extLst>
          </p:cNvPr>
          <p:cNvSpPr txBox="1"/>
          <p:nvPr/>
        </p:nvSpPr>
        <p:spPr>
          <a:xfrm>
            <a:off x="2007911" y="825717"/>
            <a:ext cx="2175300" cy="527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Pros</a:t>
            </a:r>
            <a:endParaRPr sz="1800" dirty="0">
              <a:solidFill>
                <a:schemeClr val="lt1"/>
              </a:solidFill>
              <a:highlight>
                <a:schemeClr val="dk1"/>
              </a:highlight>
              <a:latin typeface="Lexend Giga"/>
              <a:ea typeface="Lexend Giga"/>
              <a:cs typeface="Lexend Giga"/>
              <a:sym typeface="Lexend Giga"/>
            </a:endParaRPr>
          </a:p>
        </p:txBody>
      </p:sp>
      <p:sp>
        <p:nvSpPr>
          <p:cNvPr id="769" name="Google Shape;769;p51">
            <a:extLst>
              <a:ext uri="{FF2B5EF4-FFF2-40B4-BE49-F238E27FC236}">
                <a16:creationId xmlns:a16="http://schemas.microsoft.com/office/drawing/2014/main" id="{64FF784F-AC12-CF74-2E80-52891D3EA3A3}"/>
              </a:ext>
            </a:extLst>
          </p:cNvPr>
          <p:cNvSpPr txBox="1"/>
          <p:nvPr/>
        </p:nvSpPr>
        <p:spPr>
          <a:xfrm>
            <a:off x="6138587" y="804726"/>
            <a:ext cx="2175300" cy="527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800">
                <a:solidFill>
                  <a:schemeClr val="lt1"/>
                </a:solidFill>
                <a:highlight>
                  <a:schemeClr val="dk1"/>
                </a:highlight>
                <a:latin typeface="Lexend Giga"/>
                <a:ea typeface="Lexend Giga"/>
                <a:cs typeface="Lexend Giga"/>
                <a:sym typeface="Lexend Giga"/>
              </a:rPr>
              <a:t>C</a:t>
            </a:r>
            <a:r>
              <a:rPr lang="en-US" sz="1800" err="1">
                <a:solidFill>
                  <a:schemeClr val="lt1"/>
                </a:solidFill>
                <a:highlight>
                  <a:schemeClr val="dk1"/>
                </a:highlight>
                <a:latin typeface="Lexend Giga"/>
                <a:ea typeface="Lexend Giga"/>
                <a:cs typeface="Lexend Giga"/>
                <a:sym typeface="Lexend Giga"/>
              </a:rPr>
              <a:t>ons</a:t>
            </a:r>
            <a:endParaRPr sz="1800">
              <a:solidFill>
                <a:schemeClr val="lt1"/>
              </a:solidFill>
              <a:highlight>
                <a:schemeClr val="dk1"/>
              </a:highlight>
              <a:latin typeface="Lexend Giga"/>
              <a:ea typeface="Lexend Giga"/>
              <a:cs typeface="Lexend Giga"/>
              <a:sym typeface="Lexend Giga"/>
            </a:endParaRPr>
          </a:p>
        </p:txBody>
      </p:sp>
      <p:sp>
        <p:nvSpPr>
          <p:cNvPr id="774" name="Google Shape;774;p51">
            <a:extLst>
              <a:ext uri="{FF2B5EF4-FFF2-40B4-BE49-F238E27FC236}">
                <a16:creationId xmlns:a16="http://schemas.microsoft.com/office/drawing/2014/main" id="{44E675BD-CE03-CD30-00CF-EEBC11477F4A}"/>
              </a:ext>
            </a:extLst>
          </p:cNvPr>
          <p:cNvSpPr txBox="1"/>
          <p:nvPr/>
        </p:nvSpPr>
        <p:spPr>
          <a:xfrm>
            <a:off x="299581" y="2545315"/>
            <a:ext cx="4272419" cy="77246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ctr">
              <a:buNone/>
              <a:defRPr sz="1200">
                <a:solidFill>
                  <a:schemeClr val="dk1"/>
                </a:solidFill>
                <a:latin typeface="Lexend"/>
                <a:ea typeface="Lexend"/>
                <a:cs typeface="Lexend"/>
              </a:defRPr>
            </a:lvl1pPr>
          </a:lstStyle>
          <a:p>
            <a:pPr algn="l"/>
            <a:r>
              <a:rPr lang="en-US" dirty="0">
                <a:cs typeface="Arial"/>
              </a:rPr>
              <a:t>1. Accessibility:</a:t>
            </a:r>
          </a:p>
          <a:p>
            <a:pPr lvl="1"/>
            <a:r>
              <a:rPr lang="en-US" sz="1200" dirty="0">
                <a:solidFill>
                  <a:schemeClr val="dk1"/>
                </a:solidFill>
                <a:latin typeface="Lexend"/>
              </a:rPr>
              <a:t>- Widespread adoption; most people already own a smartphone.</a:t>
            </a:r>
          </a:p>
          <a:p>
            <a:pPr lvl="1"/>
            <a:r>
              <a:rPr lang="en-US" sz="1200" dirty="0">
                <a:solidFill>
                  <a:schemeClr val="dk1"/>
                </a:solidFill>
                <a:latin typeface="Lexend"/>
              </a:rPr>
              <a:t>- Easy to download and update apps via app stores.</a:t>
            </a:r>
          </a:p>
          <a:p>
            <a:pPr algn="l"/>
            <a:r>
              <a:rPr lang="en-US" dirty="0">
                <a:cs typeface="Arial"/>
              </a:rPr>
              <a:t>2. Familiarity:</a:t>
            </a:r>
          </a:p>
          <a:p>
            <a:pPr lvl="1"/>
            <a:r>
              <a:rPr lang="en-US" sz="1200" dirty="0">
                <a:solidFill>
                  <a:schemeClr val="dk1"/>
                </a:solidFill>
                <a:latin typeface="Lexend"/>
              </a:rPr>
              <a:t>- Well-established user interface paradigms.</a:t>
            </a:r>
          </a:p>
          <a:p>
            <a:pPr lvl="1"/>
            <a:r>
              <a:rPr lang="en-US" sz="1200" dirty="0">
                <a:solidFill>
                  <a:schemeClr val="dk1"/>
                </a:solidFill>
                <a:latin typeface="Lexend"/>
              </a:rPr>
              <a:t>- Minimal learning curve.</a:t>
            </a:r>
          </a:p>
          <a:p>
            <a:pPr algn="l"/>
            <a:r>
              <a:rPr lang="en-US" dirty="0">
                <a:cs typeface="Arial"/>
              </a:rPr>
              <a:t>3. Portability:</a:t>
            </a:r>
          </a:p>
          <a:p>
            <a:pPr lvl="1"/>
            <a:r>
              <a:rPr lang="en-US" sz="1200" dirty="0">
                <a:solidFill>
                  <a:schemeClr val="dk1"/>
                </a:solidFill>
                <a:latin typeface="Lexend"/>
              </a:rPr>
              <a:t>- Convenient to carry and use on the go.</a:t>
            </a:r>
          </a:p>
          <a:p>
            <a:pPr lvl="1"/>
            <a:r>
              <a:rPr lang="en-US" sz="1200" dirty="0">
                <a:solidFill>
                  <a:schemeClr val="dk1"/>
                </a:solidFill>
                <a:latin typeface="Lexend"/>
              </a:rPr>
              <a:t>- Works in almost any setting without specialized equipment.</a:t>
            </a:r>
          </a:p>
          <a:p>
            <a:pPr algn="l"/>
            <a:r>
              <a:rPr lang="en-US" dirty="0">
                <a:cs typeface="Arial"/>
              </a:rPr>
              <a:t>4. Cost-Effective:</a:t>
            </a:r>
          </a:p>
          <a:p>
            <a:pPr lvl="1"/>
            <a:r>
              <a:rPr lang="en-US" sz="1200" dirty="0">
                <a:solidFill>
                  <a:schemeClr val="dk1"/>
                </a:solidFill>
                <a:latin typeface="Lexend"/>
              </a:rPr>
              <a:t>- Does not require additional hardware.</a:t>
            </a:r>
          </a:p>
          <a:p>
            <a:pPr lvl="1"/>
            <a:r>
              <a:rPr lang="en-US" sz="1200" dirty="0">
                <a:solidFill>
                  <a:schemeClr val="dk1"/>
                </a:solidFill>
                <a:latin typeface="Lexend"/>
              </a:rPr>
              <a:t>- Development costs are typically lower than VR apps.</a:t>
            </a:r>
          </a:p>
          <a:p>
            <a:pPr algn="l"/>
            <a:r>
              <a:rPr lang="en-US" dirty="0">
                <a:cs typeface="Arial"/>
              </a:rPr>
              <a:t>5. Battery Life:</a:t>
            </a:r>
          </a:p>
          <a:p>
            <a:pPr lvl="1"/>
            <a:r>
              <a:rPr lang="en-US" sz="1200" dirty="0">
                <a:solidFill>
                  <a:schemeClr val="dk1"/>
                </a:solidFill>
                <a:latin typeface="Lexend"/>
              </a:rPr>
              <a:t>- Phones are optimized for efficiency; longer usability without quick depletion.</a:t>
            </a:r>
          </a:p>
        </p:txBody>
      </p:sp>
      <p:sp>
        <p:nvSpPr>
          <p:cNvPr id="794" name="Google Shape;794;p51">
            <a:extLst>
              <a:ext uri="{FF2B5EF4-FFF2-40B4-BE49-F238E27FC236}">
                <a16:creationId xmlns:a16="http://schemas.microsoft.com/office/drawing/2014/main" id="{466B91CF-71B3-B063-D70D-7C446A41B091}"/>
              </a:ext>
            </a:extLst>
          </p:cNvPr>
          <p:cNvSpPr txBox="1"/>
          <p:nvPr/>
        </p:nvSpPr>
        <p:spPr>
          <a:xfrm>
            <a:off x="4960789" y="1389412"/>
            <a:ext cx="4153627" cy="250500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ctr">
              <a:buNone/>
              <a:defRPr sz="1200">
                <a:solidFill>
                  <a:schemeClr val="dk1"/>
                </a:solidFill>
                <a:latin typeface="Lexend"/>
                <a:ea typeface="Lexend"/>
                <a:cs typeface="Lexend"/>
              </a:defRPr>
            </a:lvl1pPr>
          </a:lstStyle>
          <a:p>
            <a:pPr algn="l"/>
            <a:r>
              <a:rPr lang="en-US" dirty="0"/>
              <a:t>1. Limited Immersion:</a:t>
            </a:r>
          </a:p>
          <a:p>
            <a:pPr lvl="1"/>
            <a:r>
              <a:rPr lang="en-US" sz="1200" dirty="0">
                <a:solidFill>
                  <a:schemeClr val="dk1"/>
                </a:solidFill>
                <a:latin typeface="Lexend"/>
              </a:rPr>
              <a:t>- Interaction is restricted to a 2D screen.</a:t>
            </a:r>
          </a:p>
          <a:p>
            <a:pPr lvl="1"/>
            <a:r>
              <a:rPr lang="en-US" sz="1200" dirty="0">
                <a:solidFill>
                  <a:schemeClr val="dk1"/>
                </a:solidFill>
                <a:latin typeface="Lexend"/>
              </a:rPr>
              <a:t>- Doesn’t provide spatial awareness or immersive experiences.</a:t>
            </a:r>
          </a:p>
          <a:p>
            <a:pPr algn="l"/>
            <a:r>
              <a:rPr lang="en-US" dirty="0"/>
              <a:t>2. Distraction:</a:t>
            </a:r>
          </a:p>
          <a:p>
            <a:pPr lvl="1"/>
            <a:r>
              <a:rPr lang="en-US" sz="1200" dirty="0">
                <a:solidFill>
                  <a:schemeClr val="dk1"/>
                </a:solidFill>
                <a:latin typeface="Lexend"/>
              </a:rPr>
              <a:t>- Multitasking can interrupt the experience (e.g., notifications).</a:t>
            </a:r>
          </a:p>
          <a:p>
            <a:pPr algn="l"/>
            <a:r>
              <a:rPr lang="en-US" dirty="0"/>
              <a:t>3. Ergonomics:</a:t>
            </a:r>
          </a:p>
          <a:p>
            <a:pPr lvl="1"/>
            <a:r>
              <a:rPr lang="en-US" sz="1200" dirty="0">
                <a:solidFill>
                  <a:schemeClr val="dk1"/>
                </a:solidFill>
                <a:latin typeface="Lexend"/>
              </a:rPr>
              <a:t>- Prolonged use can lead to hand strain or posture issues.</a:t>
            </a:r>
          </a:p>
        </p:txBody>
      </p:sp>
      <p:sp>
        <p:nvSpPr>
          <p:cNvPr id="799" name="Google Shape;799;p51">
            <a:extLst>
              <a:ext uri="{FF2B5EF4-FFF2-40B4-BE49-F238E27FC236}">
                <a16:creationId xmlns:a16="http://schemas.microsoft.com/office/drawing/2014/main" id="{3647B389-044D-5AD6-CBF5-4D8E632C8F4E}"/>
              </a:ext>
            </a:extLst>
          </p:cNvPr>
          <p:cNvSpPr/>
          <p:nvPr/>
        </p:nvSpPr>
        <p:spPr>
          <a:xfrm>
            <a:off x="986994" y="262641"/>
            <a:ext cx="389400" cy="393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00" name="Google Shape;800;p51">
            <a:extLst>
              <a:ext uri="{FF2B5EF4-FFF2-40B4-BE49-F238E27FC236}">
                <a16:creationId xmlns:a16="http://schemas.microsoft.com/office/drawing/2014/main" id="{44654306-8B90-831B-2FD6-5E0DF1B085F5}"/>
              </a:ext>
            </a:extLst>
          </p:cNvPr>
          <p:cNvCxnSpPr/>
          <p:nvPr/>
        </p:nvCxnSpPr>
        <p:spPr>
          <a:xfrm>
            <a:off x="4572000" y="960113"/>
            <a:ext cx="0" cy="3363600"/>
          </a:xfrm>
          <a:prstGeom prst="straightConnector1">
            <a:avLst/>
          </a:prstGeom>
          <a:noFill/>
          <a:ln w="28575" cap="flat" cmpd="sng">
            <a:solidFill>
              <a:schemeClr val="dk1"/>
            </a:solidFill>
            <a:prstDash val="solid"/>
            <a:round/>
            <a:headEnd type="none" w="med" len="med"/>
            <a:tailEnd type="none" w="med" len="med"/>
          </a:ln>
        </p:spPr>
      </p:cxnSp>
      <p:grpSp>
        <p:nvGrpSpPr>
          <p:cNvPr id="801" name="Google Shape;801;p51">
            <a:extLst>
              <a:ext uri="{FF2B5EF4-FFF2-40B4-BE49-F238E27FC236}">
                <a16:creationId xmlns:a16="http://schemas.microsoft.com/office/drawing/2014/main" id="{F5D0E843-BA96-0F4D-8F82-DC0522E6561D}"/>
              </a:ext>
            </a:extLst>
          </p:cNvPr>
          <p:cNvGrpSpPr/>
          <p:nvPr/>
        </p:nvGrpSpPr>
        <p:grpSpPr>
          <a:xfrm>
            <a:off x="1106592" y="352498"/>
            <a:ext cx="150181" cy="213601"/>
            <a:chOff x="3342275" y="2615925"/>
            <a:chExt cx="339700" cy="483150"/>
          </a:xfrm>
        </p:grpSpPr>
        <p:sp>
          <p:nvSpPr>
            <p:cNvPr id="802" name="Google Shape;802;p51">
              <a:extLst>
                <a:ext uri="{FF2B5EF4-FFF2-40B4-BE49-F238E27FC236}">
                  <a16:creationId xmlns:a16="http://schemas.microsoft.com/office/drawing/2014/main" id="{E457F642-5272-539C-91DD-1DD566C6BD2C}"/>
                </a:ext>
              </a:extLst>
            </p:cNvPr>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3" name="Google Shape;803;p51">
              <a:extLst>
                <a:ext uri="{FF2B5EF4-FFF2-40B4-BE49-F238E27FC236}">
                  <a16:creationId xmlns:a16="http://schemas.microsoft.com/office/drawing/2014/main" id="{D058B00D-364E-40FC-210C-AF370EA6841F}"/>
                </a:ext>
              </a:extLst>
            </p:cNvPr>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extLst>
      <p:ext uri="{BB962C8B-B14F-4D97-AF65-F5344CB8AC3E}">
        <p14:creationId xmlns:p14="http://schemas.microsoft.com/office/powerpoint/2010/main" val="25974442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743">
          <a:extLst>
            <a:ext uri="{FF2B5EF4-FFF2-40B4-BE49-F238E27FC236}">
              <a16:creationId xmlns:a16="http://schemas.microsoft.com/office/drawing/2014/main" id="{28ACC7B4-7748-5E32-1D45-01768A2E47C2}"/>
            </a:ext>
          </a:extLst>
        </p:cNvPr>
        <p:cNvGrpSpPr/>
        <p:nvPr/>
      </p:nvGrpSpPr>
      <p:grpSpPr>
        <a:xfrm>
          <a:off x="0" y="0"/>
          <a:ext cx="0" cy="0"/>
          <a:chOff x="0" y="0"/>
          <a:chExt cx="0" cy="0"/>
        </a:xfrm>
      </p:grpSpPr>
      <p:sp>
        <p:nvSpPr>
          <p:cNvPr id="764" name="Google Shape;764;p51">
            <a:extLst>
              <a:ext uri="{FF2B5EF4-FFF2-40B4-BE49-F238E27FC236}">
                <a16:creationId xmlns:a16="http://schemas.microsoft.com/office/drawing/2014/main" id="{F8EE0FDA-93C4-4513-C85D-58F8023C259F}"/>
              </a:ext>
            </a:extLst>
          </p:cNvPr>
          <p:cNvSpPr txBox="1">
            <a:spLocks noGrp="1"/>
          </p:cNvSpPr>
          <p:nvPr>
            <p:ph type="ctrTitle"/>
          </p:nvPr>
        </p:nvSpPr>
        <p:spPr>
          <a:xfrm>
            <a:off x="813478" y="165931"/>
            <a:ext cx="8235344"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VR/Smart Glasses Pros/Cons</a:t>
            </a:r>
            <a:endParaRPr dirty="0"/>
          </a:p>
        </p:txBody>
      </p:sp>
      <p:sp>
        <p:nvSpPr>
          <p:cNvPr id="2" name="Google Shape;1065;p60">
            <a:extLst>
              <a:ext uri="{FF2B5EF4-FFF2-40B4-BE49-F238E27FC236}">
                <a16:creationId xmlns:a16="http://schemas.microsoft.com/office/drawing/2014/main" id="{77C1A28E-A0AF-1AD9-7A03-6B484D967F0E}"/>
              </a:ext>
            </a:extLst>
          </p:cNvPr>
          <p:cNvSpPr/>
          <p:nvPr/>
        </p:nvSpPr>
        <p:spPr>
          <a:xfrm>
            <a:off x="256378" y="278431"/>
            <a:ext cx="557100" cy="584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 name="Google Shape;1070;p60">
            <a:extLst>
              <a:ext uri="{FF2B5EF4-FFF2-40B4-BE49-F238E27FC236}">
                <a16:creationId xmlns:a16="http://schemas.microsoft.com/office/drawing/2014/main" id="{6C925F18-2116-EB7D-E65F-632E6594BB34}"/>
              </a:ext>
            </a:extLst>
          </p:cNvPr>
          <p:cNvGrpSpPr/>
          <p:nvPr/>
        </p:nvGrpSpPr>
        <p:grpSpPr>
          <a:xfrm>
            <a:off x="324523" y="385415"/>
            <a:ext cx="420796" cy="370732"/>
            <a:chOff x="-3137650" y="2067900"/>
            <a:chExt cx="291450" cy="256775"/>
          </a:xfrm>
        </p:grpSpPr>
        <p:sp>
          <p:nvSpPr>
            <p:cNvPr id="4" name="Google Shape;1071;p60">
              <a:extLst>
                <a:ext uri="{FF2B5EF4-FFF2-40B4-BE49-F238E27FC236}">
                  <a16:creationId xmlns:a16="http://schemas.microsoft.com/office/drawing/2014/main" id="{1F7B238F-0832-EBE6-DB8B-272A2BF97528}"/>
                </a:ext>
              </a:extLst>
            </p:cNvPr>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072;p60">
              <a:extLst>
                <a:ext uri="{FF2B5EF4-FFF2-40B4-BE49-F238E27FC236}">
                  <a16:creationId xmlns:a16="http://schemas.microsoft.com/office/drawing/2014/main" id="{BCA44770-6542-2BEE-8A8D-BEBE702B57F4}"/>
                </a:ext>
              </a:extLst>
            </p:cNvPr>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73;p60">
              <a:extLst>
                <a:ext uri="{FF2B5EF4-FFF2-40B4-BE49-F238E27FC236}">
                  <a16:creationId xmlns:a16="http://schemas.microsoft.com/office/drawing/2014/main" id="{9ED15AB3-C09F-9B98-745F-BC2B66BA4B9B}"/>
                </a:ext>
              </a:extLst>
            </p:cNvPr>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765;p51">
            <a:extLst>
              <a:ext uri="{FF2B5EF4-FFF2-40B4-BE49-F238E27FC236}">
                <a16:creationId xmlns:a16="http://schemas.microsoft.com/office/drawing/2014/main" id="{307723EE-1FDF-AA9E-DF92-5D227F7D4B1C}"/>
              </a:ext>
            </a:extLst>
          </p:cNvPr>
          <p:cNvSpPr txBox="1"/>
          <p:nvPr/>
        </p:nvSpPr>
        <p:spPr>
          <a:xfrm>
            <a:off x="1919153" y="849875"/>
            <a:ext cx="2175300" cy="527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Pros</a:t>
            </a:r>
            <a:endParaRPr sz="1800" dirty="0">
              <a:solidFill>
                <a:schemeClr val="lt1"/>
              </a:solidFill>
              <a:highlight>
                <a:schemeClr val="dk1"/>
              </a:highlight>
              <a:latin typeface="Lexend Giga"/>
              <a:ea typeface="Lexend Giga"/>
              <a:cs typeface="Lexend Giga"/>
              <a:sym typeface="Lexend Giga"/>
            </a:endParaRPr>
          </a:p>
        </p:txBody>
      </p:sp>
      <p:sp>
        <p:nvSpPr>
          <p:cNvPr id="28" name="Google Shape;769;p51">
            <a:extLst>
              <a:ext uri="{FF2B5EF4-FFF2-40B4-BE49-F238E27FC236}">
                <a16:creationId xmlns:a16="http://schemas.microsoft.com/office/drawing/2014/main" id="{C3E5E7E9-06E0-F6B9-8DDF-9F4EA158B7E1}"/>
              </a:ext>
            </a:extLst>
          </p:cNvPr>
          <p:cNvSpPr txBox="1"/>
          <p:nvPr/>
        </p:nvSpPr>
        <p:spPr>
          <a:xfrm>
            <a:off x="6137197" y="849875"/>
            <a:ext cx="2175300" cy="5277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 sz="1800" dirty="0">
                <a:solidFill>
                  <a:schemeClr val="lt1"/>
                </a:solidFill>
                <a:highlight>
                  <a:schemeClr val="dk1"/>
                </a:highlight>
                <a:latin typeface="Lexend Giga"/>
                <a:ea typeface="Lexend Giga"/>
                <a:cs typeface="Lexend Giga"/>
                <a:sym typeface="Lexend Giga"/>
              </a:rPr>
              <a:t>C</a:t>
            </a:r>
            <a:r>
              <a:rPr lang="en-US" sz="1800" dirty="0" err="1">
                <a:solidFill>
                  <a:schemeClr val="lt1"/>
                </a:solidFill>
                <a:highlight>
                  <a:schemeClr val="dk1"/>
                </a:highlight>
                <a:latin typeface="Lexend Giga"/>
                <a:ea typeface="Lexend Giga"/>
                <a:cs typeface="Lexend Giga"/>
                <a:sym typeface="Lexend Giga"/>
              </a:rPr>
              <a:t>ons</a:t>
            </a:r>
            <a:endParaRPr sz="1800" dirty="0">
              <a:solidFill>
                <a:schemeClr val="lt1"/>
              </a:solidFill>
              <a:highlight>
                <a:schemeClr val="dk1"/>
              </a:highlight>
              <a:latin typeface="Lexend Giga"/>
              <a:ea typeface="Lexend Giga"/>
              <a:cs typeface="Lexend Giga"/>
              <a:sym typeface="Lexend Giga"/>
            </a:endParaRPr>
          </a:p>
        </p:txBody>
      </p:sp>
      <p:cxnSp>
        <p:nvCxnSpPr>
          <p:cNvPr id="44" name="Google Shape;800;p51">
            <a:extLst>
              <a:ext uri="{FF2B5EF4-FFF2-40B4-BE49-F238E27FC236}">
                <a16:creationId xmlns:a16="http://schemas.microsoft.com/office/drawing/2014/main" id="{3B8F1715-D992-1D62-D776-5BC5A3C4C100}"/>
              </a:ext>
            </a:extLst>
          </p:cNvPr>
          <p:cNvCxnSpPr/>
          <p:nvPr/>
        </p:nvCxnSpPr>
        <p:spPr>
          <a:xfrm>
            <a:off x="4436830" y="1251819"/>
            <a:ext cx="0" cy="3363600"/>
          </a:xfrm>
          <a:prstGeom prst="straightConnector1">
            <a:avLst/>
          </a:prstGeom>
          <a:noFill/>
          <a:ln w="28575" cap="flat" cmpd="sng">
            <a:solidFill>
              <a:schemeClr val="dk1"/>
            </a:solidFill>
            <a:prstDash val="solid"/>
            <a:round/>
            <a:headEnd type="none" w="med" len="med"/>
            <a:tailEnd type="none" w="med" len="med"/>
          </a:ln>
        </p:spPr>
      </p:cxnSp>
      <p:sp>
        <p:nvSpPr>
          <p:cNvPr id="712" name="Google Shape;774;p51">
            <a:extLst>
              <a:ext uri="{FF2B5EF4-FFF2-40B4-BE49-F238E27FC236}">
                <a16:creationId xmlns:a16="http://schemas.microsoft.com/office/drawing/2014/main" id="{77A79600-D0A1-4E53-EE13-DD2B3BA415C2}"/>
              </a:ext>
            </a:extLst>
          </p:cNvPr>
          <p:cNvSpPr txBox="1"/>
          <p:nvPr/>
        </p:nvSpPr>
        <p:spPr>
          <a:xfrm>
            <a:off x="324523" y="1690366"/>
            <a:ext cx="3875703" cy="280719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ctr">
              <a:buNone/>
              <a:defRPr sz="1200">
                <a:solidFill>
                  <a:schemeClr val="dk1"/>
                </a:solidFill>
                <a:latin typeface="Lexend"/>
                <a:ea typeface="Lexend"/>
                <a:cs typeface="Lexend"/>
              </a:defRPr>
            </a:lvl1pPr>
          </a:lstStyle>
          <a:p>
            <a:pPr algn="l"/>
            <a:r>
              <a:rPr lang="en-US" dirty="0">
                <a:cs typeface="Arial"/>
              </a:rPr>
              <a:t>1. Immersive Experience: </a:t>
            </a:r>
          </a:p>
          <a:p>
            <a:pPr algn="l"/>
            <a:r>
              <a:rPr lang="en-US" dirty="0">
                <a:cs typeface="Arial"/>
              </a:rPr>
              <a:t>- Fully engaging; users are placed directly into the virtual environment. </a:t>
            </a:r>
          </a:p>
          <a:p>
            <a:pPr algn="l"/>
            <a:r>
              <a:rPr lang="en-US" dirty="0">
                <a:cs typeface="Arial"/>
              </a:rPr>
              <a:t>- Augmented reality (AR) features enhance real-world interaction. </a:t>
            </a:r>
            <a:br>
              <a:rPr lang="en-US" dirty="0">
                <a:cs typeface="Arial"/>
              </a:rPr>
            </a:br>
            <a:r>
              <a:rPr lang="en-US" dirty="0">
                <a:cs typeface="Arial"/>
              </a:rPr>
              <a:t>2. Enhanced Interactivity: </a:t>
            </a:r>
            <a:br>
              <a:rPr lang="en-US" dirty="0">
                <a:cs typeface="Arial"/>
              </a:rPr>
            </a:br>
            <a:r>
              <a:rPr lang="en-US" dirty="0">
                <a:cs typeface="Arial"/>
              </a:rPr>
              <a:t>- Enables 3D, gesture-based, or voice-controlled interactions. </a:t>
            </a:r>
            <a:br>
              <a:rPr lang="en-US" dirty="0">
                <a:cs typeface="Arial"/>
              </a:rPr>
            </a:br>
            <a:r>
              <a:rPr lang="en-US" dirty="0">
                <a:cs typeface="Arial"/>
              </a:rPr>
              <a:t>- Provides spatial computing for more intuitive usability. </a:t>
            </a:r>
            <a:br>
              <a:rPr lang="en-US" dirty="0">
                <a:cs typeface="Arial"/>
              </a:rPr>
            </a:br>
            <a:r>
              <a:rPr lang="en-US" dirty="0">
                <a:cs typeface="Arial"/>
              </a:rPr>
              <a:t>3. Hands-Free Usage: </a:t>
            </a:r>
            <a:br>
              <a:rPr lang="en-US" dirty="0">
                <a:cs typeface="Arial"/>
              </a:rPr>
            </a:br>
            <a:r>
              <a:rPr lang="en-US" dirty="0">
                <a:cs typeface="Arial"/>
              </a:rPr>
              <a:t>- Ideal for scenarios where users need both hands free (e.g., fieldwork, training). </a:t>
            </a:r>
            <a:br>
              <a:rPr lang="en-US" dirty="0">
                <a:cs typeface="Arial"/>
              </a:rPr>
            </a:br>
            <a:r>
              <a:rPr lang="en-US" dirty="0">
                <a:cs typeface="Arial"/>
              </a:rPr>
              <a:t>4. Innovative Applications: </a:t>
            </a:r>
            <a:br>
              <a:rPr lang="en-US" dirty="0">
                <a:cs typeface="Arial"/>
              </a:rPr>
            </a:br>
            <a:r>
              <a:rPr lang="en-US" dirty="0">
                <a:cs typeface="Arial"/>
              </a:rPr>
              <a:t>- Better suited for fields like gaming, training simulations, or industrial applications. </a:t>
            </a:r>
            <a:br>
              <a:rPr lang="en-US" dirty="0">
                <a:cs typeface="Arial"/>
              </a:rPr>
            </a:br>
            <a:r>
              <a:rPr lang="en-US" dirty="0">
                <a:cs typeface="Arial"/>
              </a:rPr>
              <a:t>- AR features allow for contextual overlays (e.g., navigation, repair guides).</a:t>
            </a:r>
            <a:endParaRPr lang="en-US" sz="1200" dirty="0">
              <a:solidFill>
                <a:schemeClr val="dk1"/>
              </a:solidFill>
              <a:latin typeface="Lexend"/>
            </a:endParaRPr>
          </a:p>
        </p:txBody>
      </p:sp>
      <p:sp>
        <p:nvSpPr>
          <p:cNvPr id="713" name="Google Shape;794;p51">
            <a:extLst>
              <a:ext uri="{FF2B5EF4-FFF2-40B4-BE49-F238E27FC236}">
                <a16:creationId xmlns:a16="http://schemas.microsoft.com/office/drawing/2014/main" id="{74B50ACD-689A-7A34-1B76-63359701730C}"/>
              </a:ext>
            </a:extLst>
          </p:cNvPr>
          <p:cNvSpPr txBox="1"/>
          <p:nvPr/>
        </p:nvSpPr>
        <p:spPr>
          <a:xfrm>
            <a:off x="4673435" y="1832404"/>
            <a:ext cx="4364792" cy="250500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ctr">
              <a:buNone/>
              <a:defRPr sz="1200">
                <a:solidFill>
                  <a:schemeClr val="dk1"/>
                </a:solidFill>
                <a:latin typeface="Lexend"/>
                <a:ea typeface="Lexend"/>
                <a:cs typeface="Lexend"/>
              </a:defRPr>
            </a:lvl1pPr>
          </a:lstStyle>
          <a:p>
            <a:pPr algn="l"/>
            <a:r>
              <a:rPr lang="en-US" dirty="0"/>
              <a:t>1. Hardware Dependency: </a:t>
            </a:r>
            <a:br>
              <a:rPr lang="en-US" dirty="0"/>
            </a:br>
            <a:r>
              <a:rPr lang="en-US" dirty="0"/>
              <a:t>- Requires owning compatible VR/smart glasses, which can be expensive. </a:t>
            </a:r>
            <a:br>
              <a:rPr lang="en-US" dirty="0"/>
            </a:br>
            <a:r>
              <a:rPr lang="en-US" dirty="0"/>
              <a:t>- Devices can be bulky and less portable than a phone.</a:t>
            </a:r>
            <a:br>
              <a:rPr lang="en-US" dirty="0"/>
            </a:br>
            <a:r>
              <a:rPr lang="en-US" dirty="0"/>
              <a:t>2. Battery and Performance Limitations: </a:t>
            </a:r>
            <a:br>
              <a:rPr lang="en-US" dirty="0"/>
            </a:br>
            <a:r>
              <a:rPr lang="en-US" dirty="0"/>
              <a:t>- Shorter battery life than smartphones. </a:t>
            </a:r>
            <a:br>
              <a:rPr lang="en-US" dirty="0"/>
            </a:br>
            <a:r>
              <a:rPr lang="en-US" dirty="0"/>
              <a:t>- Processing power may not yet match that of a smartphone. </a:t>
            </a:r>
            <a:br>
              <a:rPr lang="en-US" dirty="0"/>
            </a:br>
            <a:r>
              <a:rPr lang="en-US" dirty="0"/>
              <a:t>3. Learning Curve: </a:t>
            </a:r>
            <a:br>
              <a:rPr lang="en-US" dirty="0"/>
            </a:br>
            <a:r>
              <a:rPr lang="en-US" dirty="0"/>
              <a:t>- New hardware and interface styles require users to adapt. </a:t>
            </a:r>
            <a:br>
              <a:rPr lang="en-US" dirty="0"/>
            </a:br>
            <a:r>
              <a:rPr lang="en-US" dirty="0"/>
              <a:t>4. Comfort and Usability: </a:t>
            </a:r>
            <a:br>
              <a:rPr lang="en-US" dirty="0"/>
            </a:br>
            <a:r>
              <a:rPr lang="en-US" dirty="0"/>
              <a:t>- Wearing glasses for long periods can be uncomfortable. </a:t>
            </a:r>
            <a:br>
              <a:rPr lang="en-US" dirty="0"/>
            </a:br>
            <a:r>
              <a:rPr lang="en-US" dirty="0"/>
              <a:t>- Possible motion sickness in VR environments. </a:t>
            </a:r>
            <a:br>
              <a:rPr lang="en-US" dirty="0"/>
            </a:br>
            <a:r>
              <a:rPr lang="en-US" dirty="0"/>
              <a:t>5. Limited Adoption: </a:t>
            </a:r>
            <a:br>
              <a:rPr lang="en-US" dirty="0"/>
            </a:br>
            <a:r>
              <a:rPr lang="en-US" dirty="0"/>
              <a:t>- Fewer users have access to VR/smart glasses compared to mobile phones. </a:t>
            </a:r>
            <a:br>
              <a:rPr lang="en-US" dirty="0"/>
            </a:br>
            <a:r>
              <a:rPr lang="en-US" dirty="0"/>
              <a:t>- Smaller ecosystem of apps and developers.</a:t>
            </a:r>
            <a:endParaRPr lang="en-US" sz="1200" dirty="0">
              <a:solidFill>
                <a:schemeClr val="dk1"/>
              </a:solidFill>
              <a:latin typeface="Lexend"/>
            </a:endParaRPr>
          </a:p>
        </p:txBody>
      </p:sp>
    </p:spTree>
    <p:extLst>
      <p:ext uri="{BB962C8B-B14F-4D97-AF65-F5344CB8AC3E}">
        <p14:creationId xmlns:p14="http://schemas.microsoft.com/office/powerpoint/2010/main" val="23080127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19FC0A-99E2-5A96-D81D-144493152038}"/>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3776EA81-1FDA-A0DD-6870-E09BD9520310}"/>
              </a:ext>
            </a:extLst>
          </p:cNvPr>
          <p:cNvSpPr>
            <a:spLocks noGrp="1"/>
          </p:cNvSpPr>
          <p:nvPr>
            <p:ph type="body" idx="1"/>
          </p:nvPr>
        </p:nvSpPr>
        <p:spPr>
          <a:xfrm>
            <a:off x="92597" y="1192650"/>
            <a:ext cx="7060557" cy="1379100"/>
          </a:xfrm>
        </p:spPr>
        <p:txBody>
          <a:bodyPr/>
          <a:lstStyle/>
          <a:p>
            <a:r>
              <a:rPr lang="en-US" dirty="0"/>
              <a:t>Hi! Thank you for taking the time to meet with us. Today, you will be testing our prototype for an electronic store website with a </a:t>
            </a:r>
            <a:r>
              <a:rPr lang="en-US" dirty="0" err="1"/>
              <a:t>chatbox</a:t>
            </a:r>
            <a:r>
              <a:rPr lang="en-US" dirty="0"/>
              <a:t> feature. You’ll walk through a series of tasks on your own, and as you do so, please share your thoughts out loud—what you’re doing, what you notice, and any concerns or ideas that come to mind. Feel free to ask questions at any point during the process.</a:t>
            </a:r>
          </a:p>
        </p:txBody>
      </p:sp>
      <p:sp>
        <p:nvSpPr>
          <p:cNvPr id="4" name="Title 3">
            <a:extLst>
              <a:ext uri="{FF2B5EF4-FFF2-40B4-BE49-F238E27FC236}">
                <a16:creationId xmlns:a16="http://schemas.microsoft.com/office/drawing/2014/main" id="{E51F04C3-60AD-E8C7-C02E-0BD842800E01}"/>
              </a:ext>
            </a:extLst>
          </p:cNvPr>
          <p:cNvSpPr>
            <a:spLocks noGrp="1"/>
          </p:cNvSpPr>
          <p:nvPr>
            <p:ph type="ctrTitle"/>
          </p:nvPr>
        </p:nvSpPr>
        <p:spPr>
          <a:xfrm>
            <a:off x="0" y="97850"/>
            <a:ext cx="7719000" cy="809700"/>
          </a:xfrm>
        </p:spPr>
        <p:txBody>
          <a:bodyPr/>
          <a:lstStyle/>
          <a:p>
            <a:r>
              <a:rPr lang="en-US" dirty="0"/>
              <a:t>Interview scripts</a:t>
            </a:r>
          </a:p>
        </p:txBody>
      </p:sp>
      <p:sp>
        <p:nvSpPr>
          <p:cNvPr id="32" name="Text Placeholder 1">
            <a:extLst>
              <a:ext uri="{FF2B5EF4-FFF2-40B4-BE49-F238E27FC236}">
                <a16:creationId xmlns:a16="http://schemas.microsoft.com/office/drawing/2014/main" id="{83E6E0A4-DFE8-331A-F6B4-9C3AB9C796BD}"/>
              </a:ext>
            </a:extLst>
          </p:cNvPr>
          <p:cNvSpPr txBox="1">
            <a:spLocks/>
          </p:cNvSpPr>
          <p:nvPr/>
        </p:nvSpPr>
        <p:spPr>
          <a:xfrm>
            <a:off x="204840" y="2571750"/>
            <a:ext cx="7955312" cy="1379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400"/>
              <a:buFont typeface="Lexend"/>
              <a:buChar char="●"/>
              <a:defRPr sz="1400" b="0" i="0" u="none" strike="noStrike" cap="none">
                <a:solidFill>
                  <a:schemeClr val="dk1"/>
                </a:solidFill>
                <a:latin typeface="Lexend"/>
                <a:ea typeface="Lexend"/>
                <a:cs typeface="Lexend"/>
                <a:sym typeface="Lexend"/>
              </a:defRPr>
            </a:lvl1pPr>
            <a:lvl2pPr marL="914400" marR="0" lvl="1" indent="-317500" algn="l" rtl="0">
              <a:lnSpc>
                <a:spcPct val="100000"/>
              </a:lnSpc>
              <a:spcBef>
                <a:spcPts val="0"/>
              </a:spcBef>
              <a:spcAft>
                <a:spcPts val="0"/>
              </a:spcAft>
              <a:buClr>
                <a:schemeClr val="dk1"/>
              </a:buClr>
              <a:buSzPts val="1400"/>
              <a:buFont typeface="Lexend"/>
              <a:buChar char="○"/>
              <a:defRPr sz="1400" b="0" i="0" u="none" strike="noStrike" cap="none">
                <a:solidFill>
                  <a:schemeClr val="dk1"/>
                </a:solidFill>
                <a:latin typeface="Lexend"/>
                <a:ea typeface="Lexend"/>
                <a:cs typeface="Lexend"/>
                <a:sym typeface="Lexend"/>
              </a:defRPr>
            </a:lvl2pPr>
            <a:lvl3pPr marL="1371600" marR="0" lvl="2" indent="-317500" algn="l" rtl="0">
              <a:lnSpc>
                <a:spcPct val="100000"/>
              </a:lnSpc>
              <a:spcBef>
                <a:spcPts val="0"/>
              </a:spcBef>
              <a:spcAft>
                <a:spcPts val="0"/>
              </a:spcAft>
              <a:buClr>
                <a:schemeClr val="dk1"/>
              </a:buClr>
              <a:buSzPts val="1400"/>
              <a:buFont typeface="Lexend"/>
              <a:buChar char="■"/>
              <a:defRPr sz="1400" b="0" i="0" u="none" strike="noStrike" cap="none">
                <a:solidFill>
                  <a:schemeClr val="dk1"/>
                </a:solidFill>
                <a:latin typeface="Lexend"/>
                <a:ea typeface="Lexend"/>
                <a:cs typeface="Lexend"/>
                <a:sym typeface="Lexend"/>
              </a:defRPr>
            </a:lvl3pPr>
            <a:lvl4pPr marL="1828800" marR="0" lvl="3" indent="-317500" algn="l" rtl="0">
              <a:lnSpc>
                <a:spcPct val="100000"/>
              </a:lnSpc>
              <a:spcBef>
                <a:spcPts val="0"/>
              </a:spcBef>
              <a:spcAft>
                <a:spcPts val="0"/>
              </a:spcAft>
              <a:buClr>
                <a:schemeClr val="dk1"/>
              </a:buClr>
              <a:buSzPts val="1400"/>
              <a:buFont typeface="Lexend"/>
              <a:buChar char="●"/>
              <a:defRPr sz="1400" b="0" i="0" u="none" strike="noStrike" cap="none">
                <a:solidFill>
                  <a:schemeClr val="dk1"/>
                </a:solidFill>
                <a:latin typeface="Lexend"/>
                <a:ea typeface="Lexend"/>
                <a:cs typeface="Lexend"/>
                <a:sym typeface="Lexend"/>
              </a:defRPr>
            </a:lvl4pPr>
            <a:lvl5pPr marL="2286000" marR="0" lvl="4" indent="-317500" algn="l" rtl="0">
              <a:lnSpc>
                <a:spcPct val="100000"/>
              </a:lnSpc>
              <a:spcBef>
                <a:spcPts val="0"/>
              </a:spcBef>
              <a:spcAft>
                <a:spcPts val="0"/>
              </a:spcAft>
              <a:buClr>
                <a:schemeClr val="dk1"/>
              </a:buClr>
              <a:buSzPts val="1400"/>
              <a:buFont typeface="Lexend"/>
              <a:buChar char="○"/>
              <a:defRPr sz="1400" b="0" i="0" u="none" strike="noStrike" cap="none">
                <a:solidFill>
                  <a:schemeClr val="dk1"/>
                </a:solidFill>
                <a:latin typeface="Lexend"/>
                <a:ea typeface="Lexend"/>
                <a:cs typeface="Lexend"/>
                <a:sym typeface="Lexend"/>
              </a:defRPr>
            </a:lvl5pPr>
            <a:lvl6pPr marL="2743200" marR="0" lvl="5" indent="-317500" algn="l" rtl="0">
              <a:lnSpc>
                <a:spcPct val="100000"/>
              </a:lnSpc>
              <a:spcBef>
                <a:spcPts val="0"/>
              </a:spcBef>
              <a:spcAft>
                <a:spcPts val="0"/>
              </a:spcAft>
              <a:buClr>
                <a:schemeClr val="dk1"/>
              </a:buClr>
              <a:buSzPts val="1400"/>
              <a:buFont typeface="Lexend"/>
              <a:buChar char="■"/>
              <a:defRPr sz="1400" b="0" i="0" u="none" strike="noStrike" cap="none">
                <a:solidFill>
                  <a:schemeClr val="dk1"/>
                </a:solidFill>
                <a:latin typeface="Lexend"/>
                <a:ea typeface="Lexend"/>
                <a:cs typeface="Lexend"/>
                <a:sym typeface="Lexend"/>
              </a:defRPr>
            </a:lvl6pPr>
            <a:lvl7pPr marL="3200400" marR="0" lvl="6" indent="-317500" algn="l" rtl="0">
              <a:lnSpc>
                <a:spcPct val="100000"/>
              </a:lnSpc>
              <a:spcBef>
                <a:spcPts val="0"/>
              </a:spcBef>
              <a:spcAft>
                <a:spcPts val="0"/>
              </a:spcAft>
              <a:buClr>
                <a:schemeClr val="dk1"/>
              </a:buClr>
              <a:buSzPts val="1400"/>
              <a:buFont typeface="Lexend"/>
              <a:buChar char="●"/>
              <a:defRPr sz="1400" b="0" i="0" u="none" strike="noStrike" cap="none">
                <a:solidFill>
                  <a:schemeClr val="dk1"/>
                </a:solidFill>
                <a:latin typeface="Lexend"/>
                <a:ea typeface="Lexend"/>
                <a:cs typeface="Lexend"/>
                <a:sym typeface="Lexend"/>
              </a:defRPr>
            </a:lvl7pPr>
            <a:lvl8pPr marL="3657600" marR="0" lvl="7" indent="-317500" algn="l" rtl="0">
              <a:lnSpc>
                <a:spcPct val="100000"/>
              </a:lnSpc>
              <a:spcBef>
                <a:spcPts val="0"/>
              </a:spcBef>
              <a:spcAft>
                <a:spcPts val="0"/>
              </a:spcAft>
              <a:buClr>
                <a:schemeClr val="dk1"/>
              </a:buClr>
              <a:buSzPts val="1400"/>
              <a:buFont typeface="Lexend"/>
              <a:buChar char="○"/>
              <a:defRPr sz="1400" b="0" i="0" u="none" strike="noStrike" cap="none">
                <a:solidFill>
                  <a:schemeClr val="dk1"/>
                </a:solidFill>
                <a:latin typeface="Lexend"/>
                <a:ea typeface="Lexend"/>
                <a:cs typeface="Lexend"/>
                <a:sym typeface="Lexend"/>
              </a:defRPr>
            </a:lvl8pPr>
            <a:lvl9pPr marL="4114800" marR="0" lvl="8" indent="-317500" algn="l" rtl="0">
              <a:lnSpc>
                <a:spcPct val="100000"/>
              </a:lnSpc>
              <a:spcBef>
                <a:spcPts val="0"/>
              </a:spcBef>
              <a:spcAft>
                <a:spcPts val="0"/>
              </a:spcAft>
              <a:buClr>
                <a:schemeClr val="dk1"/>
              </a:buClr>
              <a:buSzPts val="1400"/>
              <a:buFont typeface="Lexend"/>
              <a:buChar char="■"/>
              <a:defRPr sz="1400" b="0" i="0" u="none" strike="noStrike" cap="none">
                <a:solidFill>
                  <a:schemeClr val="dk1"/>
                </a:solidFill>
                <a:latin typeface="Lexend"/>
                <a:ea typeface="Lexend"/>
                <a:cs typeface="Lexend"/>
                <a:sym typeface="Lexend"/>
              </a:defRPr>
            </a:lvl9pPr>
          </a:lstStyle>
          <a:p>
            <a:r>
              <a:rPr lang="en-US" dirty="0"/>
              <a:t>Tasks:</a:t>
            </a:r>
          </a:p>
          <a:p>
            <a:pPr marL="139700" indent="0">
              <a:buNone/>
            </a:pPr>
            <a:r>
              <a:rPr lang="en-US" dirty="0"/>
              <a:t>1. Search and View a Product:</a:t>
            </a:r>
          </a:p>
          <a:p>
            <a:pPr marL="139700" indent="0">
              <a:buNone/>
            </a:pPr>
            <a:r>
              <a:rPr lang="en-US" dirty="0"/>
              <a:t>- Find a specific electronic product (e.g., "Wireless Earbuds").</a:t>
            </a:r>
          </a:p>
          <a:p>
            <a:pPr marL="139700" indent="0">
              <a:buNone/>
            </a:pPr>
            <a:r>
              <a:rPr lang="en-US" dirty="0"/>
              <a:t>- View its details, such as specifications and price. </a:t>
            </a:r>
          </a:p>
          <a:p>
            <a:pPr marL="139700" indent="0">
              <a:buNone/>
            </a:pPr>
            <a:r>
              <a:rPr lang="en-US" dirty="0"/>
              <a:t>2. Interact with the </a:t>
            </a:r>
            <a:r>
              <a:rPr lang="en-US" dirty="0" err="1"/>
              <a:t>Chatbox</a:t>
            </a:r>
            <a:r>
              <a:rPr lang="en-US" dirty="0"/>
              <a:t>: </a:t>
            </a:r>
          </a:p>
          <a:p>
            <a:pPr marL="139700" indent="0">
              <a:buNone/>
            </a:pPr>
            <a:r>
              <a:rPr lang="en-US" dirty="0"/>
              <a:t>- Use the </a:t>
            </a:r>
            <a:r>
              <a:rPr lang="en-US" dirty="0" err="1"/>
              <a:t>chatbox</a:t>
            </a:r>
            <a:r>
              <a:rPr lang="en-US" dirty="0"/>
              <a:t> to ask for product recommendations or assistance. </a:t>
            </a:r>
          </a:p>
          <a:p>
            <a:pPr marL="139700" indent="0">
              <a:buNone/>
            </a:pPr>
            <a:r>
              <a:rPr lang="en-US" dirty="0"/>
              <a:t>- Test a specific question, like "What’s the warranty on this product?" </a:t>
            </a:r>
          </a:p>
          <a:p>
            <a:pPr marL="139700" indent="0">
              <a:buNone/>
            </a:pPr>
            <a:r>
              <a:rPr lang="en-US" dirty="0"/>
              <a:t>3. Complete a Purchase: </a:t>
            </a:r>
          </a:p>
          <a:p>
            <a:pPr marL="139700" indent="0">
              <a:buNone/>
            </a:pPr>
            <a:r>
              <a:rPr lang="en-US" dirty="0"/>
              <a:t>- Add a product to your cart and proceed to the checkout page. </a:t>
            </a:r>
          </a:p>
          <a:p>
            <a:pPr marL="139700" indent="0">
              <a:buNone/>
            </a:pPr>
            <a:endParaRPr lang="en-US" dirty="0"/>
          </a:p>
        </p:txBody>
      </p:sp>
    </p:spTree>
    <p:extLst>
      <p:ext uri="{BB962C8B-B14F-4D97-AF65-F5344CB8AC3E}">
        <p14:creationId xmlns:p14="http://schemas.microsoft.com/office/powerpoint/2010/main" val="24693354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4EFDDE9-B60D-A65B-B0E3-4AA6DD07421A}"/>
              </a:ext>
            </a:extLst>
          </p:cNvPr>
          <p:cNvSpPr>
            <a:spLocks noGrp="1"/>
          </p:cNvSpPr>
          <p:nvPr>
            <p:ph type="ctrTitle"/>
          </p:nvPr>
        </p:nvSpPr>
        <p:spPr>
          <a:xfrm>
            <a:off x="0" y="97850"/>
            <a:ext cx="7719000" cy="809700"/>
          </a:xfrm>
        </p:spPr>
        <p:txBody>
          <a:bodyPr/>
          <a:lstStyle/>
          <a:p>
            <a:r>
              <a:rPr lang="en-US" dirty="0"/>
              <a:t>Interview questions</a:t>
            </a:r>
          </a:p>
        </p:txBody>
      </p:sp>
      <p:sp>
        <p:nvSpPr>
          <p:cNvPr id="34" name="Text Placeholder 33">
            <a:extLst>
              <a:ext uri="{FF2B5EF4-FFF2-40B4-BE49-F238E27FC236}">
                <a16:creationId xmlns:a16="http://schemas.microsoft.com/office/drawing/2014/main" id="{B28E55E2-86A5-F13F-F511-3CCBB1820DE6}"/>
              </a:ext>
            </a:extLst>
          </p:cNvPr>
          <p:cNvSpPr>
            <a:spLocks noGrp="1"/>
          </p:cNvSpPr>
          <p:nvPr>
            <p:ph type="body" idx="1"/>
          </p:nvPr>
        </p:nvSpPr>
        <p:spPr>
          <a:xfrm>
            <a:off x="470182" y="1168681"/>
            <a:ext cx="7717500" cy="2806138"/>
          </a:xfrm>
        </p:spPr>
        <p:txBody>
          <a:bodyPr/>
          <a:lstStyle/>
          <a:p>
            <a:pPr marL="139700" indent="0">
              <a:buNone/>
            </a:pPr>
            <a:r>
              <a:rPr lang="en-US" dirty="0"/>
              <a:t>1. Interview Questions (after each task): </a:t>
            </a:r>
          </a:p>
          <a:p>
            <a:r>
              <a:rPr lang="en-US" dirty="0"/>
              <a:t>What was confusing about this task? </a:t>
            </a:r>
          </a:p>
          <a:p>
            <a:r>
              <a:rPr lang="en-US" dirty="0"/>
              <a:t>How engaging was this task for you? </a:t>
            </a:r>
          </a:p>
          <a:p>
            <a:r>
              <a:rPr lang="en-US" dirty="0"/>
              <a:t>Did the </a:t>
            </a:r>
            <a:r>
              <a:rPr lang="en-US" dirty="0" err="1"/>
              <a:t>chatbox</a:t>
            </a:r>
            <a:r>
              <a:rPr lang="en-US" dirty="0"/>
              <a:t> meet your expectations for assistance?</a:t>
            </a:r>
          </a:p>
          <a:p>
            <a:pPr marL="139700" indent="0">
              <a:buNone/>
            </a:pPr>
            <a:r>
              <a:rPr lang="en-US" dirty="0"/>
              <a:t>2. Interview Questions (after all tasks): </a:t>
            </a:r>
          </a:p>
          <a:p>
            <a:pPr marL="139700" indent="0">
              <a:buNone/>
            </a:pPr>
            <a:r>
              <a:rPr lang="en-US" dirty="0"/>
              <a:t>2.1. Overall Experience: </a:t>
            </a:r>
          </a:p>
          <a:p>
            <a:pPr marL="139700" indent="0">
              <a:buNone/>
            </a:pPr>
            <a:r>
              <a:rPr lang="en-US" dirty="0"/>
              <a:t>- What did you like the most and least about the website? </a:t>
            </a:r>
          </a:p>
          <a:p>
            <a:pPr marL="139700" indent="0">
              <a:buNone/>
            </a:pPr>
            <a:r>
              <a:rPr lang="en-US" dirty="0"/>
              <a:t>2.2. </a:t>
            </a:r>
            <a:r>
              <a:rPr lang="en-US" dirty="0" err="1"/>
              <a:t>Chatbox</a:t>
            </a:r>
            <a:r>
              <a:rPr lang="en-US" dirty="0"/>
              <a:t> Feedback: </a:t>
            </a:r>
          </a:p>
          <a:p>
            <a:pPr marL="139700" indent="0">
              <a:buNone/>
            </a:pPr>
            <a:r>
              <a:rPr lang="en-US" dirty="0"/>
              <a:t>- How would you rate the </a:t>
            </a:r>
            <a:r>
              <a:rPr lang="en-US" dirty="0" err="1"/>
              <a:t>chatbox</a:t>
            </a:r>
            <a:r>
              <a:rPr lang="en-US" dirty="0"/>
              <a:t> functionality?</a:t>
            </a:r>
          </a:p>
          <a:p>
            <a:pPr marL="139700" indent="0">
              <a:buNone/>
            </a:pPr>
            <a:r>
              <a:rPr lang="en-US" dirty="0"/>
              <a:t>- Was there anything missing in its responses?</a:t>
            </a:r>
          </a:p>
          <a:p>
            <a:pPr marL="139700" indent="0">
              <a:buNone/>
            </a:pPr>
            <a:r>
              <a:rPr lang="en-US" dirty="0"/>
              <a:t>2.3. General Feedback: </a:t>
            </a:r>
          </a:p>
          <a:p>
            <a:pPr marL="139700" indent="0">
              <a:buNone/>
            </a:pPr>
            <a:r>
              <a:rPr lang="en-US" dirty="0"/>
              <a:t>- Is there anything else you would like to see or not see on the website? </a:t>
            </a:r>
          </a:p>
          <a:p>
            <a:pPr marL="139700" indent="0">
              <a:buNone/>
            </a:pPr>
            <a:r>
              <a:rPr lang="en-US" dirty="0"/>
              <a:t>- Any additional suggestions for improvement?</a:t>
            </a:r>
          </a:p>
          <a:p>
            <a:endParaRPr lang="en-US" dirty="0"/>
          </a:p>
        </p:txBody>
      </p:sp>
    </p:spTree>
    <p:extLst>
      <p:ext uri="{BB962C8B-B14F-4D97-AF65-F5344CB8AC3E}">
        <p14:creationId xmlns:p14="http://schemas.microsoft.com/office/powerpoint/2010/main" val="35801360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2BB8C25-52BA-3DEC-477E-75D4AAB2D42F}"/>
              </a:ext>
            </a:extLst>
          </p:cNvPr>
          <p:cNvSpPr>
            <a:spLocks noGrp="1"/>
          </p:cNvSpPr>
          <p:nvPr>
            <p:ph type="subTitle" idx="2"/>
          </p:nvPr>
        </p:nvSpPr>
        <p:spPr>
          <a:xfrm>
            <a:off x="595442" y="930288"/>
            <a:ext cx="2920712" cy="337800"/>
          </a:xfrm>
        </p:spPr>
        <p:txBody>
          <a:bodyPr/>
          <a:lstStyle/>
          <a:p>
            <a:r>
              <a:rPr lang="en-US"/>
              <a:t>1. Dinh Trong Minh </a:t>
            </a:r>
          </a:p>
        </p:txBody>
      </p:sp>
      <p:sp>
        <p:nvSpPr>
          <p:cNvPr id="11" name="Subtitle 2">
            <a:extLst>
              <a:ext uri="{FF2B5EF4-FFF2-40B4-BE49-F238E27FC236}">
                <a16:creationId xmlns:a16="http://schemas.microsoft.com/office/drawing/2014/main" id="{AF46F075-2E12-E589-3C9E-B9A0CCAF026E}"/>
              </a:ext>
            </a:extLst>
          </p:cNvPr>
          <p:cNvSpPr txBox="1">
            <a:spLocks/>
          </p:cNvSpPr>
          <p:nvPr/>
        </p:nvSpPr>
        <p:spPr>
          <a:xfrm>
            <a:off x="595442" y="2396902"/>
            <a:ext cx="2920712" cy="33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000"/>
              <a:buFont typeface="Lexend"/>
              <a:buNone/>
              <a:defRPr sz="1800" b="0" i="0" u="none" strike="noStrike" cap="none">
                <a:solidFill>
                  <a:schemeClr val="lt1"/>
                </a:solidFill>
                <a:highlight>
                  <a:schemeClr val="dk1"/>
                </a:highlight>
                <a:latin typeface="Lexend Giga"/>
                <a:ea typeface="Lexend Giga"/>
                <a:cs typeface="Lexend Giga"/>
                <a:sym typeface="Lexend Giga"/>
              </a:defRPr>
            </a:lvl1pPr>
            <a:lvl2pPr marL="914400" marR="0" lvl="1"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2pPr>
            <a:lvl3pPr marL="1371600" marR="0" lvl="2"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3pPr>
            <a:lvl4pPr marL="1828800" marR="0" lvl="3"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4pPr>
            <a:lvl5pPr marL="2286000" marR="0" lvl="4"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5pPr>
            <a:lvl6pPr marL="2743200" marR="0" lvl="5"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6pPr>
            <a:lvl7pPr marL="3200400" marR="0" lvl="6"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7pPr>
            <a:lvl8pPr marL="3657600" marR="0" lvl="7"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8pPr>
            <a:lvl9pPr marL="4114800" marR="0" lvl="8"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9pPr>
          </a:lstStyle>
          <a:p>
            <a:r>
              <a:rPr lang="en-US"/>
              <a:t>2. Ngan Pham Hoai Phuong </a:t>
            </a:r>
          </a:p>
        </p:txBody>
      </p:sp>
      <p:sp>
        <p:nvSpPr>
          <p:cNvPr id="12" name="Subtitle 2">
            <a:extLst>
              <a:ext uri="{FF2B5EF4-FFF2-40B4-BE49-F238E27FC236}">
                <a16:creationId xmlns:a16="http://schemas.microsoft.com/office/drawing/2014/main" id="{81B2D358-2D57-4894-FC01-9B87C7C85DA8}"/>
              </a:ext>
            </a:extLst>
          </p:cNvPr>
          <p:cNvSpPr txBox="1">
            <a:spLocks/>
          </p:cNvSpPr>
          <p:nvPr/>
        </p:nvSpPr>
        <p:spPr>
          <a:xfrm>
            <a:off x="595442" y="3978288"/>
            <a:ext cx="2307416" cy="337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000"/>
              <a:buFont typeface="Lexend"/>
              <a:buNone/>
              <a:defRPr sz="1800" b="0" i="0" u="none" strike="noStrike" cap="none">
                <a:solidFill>
                  <a:schemeClr val="lt1"/>
                </a:solidFill>
                <a:highlight>
                  <a:schemeClr val="dk1"/>
                </a:highlight>
                <a:latin typeface="Lexend Giga"/>
                <a:ea typeface="Lexend Giga"/>
                <a:cs typeface="Lexend Giga"/>
                <a:sym typeface="Lexend Giga"/>
              </a:defRPr>
            </a:lvl1pPr>
            <a:lvl2pPr marL="914400" marR="0" lvl="1"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2pPr>
            <a:lvl3pPr marL="1371600" marR="0" lvl="2"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3pPr>
            <a:lvl4pPr marL="1828800" marR="0" lvl="3"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4pPr>
            <a:lvl5pPr marL="2286000" marR="0" lvl="4"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5pPr>
            <a:lvl6pPr marL="2743200" marR="0" lvl="5"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6pPr>
            <a:lvl7pPr marL="3200400" marR="0" lvl="6"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7pPr>
            <a:lvl8pPr marL="3657600" marR="0" lvl="7"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8pPr>
            <a:lvl9pPr marL="4114800" marR="0" lvl="8" indent="-317500" algn="ctr" rtl="0">
              <a:lnSpc>
                <a:spcPct val="100000"/>
              </a:lnSpc>
              <a:spcBef>
                <a:spcPts val="0"/>
              </a:spcBef>
              <a:spcAft>
                <a:spcPts val="0"/>
              </a:spcAft>
              <a:buClr>
                <a:schemeClr val="dk1"/>
              </a:buClr>
              <a:buSzPts val="1000"/>
              <a:buFont typeface="Lexend"/>
              <a:buNone/>
              <a:defRPr sz="1000" b="0" i="0" u="none" strike="noStrike" cap="none">
                <a:solidFill>
                  <a:schemeClr val="dk1"/>
                </a:solidFill>
                <a:latin typeface="Lexend"/>
                <a:ea typeface="Lexend"/>
                <a:cs typeface="Lexend"/>
                <a:sym typeface="Lexend"/>
              </a:defRPr>
            </a:lvl9pPr>
          </a:lstStyle>
          <a:p>
            <a:r>
              <a:rPr lang="en-US"/>
              <a:t>3. Nguyen Quoc Sy</a:t>
            </a:r>
          </a:p>
        </p:txBody>
      </p:sp>
      <p:pic>
        <p:nvPicPr>
          <p:cNvPr id="22" name="Picture 21">
            <a:extLst>
              <a:ext uri="{FF2B5EF4-FFF2-40B4-BE49-F238E27FC236}">
                <a16:creationId xmlns:a16="http://schemas.microsoft.com/office/drawing/2014/main" id="{9BE5C76F-5983-3DE8-A75E-46C8E64EFD44}"/>
              </a:ext>
            </a:extLst>
          </p:cNvPr>
          <p:cNvPicPr>
            <a:picLocks noChangeAspect="1"/>
          </p:cNvPicPr>
          <p:nvPr/>
        </p:nvPicPr>
        <p:blipFill>
          <a:blip r:embed="rId2"/>
          <a:stretch>
            <a:fillRect/>
          </a:stretch>
        </p:blipFill>
        <p:spPr>
          <a:xfrm>
            <a:off x="3715379" y="198509"/>
            <a:ext cx="4639322" cy="4734586"/>
          </a:xfrm>
          <a:prstGeom prst="rect">
            <a:avLst/>
          </a:prstGeom>
        </p:spPr>
      </p:pic>
    </p:spTree>
    <p:extLst>
      <p:ext uri="{BB962C8B-B14F-4D97-AF65-F5344CB8AC3E}">
        <p14:creationId xmlns:p14="http://schemas.microsoft.com/office/powerpoint/2010/main" val="38189802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45"/>
          <p:cNvSpPr/>
          <p:nvPr/>
        </p:nvSpPr>
        <p:spPr>
          <a:xfrm rot="-5400000">
            <a:off x="227844" y="1735065"/>
            <a:ext cx="2508000" cy="2751600"/>
          </a:xfrm>
          <a:prstGeom prst="homePlate">
            <a:avLst>
              <a:gd name="adj" fmla="val 34336"/>
            </a:avLst>
          </a:prstGeom>
          <a:gradFill>
            <a:gsLst>
              <a:gs pos="0">
                <a:srgbClr val="1C4587">
                  <a:alpha val="0"/>
                </a:srgbClr>
              </a:gs>
              <a:gs pos="32000">
                <a:srgbClr val="103269">
                  <a:alpha val="30980"/>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5"/>
          <p:cNvSpPr txBox="1">
            <a:spLocks noGrp="1"/>
          </p:cNvSpPr>
          <p:nvPr>
            <p:ph type="title"/>
          </p:nvPr>
        </p:nvSpPr>
        <p:spPr>
          <a:xfrm>
            <a:off x="851544" y="126393"/>
            <a:ext cx="7912715" cy="86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Introduction</a:t>
            </a:r>
            <a:endParaRPr sz="3200"/>
          </a:p>
        </p:txBody>
      </p:sp>
      <p:sp>
        <p:nvSpPr>
          <p:cNvPr id="413" name="Google Shape;413;p45"/>
          <p:cNvSpPr txBox="1">
            <a:spLocks noGrp="1"/>
          </p:cNvSpPr>
          <p:nvPr>
            <p:ph type="title" idx="2"/>
          </p:nvPr>
        </p:nvSpPr>
        <p:spPr>
          <a:xfrm>
            <a:off x="106044" y="-41158"/>
            <a:ext cx="1491000" cy="102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a:t>1.</a:t>
            </a:r>
            <a:endParaRPr/>
          </a:p>
        </p:txBody>
      </p:sp>
      <p:cxnSp>
        <p:nvCxnSpPr>
          <p:cNvPr id="414" name="Google Shape;414;p45"/>
          <p:cNvCxnSpPr/>
          <p:nvPr/>
        </p:nvCxnSpPr>
        <p:spPr>
          <a:xfrm>
            <a:off x="-33006" y="3413083"/>
            <a:ext cx="3029700" cy="0"/>
          </a:xfrm>
          <a:prstGeom prst="straightConnector1">
            <a:avLst/>
          </a:prstGeom>
          <a:noFill/>
          <a:ln w="28575" cap="flat" cmpd="sng">
            <a:solidFill>
              <a:schemeClr val="dk1"/>
            </a:solidFill>
            <a:prstDash val="solid"/>
            <a:round/>
            <a:headEnd type="none" w="med" len="med"/>
            <a:tailEnd type="none" w="med" len="med"/>
          </a:ln>
        </p:spPr>
      </p:cxnSp>
      <p:grpSp>
        <p:nvGrpSpPr>
          <p:cNvPr id="415" name="Google Shape;415;p45"/>
          <p:cNvGrpSpPr/>
          <p:nvPr/>
        </p:nvGrpSpPr>
        <p:grpSpPr>
          <a:xfrm>
            <a:off x="429917" y="1129540"/>
            <a:ext cx="2195041" cy="2086872"/>
            <a:chOff x="927500" y="1828050"/>
            <a:chExt cx="1284025" cy="1220750"/>
          </a:xfrm>
        </p:grpSpPr>
        <p:sp>
          <p:nvSpPr>
            <p:cNvPr id="416" name="Google Shape;416;p45"/>
            <p:cNvSpPr/>
            <p:nvPr/>
          </p:nvSpPr>
          <p:spPr>
            <a:xfrm>
              <a:off x="927500" y="1828050"/>
              <a:ext cx="675875" cy="953550"/>
            </a:xfrm>
            <a:custGeom>
              <a:avLst/>
              <a:gdLst/>
              <a:ahLst/>
              <a:cxnLst/>
              <a:rect l="l" t="t" r="r" b="b"/>
              <a:pathLst>
                <a:path w="27035" h="38142" extrusionOk="0">
                  <a:moveTo>
                    <a:pt x="6848" y="38141"/>
                  </a:moveTo>
                  <a:lnTo>
                    <a:pt x="6818" y="38141"/>
                  </a:lnTo>
                  <a:cubicBezTo>
                    <a:pt x="6818" y="38141"/>
                    <a:pt x="6848" y="38141"/>
                    <a:pt x="6848" y="38141"/>
                  </a:cubicBezTo>
                  <a:lnTo>
                    <a:pt x="6848" y="38141"/>
                  </a:lnTo>
                  <a:moveTo>
                    <a:pt x="6669" y="38141"/>
                  </a:moveTo>
                  <a:lnTo>
                    <a:pt x="6431" y="38111"/>
                  </a:lnTo>
                  <a:lnTo>
                    <a:pt x="6431" y="38111"/>
                  </a:lnTo>
                  <a:lnTo>
                    <a:pt x="6431" y="38111"/>
                  </a:lnTo>
                  <a:lnTo>
                    <a:pt x="6431" y="38111"/>
                  </a:lnTo>
                  <a:cubicBezTo>
                    <a:pt x="6431" y="38111"/>
                    <a:pt x="6431" y="38111"/>
                    <a:pt x="6401" y="38111"/>
                  </a:cubicBezTo>
                  <a:cubicBezTo>
                    <a:pt x="6104" y="38111"/>
                    <a:pt x="5806" y="37873"/>
                    <a:pt x="5687" y="37456"/>
                  </a:cubicBezTo>
                  <a:lnTo>
                    <a:pt x="3424" y="28881"/>
                  </a:lnTo>
                  <a:lnTo>
                    <a:pt x="208" y="16704"/>
                  </a:lnTo>
                  <a:cubicBezTo>
                    <a:pt x="0" y="15959"/>
                    <a:pt x="328" y="15066"/>
                    <a:pt x="923" y="14739"/>
                  </a:cubicBezTo>
                  <a:lnTo>
                    <a:pt x="26201" y="149"/>
                  </a:lnTo>
                  <a:cubicBezTo>
                    <a:pt x="26320" y="60"/>
                    <a:pt x="26469" y="30"/>
                    <a:pt x="26618" y="0"/>
                  </a:cubicBezTo>
                  <a:lnTo>
                    <a:pt x="26618" y="0"/>
                  </a:lnTo>
                  <a:lnTo>
                    <a:pt x="27035" y="30"/>
                  </a:lnTo>
                  <a:lnTo>
                    <a:pt x="27035" y="30"/>
                  </a:lnTo>
                  <a:lnTo>
                    <a:pt x="27035" y="30"/>
                  </a:lnTo>
                  <a:cubicBezTo>
                    <a:pt x="26886" y="30"/>
                    <a:pt x="26737" y="90"/>
                    <a:pt x="26558" y="179"/>
                  </a:cubicBezTo>
                  <a:lnTo>
                    <a:pt x="20633" y="3603"/>
                  </a:lnTo>
                  <a:lnTo>
                    <a:pt x="10659" y="9350"/>
                  </a:lnTo>
                  <a:lnTo>
                    <a:pt x="10659" y="9350"/>
                  </a:lnTo>
                  <a:lnTo>
                    <a:pt x="1310" y="14768"/>
                  </a:lnTo>
                  <a:cubicBezTo>
                    <a:pt x="715" y="15096"/>
                    <a:pt x="387" y="15989"/>
                    <a:pt x="596" y="16733"/>
                  </a:cubicBezTo>
                  <a:lnTo>
                    <a:pt x="6074" y="37486"/>
                  </a:lnTo>
                  <a:cubicBezTo>
                    <a:pt x="6163" y="37843"/>
                    <a:pt x="6401" y="38081"/>
                    <a:pt x="6669" y="38141"/>
                  </a:cubicBezTo>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5"/>
            <p:cNvSpPr/>
            <p:nvPr/>
          </p:nvSpPr>
          <p:spPr>
            <a:xfrm>
              <a:off x="937175" y="1829025"/>
              <a:ext cx="830700" cy="952950"/>
            </a:xfrm>
            <a:custGeom>
              <a:avLst/>
              <a:gdLst/>
              <a:ahLst/>
              <a:cxnLst/>
              <a:rect l="l" t="t" r="r" b="b"/>
              <a:pathLst>
                <a:path w="33228" h="38118" extrusionOk="0">
                  <a:moveTo>
                    <a:pt x="26645" y="0"/>
                  </a:moveTo>
                  <a:cubicBezTo>
                    <a:pt x="26491" y="0"/>
                    <a:pt x="26330" y="45"/>
                    <a:pt x="26171" y="140"/>
                  </a:cubicBezTo>
                  <a:lnTo>
                    <a:pt x="923" y="14729"/>
                  </a:lnTo>
                  <a:cubicBezTo>
                    <a:pt x="328" y="15057"/>
                    <a:pt x="0" y="15950"/>
                    <a:pt x="209" y="16694"/>
                  </a:cubicBezTo>
                  <a:lnTo>
                    <a:pt x="5687" y="37447"/>
                  </a:lnTo>
                  <a:cubicBezTo>
                    <a:pt x="5796" y="37862"/>
                    <a:pt x="6082" y="38117"/>
                    <a:pt x="6403" y="38117"/>
                  </a:cubicBezTo>
                  <a:cubicBezTo>
                    <a:pt x="6519" y="38117"/>
                    <a:pt x="6640" y="38084"/>
                    <a:pt x="6759" y="38013"/>
                  </a:cubicBezTo>
                  <a:lnTo>
                    <a:pt x="32543" y="23126"/>
                  </a:lnTo>
                  <a:cubicBezTo>
                    <a:pt x="32990" y="22887"/>
                    <a:pt x="33228" y="22203"/>
                    <a:pt x="33079" y="21637"/>
                  </a:cubicBezTo>
                  <a:lnTo>
                    <a:pt x="27601" y="884"/>
                  </a:lnTo>
                  <a:cubicBezTo>
                    <a:pt x="27448" y="338"/>
                    <a:pt x="27070" y="0"/>
                    <a:pt x="266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5"/>
            <p:cNvSpPr/>
            <p:nvPr/>
          </p:nvSpPr>
          <p:spPr>
            <a:xfrm>
              <a:off x="953550" y="1846650"/>
              <a:ext cx="789025" cy="885075"/>
            </a:xfrm>
            <a:custGeom>
              <a:avLst/>
              <a:gdLst/>
              <a:ahLst/>
              <a:cxnLst/>
              <a:rect l="l" t="t" r="r" b="b"/>
              <a:pathLst>
                <a:path w="31561" h="35403" extrusionOk="0">
                  <a:moveTo>
                    <a:pt x="26231" y="1"/>
                  </a:moveTo>
                  <a:lnTo>
                    <a:pt x="0" y="15126"/>
                  </a:lnTo>
                  <a:lnTo>
                    <a:pt x="5359" y="35402"/>
                  </a:lnTo>
                  <a:lnTo>
                    <a:pt x="31561" y="20277"/>
                  </a:lnTo>
                  <a:lnTo>
                    <a:pt x="262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5"/>
            <p:cNvSpPr/>
            <p:nvPr/>
          </p:nvSpPr>
          <p:spPr>
            <a:xfrm>
              <a:off x="1033175" y="2351300"/>
              <a:ext cx="67775" cy="73300"/>
            </a:xfrm>
            <a:custGeom>
              <a:avLst/>
              <a:gdLst/>
              <a:ahLst/>
              <a:cxnLst/>
              <a:rect l="l" t="t" r="r" b="b"/>
              <a:pathLst>
                <a:path w="2711" h="2932" extrusionOk="0">
                  <a:moveTo>
                    <a:pt x="2258" y="0"/>
                  </a:moveTo>
                  <a:cubicBezTo>
                    <a:pt x="2234" y="0"/>
                    <a:pt x="2206" y="10"/>
                    <a:pt x="2174" y="31"/>
                  </a:cubicBezTo>
                  <a:lnTo>
                    <a:pt x="1281" y="538"/>
                  </a:lnTo>
                  <a:cubicBezTo>
                    <a:pt x="1257" y="550"/>
                    <a:pt x="1227" y="557"/>
                    <a:pt x="1198" y="557"/>
                  </a:cubicBezTo>
                  <a:cubicBezTo>
                    <a:pt x="1158" y="557"/>
                    <a:pt x="1120" y="543"/>
                    <a:pt x="1103" y="508"/>
                  </a:cubicBezTo>
                  <a:lnTo>
                    <a:pt x="1073" y="448"/>
                  </a:lnTo>
                  <a:cubicBezTo>
                    <a:pt x="1052" y="427"/>
                    <a:pt x="1016" y="406"/>
                    <a:pt x="976" y="406"/>
                  </a:cubicBezTo>
                  <a:cubicBezTo>
                    <a:pt x="959" y="406"/>
                    <a:pt x="941" y="410"/>
                    <a:pt x="924" y="418"/>
                  </a:cubicBezTo>
                  <a:lnTo>
                    <a:pt x="90" y="895"/>
                  </a:lnTo>
                  <a:cubicBezTo>
                    <a:pt x="31" y="925"/>
                    <a:pt x="1" y="1014"/>
                    <a:pt x="1" y="1103"/>
                  </a:cubicBezTo>
                  <a:lnTo>
                    <a:pt x="1" y="1252"/>
                  </a:lnTo>
                  <a:lnTo>
                    <a:pt x="1" y="1312"/>
                  </a:lnTo>
                  <a:lnTo>
                    <a:pt x="358" y="2860"/>
                  </a:lnTo>
                  <a:cubicBezTo>
                    <a:pt x="380" y="2904"/>
                    <a:pt x="418" y="2931"/>
                    <a:pt x="460" y="2931"/>
                  </a:cubicBezTo>
                  <a:cubicBezTo>
                    <a:pt x="475" y="2931"/>
                    <a:pt x="491" y="2927"/>
                    <a:pt x="507" y="2919"/>
                  </a:cubicBezTo>
                  <a:lnTo>
                    <a:pt x="2621" y="1699"/>
                  </a:lnTo>
                  <a:cubicBezTo>
                    <a:pt x="2681" y="1669"/>
                    <a:pt x="2710" y="1580"/>
                    <a:pt x="2710" y="1520"/>
                  </a:cubicBezTo>
                  <a:lnTo>
                    <a:pt x="2353" y="91"/>
                  </a:lnTo>
                  <a:cubicBezTo>
                    <a:pt x="2334" y="33"/>
                    <a:pt x="2302" y="0"/>
                    <a:pt x="2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5"/>
            <p:cNvSpPr/>
            <p:nvPr/>
          </p:nvSpPr>
          <p:spPr>
            <a:xfrm>
              <a:off x="1005650" y="2260650"/>
              <a:ext cx="67750" cy="73275"/>
            </a:xfrm>
            <a:custGeom>
              <a:avLst/>
              <a:gdLst/>
              <a:ahLst/>
              <a:cxnLst/>
              <a:rect l="l" t="t" r="r" b="b"/>
              <a:pathLst>
                <a:path w="2710" h="2931" extrusionOk="0">
                  <a:moveTo>
                    <a:pt x="2247" y="1"/>
                  </a:moveTo>
                  <a:cubicBezTo>
                    <a:pt x="2224" y="1"/>
                    <a:pt x="2199" y="8"/>
                    <a:pt x="2174" y="25"/>
                  </a:cubicBezTo>
                  <a:lnTo>
                    <a:pt x="1281" y="531"/>
                  </a:lnTo>
                  <a:cubicBezTo>
                    <a:pt x="1258" y="554"/>
                    <a:pt x="1235" y="564"/>
                    <a:pt x="1212" y="564"/>
                  </a:cubicBezTo>
                  <a:cubicBezTo>
                    <a:pt x="1176" y="564"/>
                    <a:pt x="1139" y="538"/>
                    <a:pt x="1102" y="501"/>
                  </a:cubicBezTo>
                  <a:lnTo>
                    <a:pt x="1072" y="472"/>
                  </a:lnTo>
                  <a:cubicBezTo>
                    <a:pt x="1055" y="437"/>
                    <a:pt x="1027" y="422"/>
                    <a:pt x="995" y="422"/>
                  </a:cubicBezTo>
                  <a:cubicBezTo>
                    <a:pt x="973" y="422"/>
                    <a:pt x="948" y="429"/>
                    <a:pt x="923" y="442"/>
                  </a:cubicBezTo>
                  <a:lnTo>
                    <a:pt x="119" y="888"/>
                  </a:lnTo>
                  <a:cubicBezTo>
                    <a:pt x="30" y="948"/>
                    <a:pt x="0" y="1037"/>
                    <a:pt x="0" y="1097"/>
                  </a:cubicBezTo>
                  <a:lnTo>
                    <a:pt x="0" y="1246"/>
                  </a:lnTo>
                  <a:lnTo>
                    <a:pt x="0" y="1305"/>
                  </a:lnTo>
                  <a:lnTo>
                    <a:pt x="358" y="2854"/>
                  </a:lnTo>
                  <a:cubicBezTo>
                    <a:pt x="376" y="2910"/>
                    <a:pt x="407" y="2931"/>
                    <a:pt x="443" y="2931"/>
                  </a:cubicBezTo>
                  <a:cubicBezTo>
                    <a:pt x="463" y="2931"/>
                    <a:pt x="485" y="2924"/>
                    <a:pt x="506" y="2913"/>
                  </a:cubicBezTo>
                  <a:lnTo>
                    <a:pt x="2620" y="1692"/>
                  </a:lnTo>
                  <a:cubicBezTo>
                    <a:pt x="2680" y="1663"/>
                    <a:pt x="2710" y="1573"/>
                    <a:pt x="2710" y="1514"/>
                  </a:cubicBezTo>
                  <a:lnTo>
                    <a:pt x="2352" y="114"/>
                  </a:lnTo>
                  <a:cubicBezTo>
                    <a:pt x="2352" y="50"/>
                    <a:pt x="2306" y="1"/>
                    <a:pt x="2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5"/>
            <p:cNvSpPr/>
            <p:nvPr/>
          </p:nvSpPr>
          <p:spPr>
            <a:xfrm>
              <a:off x="1081575" y="2331225"/>
              <a:ext cx="661000" cy="400500"/>
            </a:xfrm>
            <a:custGeom>
              <a:avLst/>
              <a:gdLst/>
              <a:ahLst/>
              <a:cxnLst/>
              <a:rect l="l" t="t" r="r" b="b"/>
              <a:pathLst>
                <a:path w="26440" h="16020" extrusionOk="0">
                  <a:moveTo>
                    <a:pt x="26231" y="1"/>
                  </a:moveTo>
                  <a:lnTo>
                    <a:pt x="0" y="15126"/>
                  </a:lnTo>
                  <a:lnTo>
                    <a:pt x="238" y="16019"/>
                  </a:lnTo>
                  <a:lnTo>
                    <a:pt x="26440" y="894"/>
                  </a:lnTo>
                  <a:lnTo>
                    <a:pt x="262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5"/>
            <p:cNvSpPr/>
            <p:nvPr/>
          </p:nvSpPr>
          <p:spPr>
            <a:xfrm>
              <a:off x="1129200" y="2206175"/>
              <a:ext cx="32050" cy="35750"/>
            </a:xfrm>
            <a:custGeom>
              <a:avLst/>
              <a:gdLst/>
              <a:ahLst/>
              <a:cxnLst/>
              <a:rect l="l" t="t" r="r" b="b"/>
              <a:pathLst>
                <a:path w="1282" h="1430" extrusionOk="0">
                  <a:moveTo>
                    <a:pt x="1043" y="1"/>
                  </a:moveTo>
                  <a:lnTo>
                    <a:pt x="1" y="626"/>
                  </a:lnTo>
                  <a:lnTo>
                    <a:pt x="209" y="1430"/>
                  </a:lnTo>
                  <a:lnTo>
                    <a:pt x="1281" y="834"/>
                  </a:lnTo>
                  <a:lnTo>
                    <a:pt x="10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5"/>
            <p:cNvSpPr/>
            <p:nvPr/>
          </p:nvSpPr>
          <p:spPr>
            <a:xfrm>
              <a:off x="1193975" y="1903975"/>
              <a:ext cx="274675" cy="786800"/>
            </a:xfrm>
            <a:custGeom>
              <a:avLst/>
              <a:gdLst/>
              <a:ahLst/>
              <a:cxnLst/>
              <a:rect l="l" t="t" r="r" b="b"/>
              <a:pathLst>
                <a:path w="10987" h="31472" extrusionOk="0">
                  <a:moveTo>
                    <a:pt x="10987" y="0"/>
                  </a:moveTo>
                  <a:lnTo>
                    <a:pt x="9974" y="566"/>
                  </a:lnTo>
                  <a:lnTo>
                    <a:pt x="0" y="6313"/>
                  </a:lnTo>
                  <a:lnTo>
                    <a:pt x="0" y="7265"/>
                  </a:lnTo>
                  <a:lnTo>
                    <a:pt x="10987" y="953"/>
                  </a:lnTo>
                  <a:lnTo>
                    <a:pt x="10987" y="0"/>
                  </a:lnTo>
                  <a:close/>
                  <a:moveTo>
                    <a:pt x="10987" y="24326"/>
                  </a:moveTo>
                  <a:lnTo>
                    <a:pt x="0" y="30638"/>
                  </a:lnTo>
                  <a:lnTo>
                    <a:pt x="0" y="31472"/>
                  </a:lnTo>
                  <a:lnTo>
                    <a:pt x="10987" y="25160"/>
                  </a:lnTo>
                  <a:lnTo>
                    <a:pt x="10987" y="2432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5"/>
            <p:cNvSpPr/>
            <p:nvPr/>
          </p:nvSpPr>
          <p:spPr>
            <a:xfrm>
              <a:off x="1193975" y="2486050"/>
              <a:ext cx="274675" cy="183875"/>
            </a:xfrm>
            <a:custGeom>
              <a:avLst/>
              <a:gdLst/>
              <a:ahLst/>
              <a:cxnLst/>
              <a:rect l="l" t="t" r="r" b="b"/>
              <a:pathLst>
                <a:path w="10987" h="7355" extrusionOk="0">
                  <a:moveTo>
                    <a:pt x="10987" y="1"/>
                  </a:moveTo>
                  <a:lnTo>
                    <a:pt x="0" y="6343"/>
                  </a:lnTo>
                  <a:lnTo>
                    <a:pt x="0" y="7355"/>
                  </a:lnTo>
                  <a:lnTo>
                    <a:pt x="10987" y="1043"/>
                  </a:lnTo>
                  <a:lnTo>
                    <a:pt x="109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5"/>
            <p:cNvSpPr/>
            <p:nvPr/>
          </p:nvSpPr>
          <p:spPr>
            <a:xfrm>
              <a:off x="1104650" y="2405675"/>
              <a:ext cx="1102400" cy="643125"/>
            </a:xfrm>
            <a:custGeom>
              <a:avLst/>
              <a:gdLst/>
              <a:ahLst/>
              <a:cxnLst/>
              <a:rect l="l" t="t" r="r" b="b"/>
              <a:pathLst>
                <a:path w="44096" h="25725" extrusionOk="0">
                  <a:moveTo>
                    <a:pt x="44096" y="10242"/>
                  </a:moveTo>
                  <a:lnTo>
                    <a:pt x="44096" y="9260"/>
                  </a:lnTo>
                  <a:lnTo>
                    <a:pt x="43292" y="9349"/>
                  </a:lnTo>
                  <a:lnTo>
                    <a:pt x="27601" y="298"/>
                  </a:lnTo>
                  <a:cubicBezTo>
                    <a:pt x="27095" y="0"/>
                    <a:pt x="26291" y="0"/>
                    <a:pt x="25785" y="298"/>
                  </a:cubicBezTo>
                  <a:lnTo>
                    <a:pt x="1638" y="14321"/>
                  </a:lnTo>
                  <a:lnTo>
                    <a:pt x="0" y="14530"/>
                  </a:lnTo>
                  <a:lnTo>
                    <a:pt x="0" y="15572"/>
                  </a:lnTo>
                  <a:lnTo>
                    <a:pt x="0" y="15572"/>
                  </a:lnTo>
                  <a:cubicBezTo>
                    <a:pt x="0" y="15751"/>
                    <a:pt x="119" y="15959"/>
                    <a:pt x="387" y="16108"/>
                  </a:cubicBezTo>
                  <a:lnTo>
                    <a:pt x="16346" y="25338"/>
                  </a:lnTo>
                  <a:cubicBezTo>
                    <a:pt x="17031" y="25725"/>
                    <a:pt x="18162" y="25725"/>
                    <a:pt x="18847" y="25338"/>
                  </a:cubicBezTo>
                  <a:lnTo>
                    <a:pt x="43589" y="10957"/>
                  </a:lnTo>
                  <a:cubicBezTo>
                    <a:pt x="43917" y="10778"/>
                    <a:pt x="44066" y="10510"/>
                    <a:pt x="44096" y="10272"/>
                  </a:cubicBezTo>
                  <a:lnTo>
                    <a:pt x="44096" y="10272"/>
                  </a:lnTo>
                  <a:lnTo>
                    <a:pt x="44096" y="1024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5"/>
            <p:cNvSpPr/>
            <p:nvPr/>
          </p:nvSpPr>
          <p:spPr>
            <a:xfrm>
              <a:off x="1101675" y="2383700"/>
              <a:ext cx="1109850" cy="638875"/>
            </a:xfrm>
            <a:custGeom>
              <a:avLst/>
              <a:gdLst/>
              <a:ahLst/>
              <a:cxnLst/>
              <a:rect l="l" t="t" r="r" b="b"/>
              <a:pathLst>
                <a:path w="44394" h="25555" extrusionOk="0">
                  <a:moveTo>
                    <a:pt x="26812" y="1"/>
                  </a:moveTo>
                  <a:cubicBezTo>
                    <a:pt x="26484" y="1"/>
                    <a:pt x="26157" y="75"/>
                    <a:pt x="25904" y="224"/>
                  </a:cubicBezTo>
                  <a:lnTo>
                    <a:pt x="477" y="14992"/>
                  </a:lnTo>
                  <a:cubicBezTo>
                    <a:pt x="0" y="15260"/>
                    <a:pt x="0" y="15736"/>
                    <a:pt x="506" y="16034"/>
                  </a:cubicBezTo>
                  <a:lnTo>
                    <a:pt x="16465" y="25264"/>
                  </a:lnTo>
                  <a:cubicBezTo>
                    <a:pt x="16808" y="25458"/>
                    <a:pt x="17262" y="25554"/>
                    <a:pt x="17716" y="25554"/>
                  </a:cubicBezTo>
                  <a:cubicBezTo>
                    <a:pt x="18170" y="25554"/>
                    <a:pt x="18624" y="25458"/>
                    <a:pt x="18966" y="25264"/>
                  </a:cubicBezTo>
                  <a:lnTo>
                    <a:pt x="43708" y="10883"/>
                  </a:lnTo>
                  <a:cubicBezTo>
                    <a:pt x="44393" y="10466"/>
                    <a:pt x="44363" y="9841"/>
                    <a:pt x="43679" y="9454"/>
                  </a:cubicBezTo>
                  <a:lnTo>
                    <a:pt x="27720" y="224"/>
                  </a:lnTo>
                  <a:cubicBezTo>
                    <a:pt x="27467" y="75"/>
                    <a:pt x="27139" y="1"/>
                    <a:pt x="268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5"/>
            <p:cNvSpPr/>
            <p:nvPr/>
          </p:nvSpPr>
          <p:spPr>
            <a:xfrm>
              <a:off x="1133675" y="2401575"/>
              <a:ext cx="902925" cy="521625"/>
            </a:xfrm>
            <a:custGeom>
              <a:avLst/>
              <a:gdLst/>
              <a:ahLst/>
              <a:cxnLst/>
              <a:rect l="l" t="t" r="r" b="b"/>
              <a:pathLst>
                <a:path w="36117" h="20865" extrusionOk="0">
                  <a:moveTo>
                    <a:pt x="25755" y="0"/>
                  </a:moveTo>
                  <a:cubicBezTo>
                    <a:pt x="25539" y="0"/>
                    <a:pt x="25323" y="45"/>
                    <a:pt x="25160" y="134"/>
                  </a:cubicBezTo>
                  <a:lnTo>
                    <a:pt x="328" y="14575"/>
                  </a:lnTo>
                  <a:cubicBezTo>
                    <a:pt x="0" y="14783"/>
                    <a:pt x="0" y="15081"/>
                    <a:pt x="328" y="15260"/>
                  </a:cubicBezTo>
                  <a:lnTo>
                    <a:pt x="9737" y="20708"/>
                  </a:lnTo>
                  <a:cubicBezTo>
                    <a:pt x="9915" y="20812"/>
                    <a:pt x="10138" y="20865"/>
                    <a:pt x="10358" y="20865"/>
                  </a:cubicBezTo>
                  <a:cubicBezTo>
                    <a:pt x="10578" y="20865"/>
                    <a:pt x="10794" y="20812"/>
                    <a:pt x="10957" y="20708"/>
                  </a:cubicBezTo>
                  <a:lnTo>
                    <a:pt x="35789" y="6268"/>
                  </a:lnTo>
                  <a:cubicBezTo>
                    <a:pt x="36116" y="6089"/>
                    <a:pt x="36116" y="5762"/>
                    <a:pt x="35789" y="5583"/>
                  </a:cubicBezTo>
                  <a:lnTo>
                    <a:pt x="26350" y="134"/>
                  </a:lnTo>
                  <a:cubicBezTo>
                    <a:pt x="26187" y="45"/>
                    <a:pt x="25971" y="0"/>
                    <a:pt x="25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5"/>
            <p:cNvSpPr/>
            <p:nvPr/>
          </p:nvSpPr>
          <p:spPr>
            <a:xfrm>
              <a:off x="1592200" y="2666550"/>
              <a:ext cx="413125" cy="237675"/>
            </a:xfrm>
            <a:custGeom>
              <a:avLst/>
              <a:gdLst/>
              <a:ahLst/>
              <a:cxnLst/>
              <a:rect l="l" t="t" r="r" b="b"/>
              <a:pathLst>
                <a:path w="16525" h="9507" extrusionOk="0">
                  <a:moveTo>
                    <a:pt x="11061" y="1"/>
                  </a:moveTo>
                  <a:cubicBezTo>
                    <a:pt x="10883" y="1"/>
                    <a:pt x="10704" y="46"/>
                    <a:pt x="10570" y="135"/>
                  </a:cubicBezTo>
                  <a:lnTo>
                    <a:pt x="268" y="6120"/>
                  </a:lnTo>
                  <a:cubicBezTo>
                    <a:pt x="0" y="6268"/>
                    <a:pt x="0" y="6536"/>
                    <a:pt x="268" y="6685"/>
                  </a:cubicBezTo>
                  <a:lnTo>
                    <a:pt x="4973" y="9395"/>
                  </a:lnTo>
                  <a:cubicBezTo>
                    <a:pt x="5106" y="9469"/>
                    <a:pt x="5285" y="9506"/>
                    <a:pt x="5464" y="9506"/>
                  </a:cubicBezTo>
                  <a:cubicBezTo>
                    <a:pt x="5642" y="9506"/>
                    <a:pt x="5821" y="9469"/>
                    <a:pt x="5955" y="9395"/>
                  </a:cubicBezTo>
                  <a:lnTo>
                    <a:pt x="16257" y="3410"/>
                  </a:lnTo>
                  <a:cubicBezTo>
                    <a:pt x="16525" y="3261"/>
                    <a:pt x="16525" y="2993"/>
                    <a:pt x="16257" y="2844"/>
                  </a:cubicBezTo>
                  <a:lnTo>
                    <a:pt x="11553" y="135"/>
                  </a:lnTo>
                  <a:cubicBezTo>
                    <a:pt x="11419" y="46"/>
                    <a:pt x="11240" y="1"/>
                    <a:pt x="110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5"/>
            <p:cNvSpPr/>
            <p:nvPr/>
          </p:nvSpPr>
          <p:spPr>
            <a:xfrm>
              <a:off x="1592950" y="2666550"/>
              <a:ext cx="410900" cy="161925"/>
            </a:xfrm>
            <a:custGeom>
              <a:avLst/>
              <a:gdLst/>
              <a:ahLst/>
              <a:cxnLst/>
              <a:rect l="l" t="t" r="r" b="b"/>
              <a:pathLst>
                <a:path w="16436" h="6477" extrusionOk="0">
                  <a:moveTo>
                    <a:pt x="11031" y="1"/>
                  </a:moveTo>
                  <a:cubicBezTo>
                    <a:pt x="10853" y="1"/>
                    <a:pt x="10674" y="46"/>
                    <a:pt x="10540" y="135"/>
                  </a:cubicBezTo>
                  <a:lnTo>
                    <a:pt x="238" y="6120"/>
                  </a:lnTo>
                  <a:cubicBezTo>
                    <a:pt x="60" y="6209"/>
                    <a:pt x="0" y="6358"/>
                    <a:pt x="30" y="6477"/>
                  </a:cubicBezTo>
                  <a:cubicBezTo>
                    <a:pt x="60" y="6387"/>
                    <a:pt x="119" y="6328"/>
                    <a:pt x="238" y="6268"/>
                  </a:cubicBezTo>
                  <a:lnTo>
                    <a:pt x="10540" y="284"/>
                  </a:lnTo>
                  <a:cubicBezTo>
                    <a:pt x="10674" y="194"/>
                    <a:pt x="10853" y="150"/>
                    <a:pt x="11031" y="150"/>
                  </a:cubicBezTo>
                  <a:cubicBezTo>
                    <a:pt x="11210" y="150"/>
                    <a:pt x="11389" y="194"/>
                    <a:pt x="11523" y="284"/>
                  </a:cubicBezTo>
                  <a:lnTo>
                    <a:pt x="16227" y="2963"/>
                  </a:lnTo>
                  <a:cubicBezTo>
                    <a:pt x="16316" y="3053"/>
                    <a:pt x="16376" y="3112"/>
                    <a:pt x="16406" y="3202"/>
                  </a:cubicBezTo>
                  <a:cubicBezTo>
                    <a:pt x="16435" y="3083"/>
                    <a:pt x="16376" y="2934"/>
                    <a:pt x="16227" y="2844"/>
                  </a:cubicBezTo>
                  <a:lnTo>
                    <a:pt x="11523" y="135"/>
                  </a:lnTo>
                  <a:cubicBezTo>
                    <a:pt x="11389" y="46"/>
                    <a:pt x="11210" y="1"/>
                    <a:pt x="110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5"/>
            <p:cNvSpPr/>
            <p:nvPr/>
          </p:nvSpPr>
          <p:spPr>
            <a:xfrm>
              <a:off x="1174625" y="2767800"/>
              <a:ext cx="72950" cy="41700"/>
            </a:xfrm>
            <a:custGeom>
              <a:avLst/>
              <a:gdLst/>
              <a:ahLst/>
              <a:cxnLst/>
              <a:rect l="l" t="t" r="r" b="b"/>
              <a:pathLst>
                <a:path w="2918" h="1668" extrusionOk="0">
                  <a:moveTo>
                    <a:pt x="1459" y="0"/>
                  </a:moveTo>
                  <a:cubicBezTo>
                    <a:pt x="1385" y="0"/>
                    <a:pt x="1310" y="15"/>
                    <a:pt x="1251" y="45"/>
                  </a:cubicBezTo>
                  <a:lnTo>
                    <a:pt x="119" y="700"/>
                  </a:lnTo>
                  <a:lnTo>
                    <a:pt x="0" y="700"/>
                  </a:lnTo>
                  <a:lnTo>
                    <a:pt x="0" y="819"/>
                  </a:lnTo>
                  <a:lnTo>
                    <a:pt x="0" y="849"/>
                  </a:lnTo>
                  <a:cubicBezTo>
                    <a:pt x="30" y="879"/>
                    <a:pt x="60" y="908"/>
                    <a:pt x="89" y="938"/>
                  </a:cubicBezTo>
                  <a:lnTo>
                    <a:pt x="1251" y="1623"/>
                  </a:lnTo>
                  <a:cubicBezTo>
                    <a:pt x="1310" y="1653"/>
                    <a:pt x="1385" y="1668"/>
                    <a:pt x="1459" y="1668"/>
                  </a:cubicBezTo>
                  <a:cubicBezTo>
                    <a:pt x="1533" y="1668"/>
                    <a:pt x="1608" y="1653"/>
                    <a:pt x="1667" y="1623"/>
                  </a:cubicBezTo>
                  <a:lnTo>
                    <a:pt x="2829" y="938"/>
                  </a:lnTo>
                  <a:cubicBezTo>
                    <a:pt x="2888" y="908"/>
                    <a:pt x="2918" y="879"/>
                    <a:pt x="2888" y="819"/>
                  </a:cubicBezTo>
                  <a:lnTo>
                    <a:pt x="2888" y="700"/>
                  </a:lnTo>
                  <a:lnTo>
                    <a:pt x="2799" y="700"/>
                  </a:lnTo>
                  <a:lnTo>
                    <a:pt x="1667" y="45"/>
                  </a:lnTo>
                  <a:cubicBezTo>
                    <a:pt x="1608" y="15"/>
                    <a:pt x="1533"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5"/>
            <p:cNvSpPr/>
            <p:nvPr/>
          </p:nvSpPr>
          <p:spPr>
            <a:xfrm>
              <a:off x="1356975" y="2872750"/>
              <a:ext cx="72225" cy="41700"/>
            </a:xfrm>
            <a:custGeom>
              <a:avLst/>
              <a:gdLst/>
              <a:ahLst/>
              <a:cxnLst/>
              <a:rect l="l" t="t" r="r" b="b"/>
              <a:pathLst>
                <a:path w="2889" h="1668" extrusionOk="0">
                  <a:moveTo>
                    <a:pt x="1430" y="0"/>
                  </a:moveTo>
                  <a:cubicBezTo>
                    <a:pt x="1355" y="0"/>
                    <a:pt x="1281" y="15"/>
                    <a:pt x="1221" y="45"/>
                  </a:cubicBezTo>
                  <a:lnTo>
                    <a:pt x="90" y="700"/>
                  </a:lnTo>
                  <a:lnTo>
                    <a:pt x="1" y="700"/>
                  </a:lnTo>
                  <a:lnTo>
                    <a:pt x="1" y="819"/>
                  </a:lnTo>
                  <a:lnTo>
                    <a:pt x="1" y="849"/>
                  </a:lnTo>
                  <a:cubicBezTo>
                    <a:pt x="1" y="879"/>
                    <a:pt x="30" y="908"/>
                    <a:pt x="90" y="938"/>
                  </a:cubicBezTo>
                  <a:lnTo>
                    <a:pt x="1251" y="1623"/>
                  </a:lnTo>
                  <a:cubicBezTo>
                    <a:pt x="1296" y="1653"/>
                    <a:pt x="1370" y="1668"/>
                    <a:pt x="1448" y="1668"/>
                  </a:cubicBezTo>
                  <a:cubicBezTo>
                    <a:pt x="1527" y="1668"/>
                    <a:pt x="1608" y="1653"/>
                    <a:pt x="1668" y="1623"/>
                  </a:cubicBezTo>
                  <a:lnTo>
                    <a:pt x="2799" y="938"/>
                  </a:lnTo>
                  <a:cubicBezTo>
                    <a:pt x="2859" y="908"/>
                    <a:pt x="2889" y="879"/>
                    <a:pt x="2889" y="819"/>
                  </a:cubicBezTo>
                  <a:lnTo>
                    <a:pt x="2889" y="700"/>
                  </a:lnTo>
                  <a:lnTo>
                    <a:pt x="2770" y="700"/>
                  </a:lnTo>
                  <a:lnTo>
                    <a:pt x="1638" y="45"/>
                  </a:lnTo>
                  <a:cubicBezTo>
                    <a:pt x="1579" y="15"/>
                    <a:pt x="1504"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5"/>
            <p:cNvSpPr/>
            <p:nvPr/>
          </p:nvSpPr>
          <p:spPr>
            <a:xfrm>
              <a:off x="1401650" y="2846700"/>
              <a:ext cx="72225" cy="41700"/>
            </a:xfrm>
            <a:custGeom>
              <a:avLst/>
              <a:gdLst/>
              <a:ahLst/>
              <a:cxnLst/>
              <a:rect l="l" t="t" r="r" b="b"/>
              <a:pathLst>
                <a:path w="2889" h="1668" extrusionOk="0">
                  <a:moveTo>
                    <a:pt x="1448" y="0"/>
                  </a:moveTo>
                  <a:cubicBezTo>
                    <a:pt x="1370" y="0"/>
                    <a:pt x="1295" y="15"/>
                    <a:pt x="1251" y="45"/>
                  </a:cubicBezTo>
                  <a:lnTo>
                    <a:pt x="119" y="700"/>
                  </a:lnTo>
                  <a:lnTo>
                    <a:pt x="0" y="700"/>
                  </a:lnTo>
                  <a:lnTo>
                    <a:pt x="0" y="819"/>
                  </a:lnTo>
                  <a:lnTo>
                    <a:pt x="0" y="849"/>
                  </a:lnTo>
                  <a:cubicBezTo>
                    <a:pt x="0" y="879"/>
                    <a:pt x="30" y="908"/>
                    <a:pt x="89" y="938"/>
                  </a:cubicBezTo>
                  <a:lnTo>
                    <a:pt x="1251" y="1623"/>
                  </a:lnTo>
                  <a:cubicBezTo>
                    <a:pt x="1310" y="1653"/>
                    <a:pt x="1385" y="1668"/>
                    <a:pt x="1459" y="1668"/>
                  </a:cubicBezTo>
                  <a:cubicBezTo>
                    <a:pt x="1533" y="1668"/>
                    <a:pt x="1608" y="1653"/>
                    <a:pt x="1667" y="1623"/>
                  </a:cubicBezTo>
                  <a:lnTo>
                    <a:pt x="2799" y="938"/>
                  </a:lnTo>
                  <a:cubicBezTo>
                    <a:pt x="2858" y="908"/>
                    <a:pt x="2888" y="879"/>
                    <a:pt x="2888" y="819"/>
                  </a:cubicBezTo>
                  <a:lnTo>
                    <a:pt x="2888" y="700"/>
                  </a:lnTo>
                  <a:lnTo>
                    <a:pt x="2799" y="700"/>
                  </a:lnTo>
                  <a:lnTo>
                    <a:pt x="1667" y="45"/>
                  </a:lnTo>
                  <a:cubicBezTo>
                    <a:pt x="1608" y="15"/>
                    <a:pt x="1526" y="0"/>
                    <a:pt x="1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5"/>
            <p:cNvSpPr/>
            <p:nvPr/>
          </p:nvSpPr>
          <p:spPr>
            <a:xfrm>
              <a:off x="1447050" y="2820650"/>
              <a:ext cx="72225" cy="41700"/>
            </a:xfrm>
            <a:custGeom>
              <a:avLst/>
              <a:gdLst/>
              <a:ahLst/>
              <a:cxnLst/>
              <a:rect l="l" t="t" r="r" b="b"/>
              <a:pathLst>
                <a:path w="2889" h="1668" extrusionOk="0">
                  <a:moveTo>
                    <a:pt x="1429" y="0"/>
                  </a:moveTo>
                  <a:cubicBezTo>
                    <a:pt x="1355" y="0"/>
                    <a:pt x="1281" y="15"/>
                    <a:pt x="1221" y="45"/>
                  </a:cubicBezTo>
                  <a:lnTo>
                    <a:pt x="90" y="700"/>
                  </a:lnTo>
                  <a:lnTo>
                    <a:pt x="0" y="700"/>
                  </a:lnTo>
                  <a:lnTo>
                    <a:pt x="0" y="819"/>
                  </a:lnTo>
                  <a:lnTo>
                    <a:pt x="0" y="849"/>
                  </a:lnTo>
                  <a:cubicBezTo>
                    <a:pt x="0" y="879"/>
                    <a:pt x="30" y="908"/>
                    <a:pt x="60" y="938"/>
                  </a:cubicBezTo>
                  <a:lnTo>
                    <a:pt x="1221" y="1623"/>
                  </a:lnTo>
                  <a:cubicBezTo>
                    <a:pt x="1281" y="1653"/>
                    <a:pt x="1355" y="1668"/>
                    <a:pt x="1429" y="1668"/>
                  </a:cubicBezTo>
                  <a:cubicBezTo>
                    <a:pt x="1504" y="1668"/>
                    <a:pt x="1578" y="1653"/>
                    <a:pt x="1638" y="1623"/>
                  </a:cubicBezTo>
                  <a:lnTo>
                    <a:pt x="2799" y="938"/>
                  </a:lnTo>
                  <a:cubicBezTo>
                    <a:pt x="2859" y="908"/>
                    <a:pt x="2888" y="879"/>
                    <a:pt x="2888" y="819"/>
                  </a:cubicBezTo>
                  <a:lnTo>
                    <a:pt x="2888" y="700"/>
                  </a:lnTo>
                  <a:lnTo>
                    <a:pt x="2769" y="700"/>
                  </a:lnTo>
                  <a:lnTo>
                    <a:pt x="1638" y="45"/>
                  </a:lnTo>
                  <a:cubicBezTo>
                    <a:pt x="1578" y="15"/>
                    <a:pt x="1504" y="0"/>
                    <a:pt x="1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5"/>
            <p:cNvSpPr/>
            <p:nvPr/>
          </p:nvSpPr>
          <p:spPr>
            <a:xfrm>
              <a:off x="1491700" y="2794600"/>
              <a:ext cx="72225" cy="41700"/>
            </a:xfrm>
            <a:custGeom>
              <a:avLst/>
              <a:gdLst/>
              <a:ahLst/>
              <a:cxnLst/>
              <a:rect l="l" t="t" r="r" b="b"/>
              <a:pathLst>
                <a:path w="2889" h="1668" extrusionOk="0">
                  <a:moveTo>
                    <a:pt x="1430" y="0"/>
                  </a:moveTo>
                  <a:cubicBezTo>
                    <a:pt x="1355" y="0"/>
                    <a:pt x="1281" y="15"/>
                    <a:pt x="1221" y="45"/>
                  </a:cubicBezTo>
                  <a:lnTo>
                    <a:pt x="90" y="700"/>
                  </a:lnTo>
                  <a:lnTo>
                    <a:pt x="1" y="700"/>
                  </a:lnTo>
                  <a:lnTo>
                    <a:pt x="1" y="819"/>
                  </a:lnTo>
                  <a:lnTo>
                    <a:pt x="1" y="849"/>
                  </a:lnTo>
                  <a:cubicBezTo>
                    <a:pt x="1" y="878"/>
                    <a:pt x="31" y="908"/>
                    <a:pt x="90" y="938"/>
                  </a:cubicBezTo>
                  <a:lnTo>
                    <a:pt x="1251" y="1623"/>
                  </a:lnTo>
                  <a:cubicBezTo>
                    <a:pt x="1296" y="1653"/>
                    <a:pt x="1370" y="1667"/>
                    <a:pt x="1449" y="1667"/>
                  </a:cubicBezTo>
                  <a:cubicBezTo>
                    <a:pt x="1527" y="1667"/>
                    <a:pt x="1609" y="1653"/>
                    <a:pt x="1668" y="1623"/>
                  </a:cubicBezTo>
                  <a:lnTo>
                    <a:pt x="2800" y="938"/>
                  </a:lnTo>
                  <a:cubicBezTo>
                    <a:pt x="2859" y="908"/>
                    <a:pt x="2889" y="878"/>
                    <a:pt x="2889" y="819"/>
                  </a:cubicBezTo>
                  <a:lnTo>
                    <a:pt x="2889" y="700"/>
                  </a:lnTo>
                  <a:lnTo>
                    <a:pt x="2770" y="700"/>
                  </a:lnTo>
                  <a:lnTo>
                    <a:pt x="1638" y="45"/>
                  </a:lnTo>
                  <a:cubicBezTo>
                    <a:pt x="1579" y="15"/>
                    <a:pt x="1504"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5"/>
            <p:cNvSpPr/>
            <p:nvPr/>
          </p:nvSpPr>
          <p:spPr>
            <a:xfrm>
              <a:off x="1220025" y="2741750"/>
              <a:ext cx="72225" cy="41700"/>
            </a:xfrm>
            <a:custGeom>
              <a:avLst/>
              <a:gdLst/>
              <a:ahLst/>
              <a:cxnLst/>
              <a:rect l="l" t="t" r="r" b="b"/>
              <a:pathLst>
                <a:path w="2889" h="1668" extrusionOk="0">
                  <a:moveTo>
                    <a:pt x="1429" y="0"/>
                  </a:moveTo>
                  <a:cubicBezTo>
                    <a:pt x="1355" y="0"/>
                    <a:pt x="1281" y="15"/>
                    <a:pt x="1221" y="45"/>
                  </a:cubicBezTo>
                  <a:lnTo>
                    <a:pt x="90" y="700"/>
                  </a:lnTo>
                  <a:lnTo>
                    <a:pt x="0" y="700"/>
                  </a:lnTo>
                  <a:lnTo>
                    <a:pt x="0" y="819"/>
                  </a:lnTo>
                  <a:cubicBezTo>
                    <a:pt x="0" y="878"/>
                    <a:pt x="30" y="908"/>
                    <a:pt x="90" y="938"/>
                  </a:cubicBezTo>
                  <a:lnTo>
                    <a:pt x="1221" y="1623"/>
                  </a:lnTo>
                  <a:cubicBezTo>
                    <a:pt x="1281" y="1653"/>
                    <a:pt x="1362" y="1667"/>
                    <a:pt x="1441" y="1667"/>
                  </a:cubicBezTo>
                  <a:cubicBezTo>
                    <a:pt x="1519" y="1667"/>
                    <a:pt x="1593" y="1653"/>
                    <a:pt x="1638" y="1623"/>
                  </a:cubicBezTo>
                  <a:lnTo>
                    <a:pt x="2799" y="938"/>
                  </a:lnTo>
                  <a:cubicBezTo>
                    <a:pt x="2859" y="908"/>
                    <a:pt x="2888" y="878"/>
                    <a:pt x="2888" y="819"/>
                  </a:cubicBezTo>
                  <a:lnTo>
                    <a:pt x="2888" y="700"/>
                  </a:lnTo>
                  <a:lnTo>
                    <a:pt x="2769" y="700"/>
                  </a:lnTo>
                  <a:lnTo>
                    <a:pt x="1638" y="45"/>
                  </a:lnTo>
                  <a:cubicBezTo>
                    <a:pt x="1578" y="15"/>
                    <a:pt x="1504" y="0"/>
                    <a:pt x="1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5"/>
            <p:cNvSpPr/>
            <p:nvPr/>
          </p:nvSpPr>
          <p:spPr>
            <a:xfrm>
              <a:off x="1290725" y="2752900"/>
              <a:ext cx="72225" cy="41725"/>
            </a:xfrm>
            <a:custGeom>
              <a:avLst/>
              <a:gdLst/>
              <a:ahLst/>
              <a:cxnLst/>
              <a:rect l="l" t="t" r="r" b="b"/>
              <a:pathLst>
                <a:path w="2889" h="1669" extrusionOk="0">
                  <a:moveTo>
                    <a:pt x="1430" y="1"/>
                  </a:moveTo>
                  <a:cubicBezTo>
                    <a:pt x="1355" y="1"/>
                    <a:pt x="1281" y="16"/>
                    <a:pt x="1221" y="45"/>
                  </a:cubicBezTo>
                  <a:lnTo>
                    <a:pt x="90" y="700"/>
                  </a:lnTo>
                  <a:lnTo>
                    <a:pt x="1" y="700"/>
                  </a:lnTo>
                  <a:lnTo>
                    <a:pt x="1" y="820"/>
                  </a:lnTo>
                  <a:lnTo>
                    <a:pt x="1" y="849"/>
                  </a:lnTo>
                  <a:cubicBezTo>
                    <a:pt x="1" y="879"/>
                    <a:pt x="31" y="909"/>
                    <a:pt x="60" y="968"/>
                  </a:cubicBezTo>
                  <a:lnTo>
                    <a:pt x="1221" y="1623"/>
                  </a:lnTo>
                  <a:cubicBezTo>
                    <a:pt x="1281" y="1653"/>
                    <a:pt x="1355" y="1668"/>
                    <a:pt x="1430" y="1668"/>
                  </a:cubicBezTo>
                  <a:cubicBezTo>
                    <a:pt x="1504" y="1668"/>
                    <a:pt x="1579" y="1653"/>
                    <a:pt x="1638" y="1623"/>
                  </a:cubicBezTo>
                  <a:lnTo>
                    <a:pt x="2800" y="968"/>
                  </a:lnTo>
                  <a:cubicBezTo>
                    <a:pt x="2859" y="909"/>
                    <a:pt x="2889" y="879"/>
                    <a:pt x="2889" y="820"/>
                  </a:cubicBezTo>
                  <a:lnTo>
                    <a:pt x="2889" y="700"/>
                  </a:lnTo>
                  <a:lnTo>
                    <a:pt x="2770" y="700"/>
                  </a:lnTo>
                  <a:lnTo>
                    <a:pt x="1638" y="45"/>
                  </a:lnTo>
                  <a:cubicBezTo>
                    <a:pt x="1579" y="16"/>
                    <a:pt x="1504"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5"/>
            <p:cNvSpPr/>
            <p:nvPr/>
          </p:nvSpPr>
          <p:spPr>
            <a:xfrm>
              <a:off x="1335400" y="2726850"/>
              <a:ext cx="72225" cy="41700"/>
            </a:xfrm>
            <a:custGeom>
              <a:avLst/>
              <a:gdLst/>
              <a:ahLst/>
              <a:cxnLst/>
              <a:rect l="l" t="t" r="r" b="b"/>
              <a:pathLst>
                <a:path w="2889" h="1668" extrusionOk="0">
                  <a:moveTo>
                    <a:pt x="1429" y="1"/>
                  </a:moveTo>
                  <a:cubicBezTo>
                    <a:pt x="1355" y="1"/>
                    <a:pt x="1280" y="16"/>
                    <a:pt x="1221" y="45"/>
                  </a:cubicBezTo>
                  <a:lnTo>
                    <a:pt x="90" y="700"/>
                  </a:lnTo>
                  <a:lnTo>
                    <a:pt x="0" y="700"/>
                  </a:lnTo>
                  <a:lnTo>
                    <a:pt x="0" y="819"/>
                  </a:lnTo>
                  <a:lnTo>
                    <a:pt x="0" y="849"/>
                  </a:lnTo>
                  <a:cubicBezTo>
                    <a:pt x="0" y="879"/>
                    <a:pt x="30" y="909"/>
                    <a:pt x="90" y="939"/>
                  </a:cubicBezTo>
                  <a:lnTo>
                    <a:pt x="1251" y="1623"/>
                  </a:lnTo>
                  <a:cubicBezTo>
                    <a:pt x="1295" y="1653"/>
                    <a:pt x="1370" y="1668"/>
                    <a:pt x="1448" y="1668"/>
                  </a:cubicBezTo>
                  <a:cubicBezTo>
                    <a:pt x="1526" y="1668"/>
                    <a:pt x="1608" y="1653"/>
                    <a:pt x="1668" y="1623"/>
                  </a:cubicBezTo>
                  <a:lnTo>
                    <a:pt x="2799" y="939"/>
                  </a:lnTo>
                  <a:cubicBezTo>
                    <a:pt x="2859" y="909"/>
                    <a:pt x="2888" y="879"/>
                    <a:pt x="2888" y="819"/>
                  </a:cubicBezTo>
                  <a:lnTo>
                    <a:pt x="2888" y="700"/>
                  </a:lnTo>
                  <a:lnTo>
                    <a:pt x="2769" y="700"/>
                  </a:lnTo>
                  <a:lnTo>
                    <a:pt x="1638" y="45"/>
                  </a:lnTo>
                  <a:cubicBezTo>
                    <a:pt x="1578" y="16"/>
                    <a:pt x="1504" y="1"/>
                    <a:pt x="1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5"/>
            <p:cNvSpPr/>
            <p:nvPr/>
          </p:nvSpPr>
          <p:spPr>
            <a:xfrm>
              <a:off x="1358475" y="2766300"/>
              <a:ext cx="72225" cy="41725"/>
            </a:xfrm>
            <a:custGeom>
              <a:avLst/>
              <a:gdLst/>
              <a:ahLst/>
              <a:cxnLst/>
              <a:rect l="l" t="t" r="r" b="b"/>
              <a:pathLst>
                <a:path w="2889" h="1669" extrusionOk="0">
                  <a:moveTo>
                    <a:pt x="1448" y="1"/>
                  </a:moveTo>
                  <a:cubicBezTo>
                    <a:pt x="1370" y="1"/>
                    <a:pt x="1295" y="16"/>
                    <a:pt x="1251" y="45"/>
                  </a:cubicBezTo>
                  <a:lnTo>
                    <a:pt x="119" y="700"/>
                  </a:lnTo>
                  <a:lnTo>
                    <a:pt x="0" y="700"/>
                  </a:lnTo>
                  <a:lnTo>
                    <a:pt x="0" y="819"/>
                  </a:lnTo>
                  <a:lnTo>
                    <a:pt x="0" y="849"/>
                  </a:lnTo>
                  <a:cubicBezTo>
                    <a:pt x="0" y="879"/>
                    <a:pt x="30" y="909"/>
                    <a:pt x="90" y="939"/>
                  </a:cubicBezTo>
                  <a:lnTo>
                    <a:pt x="1251" y="1623"/>
                  </a:lnTo>
                  <a:cubicBezTo>
                    <a:pt x="1310" y="1653"/>
                    <a:pt x="1385" y="1668"/>
                    <a:pt x="1459" y="1668"/>
                  </a:cubicBezTo>
                  <a:cubicBezTo>
                    <a:pt x="1534" y="1668"/>
                    <a:pt x="1608" y="1653"/>
                    <a:pt x="1668" y="1623"/>
                  </a:cubicBezTo>
                  <a:lnTo>
                    <a:pt x="2799" y="939"/>
                  </a:lnTo>
                  <a:cubicBezTo>
                    <a:pt x="2859" y="909"/>
                    <a:pt x="2888" y="879"/>
                    <a:pt x="2888" y="819"/>
                  </a:cubicBezTo>
                  <a:lnTo>
                    <a:pt x="2888" y="700"/>
                  </a:lnTo>
                  <a:lnTo>
                    <a:pt x="2799" y="700"/>
                  </a:lnTo>
                  <a:lnTo>
                    <a:pt x="1668" y="45"/>
                  </a:lnTo>
                  <a:cubicBezTo>
                    <a:pt x="1608" y="16"/>
                    <a:pt x="1526" y="1"/>
                    <a:pt x="14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5"/>
            <p:cNvSpPr/>
            <p:nvPr/>
          </p:nvSpPr>
          <p:spPr>
            <a:xfrm>
              <a:off x="1404625" y="2792550"/>
              <a:ext cx="72225" cy="42075"/>
            </a:xfrm>
            <a:custGeom>
              <a:avLst/>
              <a:gdLst/>
              <a:ahLst/>
              <a:cxnLst/>
              <a:rect l="l" t="t" r="r" b="b"/>
              <a:pathLst>
                <a:path w="2889" h="1683" extrusionOk="0">
                  <a:moveTo>
                    <a:pt x="1429" y="0"/>
                  </a:moveTo>
                  <a:cubicBezTo>
                    <a:pt x="1355" y="0"/>
                    <a:pt x="1280" y="23"/>
                    <a:pt x="1221" y="67"/>
                  </a:cubicBezTo>
                  <a:lnTo>
                    <a:pt x="90" y="722"/>
                  </a:lnTo>
                  <a:lnTo>
                    <a:pt x="0" y="722"/>
                  </a:lnTo>
                  <a:lnTo>
                    <a:pt x="0" y="841"/>
                  </a:lnTo>
                  <a:cubicBezTo>
                    <a:pt x="0" y="901"/>
                    <a:pt x="30" y="931"/>
                    <a:pt x="90" y="960"/>
                  </a:cubicBezTo>
                  <a:lnTo>
                    <a:pt x="1221" y="1615"/>
                  </a:lnTo>
                  <a:cubicBezTo>
                    <a:pt x="1280" y="1660"/>
                    <a:pt x="1362" y="1682"/>
                    <a:pt x="1441" y="1682"/>
                  </a:cubicBezTo>
                  <a:cubicBezTo>
                    <a:pt x="1519" y="1682"/>
                    <a:pt x="1593" y="1660"/>
                    <a:pt x="1638" y="1615"/>
                  </a:cubicBezTo>
                  <a:lnTo>
                    <a:pt x="2799" y="960"/>
                  </a:lnTo>
                  <a:cubicBezTo>
                    <a:pt x="2858" y="931"/>
                    <a:pt x="2888" y="871"/>
                    <a:pt x="2888" y="841"/>
                  </a:cubicBezTo>
                  <a:lnTo>
                    <a:pt x="2888" y="692"/>
                  </a:lnTo>
                  <a:lnTo>
                    <a:pt x="2769" y="692"/>
                  </a:lnTo>
                  <a:lnTo>
                    <a:pt x="1638" y="67"/>
                  </a:lnTo>
                  <a:cubicBezTo>
                    <a:pt x="1578" y="23"/>
                    <a:pt x="1504" y="0"/>
                    <a:pt x="1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5"/>
            <p:cNvSpPr/>
            <p:nvPr/>
          </p:nvSpPr>
          <p:spPr>
            <a:xfrm>
              <a:off x="1449275" y="2766300"/>
              <a:ext cx="72225" cy="42275"/>
            </a:xfrm>
            <a:custGeom>
              <a:avLst/>
              <a:gdLst/>
              <a:ahLst/>
              <a:cxnLst/>
              <a:rect l="l" t="t" r="r" b="b"/>
              <a:pathLst>
                <a:path w="2889" h="1691" extrusionOk="0">
                  <a:moveTo>
                    <a:pt x="1441" y="1"/>
                  </a:moveTo>
                  <a:cubicBezTo>
                    <a:pt x="1363" y="1"/>
                    <a:pt x="1281" y="16"/>
                    <a:pt x="1221" y="45"/>
                  </a:cubicBezTo>
                  <a:lnTo>
                    <a:pt x="90" y="730"/>
                  </a:lnTo>
                  <a:lnTo>
                    <a:pt x="1" y="730"/>
                  </a:lnTo>
                  <a:lnTo>
                    <a:pt x="1" y="849"/>
                  </a:lnTo>
                  <a:cubicBezTo>
                    <a:pt x="1" y="909"/>
                    <a:pt x="30" y="939"/>
                    <a:pt x="90" y="968"/>
                  </a:cubicBezTo>
                  <a:lnTo>
                    <a:pt x="1251" y="1623"/>
                  </a:lnTo>
                  <a:cubicBezTo>
                    <a:pt x="1311" y="1668"/>
                    <a:pt x="1385" y="1690"/>
                    <a:pt x="1460" y="1690"/>
                  </a:cubicBezTo>
                  <a:cubicBezTo>
                    <a:pt x="1534" y="1690"/>
                    <a:pt x="1608" y="1668"/>
                    <a:pt x="1668" y="1623"/>
                  </a:cubicBezTo>
                  <a:lnTo>
                    <a:pt x="2799" y="968"/>
                  </a:lnTo>
                  <a:cubicBezTo>
                    <a:pt x="2859" y="939"/>
                    <a:pt x="2889" y="879"/>
                    <a:pt x="2889" y="849"/>
                  </a:cubicBezTo>
                  <a:lnTo>
                    <a:pt x="2889" y="700"/>
                  </a:lnTo>
                  <a:lnTo>
                    <a:pt x="2770" y="700"/>
                  </a:lnTo>
                  <a:lnTo>
                    <a:pt x="1638" y="45"/>
                  </a:lnTo>
                  <a:cubicBezTo>
                    <a:pt x="1594" y="16"/>
                    <a:pt x="1519" y="1"/>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5"/>
            <p:cNvSpPr/>
            <p:nvPr/>
          </p:nvSpPr>
          <p:spPr>
            <a:xfrm>
              <a:off x="1493950" y="2740250"/>
              <a:ext cx="72225" cy="42275"/>
            </a:xfrm>
            <a:custGeom>
              <a:avLst/>
              <a:gdLst/>
              <a:ahLst/>
              <a:cxnLst/>
              <a:rect l="l" t="t" r="r" b="b"/>
              <a:pathLst>
                <a:path w="2889" h="1691" extrusionOk="0">
                  <a:moveTo>
                    <a:pt x="1459" y="1"/>
                  </a:moveTo>
                  <a:cubicBezTo>
                    <a:pt x="1385" y="1"/>
                    <a:pt x="1310" y="15"/>
                    <a:pt x="1251" y="45"/>
                  </a:cubicBezTo>
                  <a:lnTo>
                    <a:pt x="119" y="730"/>
                  </a:lnTo>
                  <a:lnTo>
                    <a:pt x="0" y="730"/>
                  </a:lnTo>
                  <a:lnTo>
                    <a:pt x="0" y="849"/>
                  </a:lnTo>
                  <a:cubicBezTo>
                    <a:pt x="30" y="879"/>
                    <a:pt x="60" y="938"/>
                    <a:pt x="89" y="968"/>
                  </a:cubicBezTo>
                  <a:lnTo>
                    <a:pt x="1251" y="1623"/>
                  </a:lnTo>
                  <a:cubicBezTo>
                    <a:pt x="1310" y="1668"/>
                    <a:pt x="1385" y="1690"/>
                    <a:pt x="1459" y="1690"/>
                  </a:cubicBezTo>
                  <a:cubicBezTo>
                    <a:pt x="1533" y="1690"/>
                    <a:pt x="1608" y="1668"/>
                    <a:pt x="1667" y="1623"/>
                  </a:cubicBezTo>
                  <a:lnTo>
                    <a:pt x="2829" y="968"/>
                  </a:lnTo>
                  <a:cubicBezTo>
                    <a:pt x="2888" y="938"/>
                    <a:pt x="2888" y="879"/>
                    <a:pt x="2888" y="849"/>
                  </a:cubicBezTo>
                  <a:lnTo>
                    <a:pt x="2888" y="700"/>
                  </a:lnTo>
                  <a:lnTo>
                    <a:pt x="2799" y="700"/>
                  </a:lnTo>
                  <a:lnTo>
                    <a:pt x="1667" y="45"/>
                  </a:lnTo>
                  <a:cubicBezTo>
                    <a:pt x="1608" y="15"/>
                    <a:pt x="1533"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5"/>
            <p:cNvSpPr/>
            <p:nvPr/>
          </p:nvSpPr>
          <p:spPr>
            <a:xfrm>
              <a:off x="1539350" y="2714200"/>
              <a:ext cx="72225" cy="41700"/>
            </a:xfrm>
            <a:custGeom>
              <a:avLst/>
              <a:gdLst/>
              <a:ahLst/>
              <a:cxnLst/>
              <a:rect l="l" t="t" r="r" b="b"/>
              <a:pathLst>
                <a:path w="2889" h="1668" extrusionOk="0">
                  <a:moveTo>
                    <a:pt x="1429" y="0"/>
                  </a:moveTo>
                  <a:cubicBezTo>
                    <a:pt x="1355" y="0"/>
                    <a:pt x="1281" y="15"/>
                    <a:pt x="1221" y="45"/>
                  </a:cubicBezTo>
                  <a:lnTo>
                    <a:pt x="90" y="700"/>
                  </a:lnTo>
                  <a:lnTo>
                    <a:pt x="0" y="700"/>
                  </a:lnTo>
                  <a:lnTo>
                    <a:pt x="0" y="849"/>
                  </a:lnTo>
                  <a:cubicBezTo>
                    <a:pt x="0" y="879"/>
                    <a:pt x="30" y="938"/>
                    <a:pt x="90" y="968"/>
                  </a:cubicBezTo>
                  <a:lnTo>
                    <a:pt x="1221" y="1623"/>
                  </a:lnTo>
                  <a:cubicBezTo>
                    <a:pt x="1281" y="1653"/>
                    <a:pt x="1362" y="1668"/>
                    <a:pt x="1441" y="1668"/>
                  </a:cubicBezTo>
                  <a:cubicBezTo>
                    <a:pt x="1519" y="1668"/>
                    <a:pt x="1593" y="1653"/>
                    <a:pt x="1638" y="1623"/>
                  </a:cubicBezTo>
                  <a:lnTo>
                    <a:pt x="2799" y="968"/>
                  </a:lnTo>
                  <a:cubicBezTo>
                    <a:pt x="2859" y="938"/>
                    <a:pt x="2888" y="879"/>
                    <a:pt x="2888" y="849"/>
                  </a:cubicBezTo>
                  <a:lnTo>
                    <a:pt x="2888" y="700"/>
                  </a:lnTo>
                  <a:lnTo>
                    <a:pt x="2769" y="700"/>
                  </a:lnTo>
                  <a:lnTo>
                    <a:pt x="1638" y="45"/>
                  </a:lnTo>
                  <a:cubicBezTo>
                    <a:pt x="1578" y="15"/>
                    <a:pt x="1504" y="0"/>
                    <a:pt x="1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5"/>
            <p:cNvSpPr/>
            <p:nvPr/>
          </p:nvSpPr>
          <p:spPr>
            <a:xfrm>
              <a:off x="1584000" y="2688150"/>
              <a:ext cx="72225" cy="41700"/>
            </a:xfrm>
            <a:custGeom>
              <a:avLst/>
              <a:gdLst/>
              <a:ahLst/>
              <a:cxnLst/>
              <a:rect l="l" t="t" r="r" b="b"/>
              <a:pathLst>
                <a:path w="2889" h="1668" extrusionOk="0">
                  <a:moveTo>
                    <a:pt x="1441" y="0"/>
                  </a:moveTo>
                  <a:cubicBezTo>
                    <a:pt x="1363" y="0"/>
                    <a:pt x="1281" y="15"/>
                    <a:pt x="1221" y="45"/>
                  </a:cubicBezTo>
                  <a:lnTo>
                    <a:pt x="90" y="700"/>
                  </a:lnTo>
                  <a:lnTo>
                    <a:pt x="1" y="700"/>
                  </a:lnTo>
                  <a:lnTo>
                    <a:pt x="1" y="849"/>
                  </a:lnTo>
                  <a:cubicBezTo>
                    <a:pt x="1" y="879"/>
                    <a:pt x="31" y="938"/>
                    <a:pt x="90" y="968"/>
                  </a:cubicBezTo>
                  <a:lnTo>
                    <a:pt x="1251" y="1623"/>
                  </a:lnTo>
                  <a:cubicBezTo>
                    <a:pt x="1311" y="1653"/>
                    <a:pt x="1385" y="1668"/>
                    <a:pt x="1460" y="1668"/>
                  </a:cubicBezTo>
                  <a:cubicBezTo>
                    <a:pt x="1534" y="1668"/>
                    <a:pt x="1609" y="1653"/>
                    <a:pt x="1668" y="1623"/>
                  </a:cubicBezTo>
                  <a:lnTo>
                    <a:pt x="2799" y="968"/>
                  </a:lnTo>
                  <a:cubicBezTo>
                    <a:pt x="2859" y="938"/>
                    <a:pt x="2889" y="879"/>
                    <a:pt x="2889" y="849"/>
                  </a:cubicBezTo>
                  <a:lnTo>
                    <a:pt x="2889" y="700"/>
                  </a:lnTo>
                  <a:lnTo>
                    <a:pt x="2770" y="700"/>
                  </a:lnTo>
                  <a:lnTo>
                    <a:pt x="1638" y="45"/>
                  </a:lnTo>
                  <a:cubicBezTo>
                    <a:pt x="1594" y="15"/>
                    <a:pt x="1519"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5"/>
            <p:cNvSpPr/>
            <p:nvPr/>
          </p:nvSpPr>
          <p:spPr>
            <a:xfrm>
              <a:off x="1628675" y="2662100"/>
              <a:ext cx="72225" cy="41700"/>
            </a:xfrm>
            <a:custGeom>
              <a:avLst/>
              <a:gdLst/>
              <a:ahLst/>
              <a:cxnLst/>
              <a:rect l="l" t="t" r="r" b="b"/>
              <a:pathLst>
                <a:path w="2889" h="1668" extrusionOk="0">
                  <a:moveTo>
                    <a:pt x="1459" y="0"/>
                  </a:moveTo>
                  <a:cubicBezTo>
                    <a:pt x="1385" y="0"/>
                    <a:pt x="1310" y="15"/>
                    <a:pt x="1251" y="45"/>
                  </a:cubicBezTo>
                  <a:lnTo>
                    <a:pt x="119" y="700"/>
                  </a:lnTo>
                  <a:lnTo>
                    <a:pt x="0" y="700"/>
                  </a:lnTo>
                  <a:lnTo>
                    <a:pt x="0" y="849"/>
                  </a:lnTo>
                  <a:cubicBezTo>
                    <a:pt x="30" y="879"/>
                    <a:pt x="30" y="938"/>
                    <a:pt x="89" y="968"/>
                  </a:cubicBezTo>
                  <a:lnTo>
                    <a:pt x="1251" y="1623"/>
                  </a:lnTo>
                  <a:cubicBezTo>
                    <a:pt x="1310" y="1653"/>
                    <a:pt x="1385" y="1668"/>
                    <a:pt x="1459" y="1668"/>
                  </a:cubicBezTo>
                  <a:cubicBezTo>
                    <a:pt x="1534" y="1668"/>
                    <a:pt x="1608" y="1653"/>
                    <a:pt x="1668" y="1623"/>
                  </a:cubicBezTo>
                  <a:lnTo>
                    <a:pt x="2829" y="968"/>
                  </a:lnTo>
                  <a:cubicBezTo>
                    <a:pt x="2888" y="938"/>
                    <a:pt x="2888" y="879"/>
                    <a:pt x="2888" y="849"/>
                  </a:cubicBezTo>
                  <a:lnTo>
                    <a:pt x="2888" y="700"/>
                  </a:lnTo>
                  <a:lnTo>
                    <a:pt x="2799" y="700"/>
                  </a:ln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5"/>
            <p:cNvSpPr/>
            <p:nvPr/>
          </p:nvSpPr>
          <p:spPr>
            <a:xfrm>
              <a:off x="1674075" y="2636050"/>
              <a:ext cx="72225" cy="41700"/>
            </a:xfrm>
            <a:custGeom>
              <a:avLst/>
              <a:gdLst/>
              <a:ahLst/>
              <a:cxnLst/>
              <a:rect l="l" t="t" r="r" b="b"/>
              <a:pathLst>
                <a:path w="2889" h="1668" extrusionOk="0">
                  <a:moveTo>
                    <a:pt x="1430" y="0"/>
                  </a:moveTo>
                  <a:cubicBezTo>
                    <a:pt x="1355" y="0"/>
                    <a:pt x="1281" y="15"/>
                    <a:pt x="1221" y="45"/>
                  </a:cubicBezTo>
                  <a:lnTo>
                    <a:pt x="90" y="700"/>
                  </a:lnTo>
                  <a:lnTo>
                    <a:pt x="0" y="700"/>
                  </a:lnTo>
                  <a:lnTo>
                    <a:pt x="0" y="849"/>
                  </a:lnTo>
                  <a:cubicBezTo>
                    <a:pt x="0" y="879"/>
                    <a:pt x="30" y="938"/>
                    <a:pt x="90" y="968"/>
                  </a:cubicBezTo>
                  <a:lnTo>
                    <a:pt x="1221" y="1623"/>
                  </a:lnTo>
                  <a:cubicBezTo>
                    <a:pt x="1281" y="1653"/>
                    <a:pt x="1363" y="1668"/>
                    <a:pt x="1441" y="1668"/>
                  </a:cubicBezTo>
                  <a:cubicBezTo>
                    <a:pt x="1519" y="1668"/>
                    <a:pt x="1593" y="1653"/>
                    <a:pt x="1638" y="1623"/>
                  </a:cubicBezTo>
                  <a:lnTo>
                    <a:pt x="2799" y="968"/>
                  </a:lnTo>
                  <a:cubicBezTo>
                    <a:pt x="2859" y="938"/>
                    <a:pt x="2888" y="879"/>
                    <a:pt x="2888" y="849"/>
                  </a:cubicBezTo>
                  <a:lnTo>
                    <a:pt x="2888" y="700"/>
                  </a:lnTo>
                  <a:lnTo>
                    <a:pt x="2769" y="700"/>
                  </a:lnTo>
                  <a:lnTo>
                    <a:pt x="1638" y="45"/>
                  </a:lnTo>
                  <a:cubicBezTo>
                    <a:pt x="1578" y="15"/>
                    <a:pt x="1504"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5"/>
            <p:cNvSpPr/>
            <p:nvPr/>
          </p:nvSpPr>
          <p:spPr>
            <a:xfrm>
              <a:off x="1718725" y="2610000"/>
              <a:ext cx="72225" cy="41700"/>
            </a:xfrm>
            <a:custGeom>
              <a:avLst/>
              <a:gdLst/>
              <a:ahLst/>
              <a:cxnLst/>
              <a:rect l="l" t="t" r="r" b="b"/>
              <a:pathLst>
                <a:path w="2889" h="1668" extrusionOk="0">
                  <a:moveTo>
                    <a:pt x="1441" y="0"/>
                  </a:moveTo>
                  <a:cubicBezTo>
                    <a:pt x="1363" y="0"/>
                    <a:pt x="1281" y="15"/>
                    <a:pt x="1222" y="45"/>
                  </a:cubicBezTo>
                  <a:lnTo>
                    <a:pt x="90" y="700"/>
                  </a:lnTo>
                  <a:lnTo>
                    <a:pt x="1" y="700"/>
                  </a:lnTo>
                  <a:lnTo>
                    <a:pt x="1" y="849"/>
                  </a:lnTo>
                  <a:cubicBezTo>
                    <a:pt x="1" y="878"/>
                    <a:pt x="31" y="938"/>
                    <a:pt x="90" y="968"/>
                  </a:cubicBezTo>
                  <a:lnTo>
                    <a:pt x="1251" y="1623"/>
                  </a:lnTo>
                  <a:cubicBezTo>
                    <a:pt x="1311" y="1653"/>
                    <a:pt x="1385" y="1667"/>
                    <a:pt x="1460" y="1667"/>
                  </a:cubicBezTo>
                  <a:cubicBezTo>
                    <a:pt x="1534" y="1667"/>
                    <a:pt x="1609" y="1653"/>
                    <a:pt x="1668" y="1623"/>
                  </a:cubicBezTo>
                  <a:lnTo>
                    <a:pt x="2800" y="968"/>
                  </a:lnTo>
                  <a:cubicBezTo>
                    <a:pt x="2859" y="908"/>
                    <a:pt x="2889" y="878"/>
                    <a:pt x="2889" y="849"/>
                  </a:cubicBezTo>
                  <a:lnTo>
                    <a:pt x="2889" y="700"/>
                  </a:lnTo>
                  <a:lnTo>
                    <a:pt x="2770" y="700"/>
                  </a:lnTo>
                  <a:lnTo>
                    <a:pt x="1638" y="45"/>
                  </a:lnTo>
                  <a:cubicBezTo>
                    <a:pt x="1594" y="15"/>
                    <a:pt x="1519"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5"/>
            <p:cNvSpPr/>
            <p:nvPr/>
          </p:nvSpPr>
          <p:spPr>
            <a:xfrm>
              <a:off x="1763400" y="2583950"/>
              <a:ext cx="72225" cy="41700"/>
            </a:xfrm>
            <a:custGeom>
              <a:avLst/>
              <a:gdLst/>
              <a:ahLst/>
              <a:cxnLst/>
              <a:rect l="l" t="t" r="r" b="b"/>
              <a:pathLst>
                <a:path w="2889" h="1668" extrusionOk="0">
                  <a:moveTo>
                    <a:pt x="1459" y="0"/>
                  </a:moveTo>
                  <a:cubicBezTo>
                    <a:pt x="1385" y="0"/>
                    <a:pt x="1310" y="15"/>
                    <a:pt x="1251" y="45"/>
                  </a:cubicBezTo>
                  <a:lnTo>
                    <a:pt x="119" y="700"/>
                  </a:lnTo>
                  <a:lnTo>
                    <a:pt x="0" y="700"/>
                  </a:lnTo>
                  <a:lnTo>
                    <a:pt x="0" y="819"/>
                  </a:lnTo>
                  <a:lnTo>
                    <a:pt x="0" y="849"/>
                  </a:lnTo>
                  <a:cubicBezTo>
                    <a:pt x="30" y="878"/>
                    <a:pt x="30" y="938"/>
                    <a:pt x="90" y="968"/>
                  </a:cubicBezTo>
                  <a:lnTo>
                    <a:pt x="1251" y="1623"/>
                  </a:lnTo>
                  <a:cubicBezTo>
                    <a:pt x="1310" y="1652"/>
                    <a:pt x="1385" y="1667"/>
                    <a:pt x="1459" y="1667"/>
                  </a:cubicBezTo>
                  <a:cubicBezTo>
                    <a:pt x="1534" y="1667"/>
                    <a:pt x="1608" y="1652"/>
                    <a:pt x="1668" y="1623"/>
                  </a:cubicBezTo>
                  <a:lnTo>
                    <a:pt x="2829" y="968"/>
                  </a:lnTo>
                  <a:cubicBezTo>
                    <a:pt x="2888" y="908"/>
                    <a:pt x="2888" y="878"/>
                    <a:pt x="2888" y="819"/>
                  </a:cubicBezTo>
                  <a:lnTo>
                    <a:pt x="2888" y="700"/>
                  </a:lnTo>
                  <a:lnTo>
                    <a:pt x="2799" y="700"/>
                  </a:ln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5"/>
            <p:cNvSpPr/>
            <p:nvPr/>
          </p:nvSpPr>
          <p:spPr>
            <a:xfrm>
              <a:off x="1811775" y="2608500"/>
              <a:ext cx="72225" cy="41700"/>
            </a:xfrm>
            <a:custGeom>
              <a:avLst/>
              <a:gdLst/>
              <a:ahLst/>
              <a:cxnLst/>
              <a:rect l="l" t="t" r="r" b="b"/>
              <a:pathLst>
                <a:path w="2889" h="1668" extrusionOk="0">
                  <a:moveTo>
                    <a:pt x="1430" y="1"/>
                  </a:moveTo>
                  <a:cubicBezTo>
                    <a:pt x="1355" y="1"/>
                    <a:pt x="1281" y="15"/>
                    <a:pt x="1221" y="45"/>
                  </a:cubicBezTo>
                  <a:lnTo>
                    <a:pt x="90" y="700"/>
                  </a:lnTo>
                  <a:lnTo>
                    <a:pt x="1" y="700"/>
                  </a:lnTo>
                  <a:lnTo>
                    <a:pt x="1" y="819"/>
                  </a:lnTo>
                  <a:lnTo>
                    <a:pt x="1" y="849"/>
                  </a:lnTo>
                  <a:cubicBezTo>
                    <a:pt x="1" y="879"/>
                    <a:pt x="30" y="909"/>
                    <a:pt x="90" y="938"/>
                  </a:cubicBezTo>
                  <a:lnTo>
                    <a:pt x="1251" y="1623"/>
                  </a:lnTo>
                  <a:cubicBezTo>
                    <a:pt x="1311" y="1653"/>
                    <a:pt x="1385" y="1668"/>
                    <a:pt x="1460" y="1668"/>
                  </a:cubicBezTo>
                  <a:cubicBezTo>
                    <a:pt x="1534" y="1668"/>
                    <a:pt x="1608" y="1653"/>
                    <a:pt x="1668" y="1623"/>
                  </a:cubicBezTo>
                  <a:lnTo>
                    <a:pt x="2799" y="938"/>
                  </a:lnTo>
                  <a:cubicBezTo>
                    <a:pt x="2859" y="909"/>
                    <a:pt x="2889" y="879"/>
                    <a:pt x="2889" y="819"/>
                  </a:cubicBezTo>
                  <a:lnTo>
                    <a:pt x="2889" y="700"/>
                  </a:lnTo>
                  <a:lnTo>
                    <a:pt x="2770" y="700"/>
                  </a:lnTo>
                  <a:lnTo>
                    <a:pt x="1638" y="45"/>
                  </a:lnTo>
                  <a:cubicBezTo>
                    <a:pt x="1579" y="15"/>
                    <a:pt x="1504"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5"/>
            <p:cNvSpPr/>
            <p:nvPr/>
          </p:nvSpPr>
          <p:spPr>
            <a:xfrm>
              <a:off x="1856450" y="2582450"/>
              <a:ext cx="72225" cy="41700"/>
            </a:xfrm>
            <a:custGeom>
              <a:avLst/>
              <a:gdLst/>
              <a:ahLst/>
              <a:cxnLst/>
              <a:rect l="l" t="t" r="r" b="b"/>
              <a:pathLst>
                <a:path w="2889" h="1668" extrusionOk="0">
                  <a:moveTo>
                    <a:pt x="1459" y="0"/>
                  </a:moveTo>
                  <a:cubicBezTo>
                    <a:pt x="1385" y="0"/>
                    <a:pt x="1310" y="15"/>
                    <a:pt x="1251" y="45"/>
                  </a:cubicBezTo>
                  <a:lnTo>
                    <a:pt x="119" y="700"/>
                  </a:lnTo>
                  <a:lnTo>
                    <a:pt x="0" y="700"/>
                  </a:lnTo>
                  <a:lnTo>
                    <a:pt x="0" y="819"/>
                  </a:lnTo>
                  <a:lnTo>
                    <a:pt x="0" y="849"/>
                  </a:lnTo>
                  <a:cubicBezTo>
                    <a:pt x="0" y="879"/>
                    <a:pt x="30" y="909"/>
                    <a:pt x="89" y="938"/>
                  </a:cubicBezTo>
                  <a:lnTo>
                    <a:pt x="1251" y="1623"/>
                  </a:lnTo>
                  <a:cubicBezTo>
                    <a:pt x="1310" y="1653"/>
                    <a:pt x="1385" y="1668"/>
                    <a:pt x="1459" y="1668"/>
                  </a:cubicBezTo>
                  <a:cubicBezTo>
                    <a:pt x="1533" y="1668"/>
                    <a:pt x="1608" y="1653"/>
                    <a:pt x="1667" y="1623"/>
                  </a:cubicBezTo>
                  <a:lnTo>
                    <a:pt x="2829" y="938"/>
                  </a:lnTo>
                  <a:cubicBezTo>
                    <a:pt x="2858" y="909"/>
                    <a:pt x="2888" y="879"/>
                    <a:pt x="2888" y="819"/>
                  </a:cubicBezTo>
                  <a:lnTo>
                    <a:pt x="2888" y="700"/>
                  </a:lnTo>
                  <a:lnTo>
                    <a:pt x="2799" y="700"/>
                  </a:lnTo>
                  <a:lnTo>
                    <a:pt x="1667" y="45"/>
                  </a:lnTo>
                  <a:cubicBezTo>
                    <a:pt x="1608" y="15"/>
                    <a:pt x="1533"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5"/>
            <p:cNvSpPr/>
            <p:nvPr/>
          </p:nvSpPr>
          <p:spPr>
            <a:xfrm>
              <a:off x="1947250" y="2529600"/>
              <a:ext cx="72975" cy="41700"/>
            </a:xfrm>
            <a:custGeom>
              <a:avLst/>
              <a:gdLst/>
              <a:ahLst/>
              <a:cxnLst/>
              <a:rect l="l" t="t" r="r" b="b"/>
              <a:pathLst>
                <a:path w="2919" h="1668" extrusionOk="0">
                  <a:moveTo>
                    <a:pt x="1459" y="1"/>
                  </a:moveTo>
                  <a:cubicBezTo>
                    <a:pt x="1385" y="1"/>
                    <a:pt x="1311" y="15"/>
                    <a:pt x="1251" y="45"/>
                  </a:cubicBezTo>
                  <a:lnTo>
                    <a:pt x="120" y="700"/>
                  </a:lnTo>
                  <a:lnTo>
                    <a:pt x="0" y="700"/>
                  </a:lnTo>
                  <a:lnTo>
                    <a:pt x="0" y="819"/>
                  </a:lnTo>
                  <a:lnTo>
                    <a:pt x="0" y="849"/>
                  </a:lnTo>
                  <a:cubicBezTo>
                    <a:pt x="30" y="879"/>
                    <a:pt x="60" y="909"/>
                    <a:pt x="90" y="938"/>
                  </a:cubicBezTo>
                  <a:lnTo>
                    <a:pt x="1251" y="1623"/>
                  </a:lnTo>
                  <a:cubicBezTo>
                    <a:pt x="1311" y="1653"/>
                    <a:pt x="1385" y="1668"/>
                    <a:pt x="1459" y="1668"/>
                  </a:cubicBezTo>
                  <a:cubicBezTo>
                    <a:pt x="1534" y="1668"/>
                    <a:pt x="1608" y="1653"/>
                    <a:pt x="1668" y="1623"/>
                  </a:cubicBezTo>
                  <a:lnTo>
                    <a:pt x="2829" y="938"/>
                  </a:lnTo>
                  <a:cubicBezTo>
                    <a:pt x="2889" y="909"/>
                    <a:pt x="2918" y="879"/>
                    <a:pt x="2918" y="819"/>
                  </a:cubicBezTo>
                  <a:lnTo>
                    <a:pt x="2918" y="700"/>
                  </a:lnTo>
                  <a:lnTo>
                    <a:pt x="2799" y="700"/>
                  </a:lnTo>
                  <a:lnTo>
                    <a:pt x="1668" y="45"/>
                  </a:lnTo>
                  <a:cubicBezTo>
                    <a:pt x="1608" y="15"/>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5"/>
            <p:cNvSpPr/>
            <p:nvPr/>
          </p:nvSpPr>
          <p:spPr>
            <a:xfrm>
              <a:off x="1898125" y="2503550"/>
              <a:ext cx="76700" cy="43950"/>
            </a:xfrm>
            <a:custGeom>
              <a:avLst/>
              <a:gdLst/>
              <a:ahLst/>
              <a:cxnLst/>
              <a:rect l="l" t="t" r="r" b="b"/>
              <a:pathLst>
                <a:path w="3068" h="1758" extrusionOk="0">
                  <a:moveTo>
                    <a:pt x="1608" y="0"/>
                  </a:moveTo>
                  <a:cubicBezTo>
                    <a:pt x="1534" y="0"/>
                    <a:pt x="1459" y="15"/>
                    <a:pt x="1400" y="45"/>
                  </a:cubicBezTo>
                  <a:lnTo>
                    <a:pt x="1251" y="134"/>
                  </a:lnTo>
                  <a:lnTo>
                    <a:pt x="268" y="700"/>
                  </a:lnTo>
                  <a:lnTo>
                    <a:pt x="179" y="700"/>
                  </a:lnTo>
                  <a:lnTo>
                    <a:pt x="179" y="760"/>
                  </a:lnTo>
                  <a:lnTo>
                    <a:pt x="119" y="789"/>
                  </a:lnTo>
                  <a:lnTo>
                    <a:pt x="0" y="789"/>
                  </a:lnTo>
                  <a:lnTo>
                    <a:pt x="0" y="909"/>
                  </a:lnTo>
                  <a:lnTo>
                    <a:pt x="0" y="938"/>
                  </a:lnTo>
                  <a:cubicBezTo>
                    <a:pt x="0" y="968"/>
                    <a:pt x="30" y="998"/>
                    <a:pt x="90" y="1028"/>
                  </a:cubicBezTo>
                  <a:lnTo>
                    <a:pt x="1251" y="1712"/>
                  </a:lnTo>
                  <a:cubicBezTo>
                    <a:pt x="1310" y="1742"/>
                    <a:pt x="1385" y="1757"/>
                    <a:pt x="1459" y="1757"/>
                  </a:cubicBezTo>
                  <a:cubicBezTo>
                    <a:pt x="1534" y="1757"/>
                    <a:pt x="1608" y="1742"/>
                    <a:pt x="1668" y="1712"/>
                  </a:cubicBezTo>
                  <a:lnTo>
                    <a:pt x="2978" y="938"/>
                  </a:lnTo>
                  <a:cubicBezTo>
                    <a:pt x="3037" y="909"/>
                    <a:pt x="3067" y="879"/>
                    <a:pt x="3067" y="819"/>
                  </a:cubicBezTo>
                  <a:lnTo>
                    <a:pt x="3067" y="700"/>
                  </a:lnTo>
                  <a:lnTo>
                    <a:pt x="2948" y="700"/>
                  </a:lnTo>
                  <a:lnTo>
                    <a:pt x="1817" y="45"/>
                  </a:lnTo>
                  <a:cubicBezTo>
                    <a:pt x="1757" y="15"/>
                    <a:pt x="1683" y="0"/>
                    <a:pt x="16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5"/>
            <p:cNvSpPr/>
            <p:nvPr/>
          </p:nvSpPr>
          <p:spPr>
            <a:xfrm>
              <a:off x="1808800" y="2557875"/>
              <a:ext cx="72225" cy="41725"/>
            </a:xfrm>
            <a:custGeom>
              <a:avLst/>
              <a:gdLst/>
              <a:ahLst/>
              <a:cxnLst/>
              <a:rect l="l" t="t" r="r" b="b"/>
              <a:pathLst>
                <a:path w="2889" h="1669" extrusionOk="0">
                  <a:moveTo>
                    <a:pt x="1430" y="1"/>
                  </a:moveTo>
                  <a:cubicBezTo>
                    <a:pt x="1355" y="1"/>
                    <a:pt x="1281" y="16"/>
                    <a:pt x="1221" y="46"/>
                  </a:cubicBezTo>
                  <a:lnTo>
                    <a:pt x="90" y="701"/>
                  </a:lnTo>
                  <a:lnTo>
                    <a:pt x="0" y="701"/>
                  </a:lnTo>
                  <a:lnTo>
                    <a:pt x="0" y="820"/>
                  </a:lnTo>
                  <a:lnTo>
                    <a:pt x="0" y="849"/>
                  </a:lnTo>
                  <a:cubicBezTo>
                    <a:pt x="0" y="879"/>
                    <a:pt x="30" y="909"/>
                    <a:pt x="90" y="969"/>
                  </a:cubicBezTo>
                  <a:lnTo>
                    <a:pt x="1221" y="1624"/>
                  </a:lnTo>
                  <a:cubicBezTo>
                    <a:pt x="1281" y="1653"/>
                    <a:pt x="1363" y="1668"/>
                    <a:pt x="1441" y="1668"/>
                  </a:cubicBezTo>
                  <a:cubicBezTo>
                    <a:pt x="1519" y="1668"/>
                    <a:pt x="1593" y="1653"/>
                    <a:pt x="1638" y="1624"/>
                  </a:cubicBezTo>
                  <a:lnTo>
                    <a:pt x="2799" y="969"/>
                  </a:lnTo>
                  <a:cubicBezTo>
                    <a:pt x="2859" y="909"/>
                    <a:pt x="2889" y="879"/>
                    <a:pt x="2889" y="820"/>
                  </a:cubicBezTo>
                  <a:lnTo>
                    <a:pt x="2889" y="701"/>
                  </a:lnTo>
                  <a:lnTo>
                    <a:pt x="2769" y="701"/>
                  </a:lnTo>
                  <a:lnTo>
                    <a:pt x="1638" y="46"/>
                  </a:lnTo>
                  <a:cubicBezTo>
                    <a:pt x="1579" y="16"/>
                    <a:pt x="1504"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5"/>
            <p:cNvSpPr/>
            <p:nvPr/>
          </p:nvSpPr>
          <p:spPr>
            <a:xfrm>
              <a:off x="1853450" y="2531825"/>
              <a:ext cx="72250" cy="41725"/>
            </a:xfrm>
            <a:custGeom>
              <a:avLst/>
              <a:gdLst/>
              <a:ahLst/>
              <a:cxnLst/>
              <a:rect l="l" t="t" r="r" b="b"/>
              <a:pathLst>
                <a:path w="2890" h="1669" extrusionOk="0">
                  <a:moveTo>
                    <a:pt x="1441" y="1"/>
                  </a:moveTo>
                  <a:cubicBezTo>
                    <a:pt x="1363" y="1"/>
                    <a:pt x="1281" y="16"/>
                    <a:pt x="1222" y="46"/>
                  </a:cubicBezTo>
                  <a:lnTo>
                    <a:pt x="90" y="701"/>
                  </a:lnTo>
                  <a:lnTo>
                    <a:pt x="1" y="701"/>
                  </a:lnTo>
                  <a:lnTo>
                    <a:pt x="1" y="820"/>
                  </a:lnTo>
                  <a:lnTo>
                    <a:pt x="1" y="849"/>
                  </a:lnTo>
                  <a:cubicBezTo>
                    <a:pt x="1" y="879"/>
                    <a:pt x="31" y="909"/>
                    <a:pt x="90" y="939"/>
                  </a:cubicBezTo>
                  <a:lnTo>
                    <a:pt x="1251" y="1624"/>
                  </a:lnTo>
                  <a:cubicBezTo>
                    <a:pt x="1311" y="1653"/>
                    <a:pt x="1385" y="1668"/>
                    <a:pt x="1460" y="1668"/>
                  </a:cubicBezTo>
                  <a:cubicBezTo>
                    <a:pt x="1534" y="1668"/>
                    <a:pt x="1609" y="1653"/>
                    <a:pt x="1668" y="1624"/>
                  </a:cubicBezTo>
                  <a:lnTo>
                    <a:pt x="2800" y="939"/>
                  </a:lnTo>
                  <a:cubicBezTo>
                    <a:pt x="2859" y="909"/>
                    <a:pt x="2889" y="879"/>
                    <a:pt x="2889" y="820"/>
                  </a:cubicBezTo>
                  <a:lnTo>
                    <a:pt x="2889" y="701"/>
                  </a:lnTo>
                  <a:lnTo>
                    <a:pt x="2770" y="701"/>
                  </a:lnTo>
                  <a:lnTo>
                    <a:pt x="1639" y="46"/>
                  </a:lnTo>
                  <a:cubicBezTo>
                    <a:pt x="1594" y="16"/>
                    <a:pt x="1519" y="1"/>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5"/>
            <p:cNvSpPr/>
            <p:nvPr/>
          </p:nvSpPr>
          <p:spPr>
            <a:xfrm>
              <a:off x="1403875" y="2740250"/>
              <a:ext cx="72225" cy="41700"/>
            </a:xfrm>
            <a:custGeom>
              <a:avLst/>
              <a:gdLst/>
              <a:ahLst/>
              <a:cxnLst/>
              <a:rect l="l" t="t" r="r" b="b"/>
              <a:pathLst>
                <a:path w="2889" h="1668" extrusionOk="0">
                  <a:moveTo>
                    <a:pt x="1430" y="1"/>
                  </a:moveTo>
                  <a:cubicBezTo>
                    <a:pt x="1355" y="1"/>
                    <a:pt x="1281" y="15"/>
                    <a:pt x="1221" y="45"/>
                  </a:cubicBezTo>
                  <a:lnTo>
                    <a:pt x="90" y="700"/>
                  </a:lnTo>
                  <a:lnTo>
                    <a:pt x="0" y="700"/>
                  </a:lnTo>
                  <a:lnTo>
                    <a:pt x="0" y="819"/>
                  </a:lnTo>
                  <a:lnTo>
                    <a:pt x="0" y="849"/>
                  </a:lnTo>
                  <a:cubicBezTo>
                    <a:pt x="0" y="879"/>
                    <a:pt x="30" y="909"/>
                    <a:pt x="60" y="938"/>
                  </a:cubicBezTo>
                  <a:lnTo>
                    <a:pt x="1221" y="1623"/>
                  </a:lnTo>
                  <a:cubicBezTo>
                    <a:pt x="1281" y="1653"/>
                    <a:pt x="1355" y="1668"/>
                    <a:pt x="1430" y="1668"/>
                  </a:cubicBezTo>
                  <a:cubicBezTo>
                    <a:pt x="1504" y="1668"/>
                    <a:pt x="1578" y="1653"/>
                    <a:pt x="1638" y="1623"/>
                  </a:cubicBezTo>
                  <a:lnTo>
                    <a:pt x="2799" y="938"/>
                  </a:lnTo>
                  <a:cubicBezTo>
                    <a:pt x="2859" y="909"/>
                    <a:pt x="2888" y="879"/>
                    <a:pt x="2888" y="819"/>
                  </a:cubicBezTo>
                  <a:lnTo>
                    <a:pt x="2888" y="700"/>
                  </a:lnTo>
                  <a:lnTo>
                    <a:pt x="2769" y="700"/>
                  </a:lnTo>
                  <a:lnTo>
                    <a:pt x="1638" y="45"/>
                  </a:lnTo>
                  <a:cubicBezTo>
                    <a:pt x="1578" y="15"/>
                    <a:pt x="1504"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5"/>
            <p:cNvSpPr/>
            <p:nvPr/>
          </p:nvSpPr>
          <p:spPr>
            <a:xfrm>
              <a:off x="1448525" y="2714200"/>
              <a:ext cx="72225" cy="41700"/>
            </a:xfrm>
            <a:custGeom>
              <a:avLst/>
              <a:gdLst/>
              <a:ahLst/>
              <a:cxnLst/>
              <a:rect l="l" t="t" r="r" b="b"/>
              <a:pathLst>
                <a:path w="2889" h="1668" extrusionOk="0">
                  <a:moveTo>
                    <a:pt x="1430" y="0"/>
                  </a:moveTo>
                  <a:cubicBezTo>
                    <a:pt x="1356" y="0"/>
                    <a:pt x="1281" y="15"/>
                    <a:pt x="1222" y="45"/>
                  </a:cubicBezTo>
                  <a:lnTo>
                    <a:pt x="90" y="700"/>
                  </a:lnTo>
                  <a:lnTo>
                    <a:pt x="1" y="700"/>
                  </a:lnTo>
                  <a:lnTo>
                    <a:pt x="1" y="819"/>
                  </a:lnTo>
                  <a:lnTo>
                    <a:pt x="1" y="849"/>
                  </a:lnTo>
                  <a:cubicBezTo>
                    <a:pt x="1" y="879"/>
                    <a:pt x="31" y="909"/>
                    <a:pt x="90" y="938"/>
                  </a:cubicBezTo>
                  <a:lnTo>
                    <a:pt x="1251" y="1623"/>
                  </a:lnTo>
                  <a:cubicBezTo>
                    <a:pt x="1296" y="1653"/>
                    <a:pt x="1370" y="1668"/>
                    <a:pt x="1449" y="1668"/>
                  </a:cubicBezTo>
                  <a:cubicBezTo>
                    <a:pt x="1527" y="1668"/>
                    <a:pt x="1609" y="1653"/>
                    <a:pt x="1668" y="1623"/>
                  </a:cubicBezTo>
                  <a:lnTo>
                    <a:pt x="2800" y="938"/>
                  </a:lnTo>
                  <a:cubicBezTo>
                    <a:pt x="2859" y="909"/>
                    <a:pt x="2889" y="879"/>
                    <a:pt x="2889" y="819"/>
                  </a:cubicBezTo>
                  <a:lnTo>
                    <a:pt x="2889" y="700"/>
                  </a:lnTo>
                  <a:lnTo>
                    <a:pt x="2770" y="700"/>
                  </a:lnTo>
                  <a:lnTo>
                    <a:pt x="1638" y="45"/>
                  </a:lnTo>
                  <a:cubicBezTo>
                    <a:pt x="1579" y="15"/>
                    <a:pt x="1504"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5"/>
            <p:cNvSpPr/>
            <p:nvPr/>
          </p:nvSpPr>
          <p:spPr>
            <a:xfrm>
              <a:off x="1493200" y="2688150"/>
              <a:ext cx="72225" cy="41700"/>
            </a:xfrm>
            <a:custGeom>
              <a:avLst/>
              <a:gdLst/>
              <a:ahLst/>
              <a:cxnLst/>
              <a:rect l="l" t="t" r="r" b="b"/>
              <a:pathLst>
                <a:path w="2889" h="1668" extrusionOk="0">
                  <a:moveTo>
                    <a:pt x="1448" y="0"/>
                  </a:moveTo>
                  <a:cubicBezTo>
                    <a:pt x="1370" y="0"/>
                    <a:pt x="1295" y="15"/>
                    <a:pt x="1251" y="45"/>
                  </a:cubicBezTo>
                  <a:lnTo>
                    <a:pt x="119" y="700"/>
                  </a:lnTo>
                  <a:lnTo>
                    <a:pt x="0" y="700"/>
                  </a:lnTo>
                  <a:lnTo>
                    <a:pt x="0" y="819"/>
                  </a:lnTo>
                  <a:lnTo>
                    <a:pt x="0" y="849"/>
                  </a:lnTo>
                  <a:cubicBezTo>
                    <a:pt x="0" y="879"/>
                    <a:pt x="30" y="909"/>
                    <a:pt x="90" y="938"/>
                  </a:cubicBezTo>
                  <a:lnTo>
                    <a:pt x="1251" y="1623"/>
                  </a:lnTo>
                  <a:cubicBezTo>
                    <a:pt x="1310" y="1653"/>
                    <a:pt x="1385" y="1668"/>
                    <a:pt x="1459" y="1668"/>
                  </a:cubicBezTo>
                  <a:cubicBezTo>
                    <a:pt x="1534" y="1668"/>
                    <a:pt x="1608" y="1653"/>
                    <a:pt x="1668" y="1623"/>
                  </a:cubicBezTo>
                  <a:lnTo>
                    <a:pt x="2799" y="938"/>
                  </a:lnTo>
                  <a:cubicBezTo>
                    <a:pt x="2859" y="909"/>
                    <a:pt x="2888" y="879"/>
                    <a:pt x="2888" y="819"/>
                  </a:cubicBezTo>
                  <a:lnTo>
                    <a:pt x="2888" y="700"/>
                  </a:lnTo>
                  <a:lnTo>
                    <a:pt x="2799" y="700"/>
                  </a:lnTo>
                  <a:lnTo>
                    <a:pt x="1668" y="45"/>
                  </a:lnTo>
                  <a:cubicBezTo>
                    <a:pt x="1608" y="15"/>
                    <a:pt x="1526" y="0"/>
                    <a:pt x="1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5"/>
            <p:cNvSpPr/>
            <p:nvPr/>
          </p:nvSpPr>
          <p:spPr>
            <a:xfrm>
              <a:off x="1538600" y="2662100"/>
              <a:ext cx="72225" cy="41700"/>
            </a:xfrm>
            <a:custGeom>
              <a:avLst/>
              <a:gdLst/>
              <a:ahLst/>
              <a:cxnLst/>
              <a:rect l="l" t="t" r="r" b="b"/>
              <a:pathLst>
                <a:path w="2889" h="1668" extrusionOk="0">
                  <a:moveTo>
                    <a:pt x="1430" y="0"/>
                  </a:moveTo>
                  <a:cubicBezTo>
                    <a:pt x="1355" y="0"/>
                    <a:pt x="1281" y="15"/>
                    <a:pt x="1221" y="45"/>
                  </a:cubicBezTo>
                  <a:lnTo>
                    <a:pt x="90" y="700"/>
                  </a:lnTo>
                  <a:lnTo>
                    <a:pt x="1" y="700"/>
                  </a:lnTo>
                  <a:lnTo>
                    <a:pt x="1" y="819"/>
                  </a:lnTo>
                  <a:cubicBezTo>
                    <a:pt x="1" y="879"/>
                    <a:pt x="30" y="908"/>
                    <a:pt x="60" y="938"/>
                  </a:cubicBezTo>
                  <a:lnTo>
                    <a:pt x="1221" y="1623"/>
                  </a:lnTo>
                  <a:cubicBezTo>
                    <a:pt x="1281" y="1653"/>
                    <a:pt x="1355" y="1668"/>
                    <a:pt x="1430" y="1668"/>
                  </a:cubicBezTo>
                  <a:cubicBezTo>
                    <a:pt x="1504" y="1668"/>
                    <a:pt x="1579" y="1653"/>
                    <a:pt x="1638" y="1623"/>
                  </a:cubicBezTo>
                  <a:lnTo>
                    <a:pt x="2799" y="938"/>
                  </a:lnTo>
                  <a:cubicBezTo>
                    <a:pt x="2859" y="908"/>
                    <a:pt x="2889" y="879"/>
                    <a:pt x="2889" y="819"/>
                  </a:cubicBezTo>
                  <a:lnTo>
                    <a:pt x="2889" y="700"/>
                  </a:lnTo>
                  <a:lnTo>
                    <a:pt x="2770" y="700"/>
                  </a:lnTo>
                  <a:lnTo>
                    <a:pt x="1638" y="45"/>
                  </a:lnTo>
                  <a:cubicBezTo>
                    <a:pt x="1579" y="15"/>
                    <a:pt x="1504"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5"/>
            <p:cNvSpPr/>
            <p:nvPr/>
          </p:nvSpPr>
          <p:spPr>
            <a:xfrm>
              <a:off x="1583250" y="2635475"/>
              <a:ext cx="72250" cy="42275"/>
            </a:xfrm>
            <a:custGeom>
              <a:avLst/>
              <a:gdLst/>
              <a:ahLst/>
              <a:cxnLst/>
              <a:rect l="l" t="t" r="r" b="b"/>
              <a:pathLst>
                <a:path w="2890" h="1691" extrusionOk="0">
                  <a:moveTo>
                    <a:pt x="1430" y="1"/>
                  </a:moveTo>
                  <a:cubicBezTo>
                    <a:pt x="1356" y="1"/>
                    <a:pt x="1281" y="23"/>
                    <a:pt x="1222" y="68"/>
                  </a:cubicBezTo>
                  <a:lnTo>
                    <a:pt x="90" y="723"/>
                  </a:lnTo>
                  <a:lnTo>
                    <a:pt x="1" y="723"/>
                  </a:lnTo>
                  <a:lnTo>
                    <a:pt x="1" y="842"/>
                  </a:lnTo>
                  <a:cubicBezTo>
                    <a:pt x="1" y="902"/>
                    <a:pt x="31" y="931"/>
                    <a:pt x="90" y="961"/>
                  </a:cubicBezTo>
                  <a:lnTo>
                    <a:pt x="1251" y="1646"/>
                  </a:lnTo>
                  <a:cubicBezTo>
                    <a:pt x="1296" y="1676"/>
                    <a:pt x="1371" y="1691"/>
                    <a:pt x="1449" y="1691"/>
                  </a:cubicBezTo>
                  <a:cubicBezTo>
                    <a:pt x="1527" y="1691"/>
                    <a:pt x="1609" y="1676"/>
                    <a:pt x="1668" y="1646"/>
                  </a:cubicBezTo>
                  <a:lnTo>
                    <a:pt x="2800" y="961"/>
                  </a:lnTo>
                  <a:cubicBezTo>
                    <a:pt x="2859" y="931"/>
                    <a:pt x="2889" y="902"/>
                    <a:pt x="2889" y="842"/>
                  </a:cubicBezTo>
                  <a:lnTo>
                    <a:pt x="2889" y="723"/>
                  </a:lnTo>
                  <a:lnTo>
                    <a:pt x="2770" y="723"/>
                  </a:lnTo>
                  <a:lnTo>
                    <a:pt x="1639" y="68"/>
                  </a:lnTo>
                  <a:cubicBezTo>
                    <a:pt x="1579" y="23"/>
                    <a:pt x="1505"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5"/>
            <p:cNvSpPr/>
            <p:nvPr/>
          </p:nvSpPr>
          <p:spPr>
            <a:xfrm>
              <a:off x="1627925" y="2609425"/>
              <a:ext cx="72225" cy="42275"/>
            </a:xfrm>
            <a:custGeom>
              <a:avLst/>
              <a:gdLst/>
              <a:ahLst/>
              <a:cxnLst/>
              <a:rect l="l" t="t" r="r" b="b"/>
              <a:pathLst>
                <a:path w="2889" h="1691" extrusionOk="0">
                  <a:moveTo>
                    <a:pt x="1448" y="1"/>
                  </a:moveTo>
                  <a:cubicBezTo>
                    <a:pt x="1370" y="1"/>
                    <a:pt x="1296" y="23"/>
                    <a:pt x="1251" y="68"/>
                  </a:cubicBezTo>
                  <a:lnTo>
                    <a:pt x="90" y="723"/>
                  </a:lnTo>
                  <a:lnTo>
                    <a:pt x="0" y="723"/>
                  </a:lnTo>
                  <a:lnTo>
                    <a:pt x="0" y="842"/>
                  </a:lnTo>
                  <a:cubicBezTo>
                    <a:pt x="0" y="901"/>
                    <a:pt x="30" y="931"/>
                    <a:pt x="90" y="961"/>
                  </a:cubicBezTo>
                  <a:lnTo>
                    <a:pt x="1251" y="1646"/>
                  </a:lnTo>
                  <a:cubicBezTo>
                    <a:pt x="1310" y="1676"/>
                    <a:pt x="1385" y="1690"/>
                    <a:pt x="1459" y="1690"/>
                  </a:cubicBezTo>
                  <a:cubicBezTo>
                    <a:pt x="1534" y="1690"/>
                    <a:pt x="1608" y="1676"/>
                    <a:pt x="1668" y="1646"/>
                  </a:cubicBezTo>
                  <a:lnTo>
                    <a:pt x="2799" y="961"/>
                  </a:lnTo>
                  <a:cubicBezTo>
                    <a:pt x="2859" y="931"/>
                    <a:pt x="2888" y="901"/>
                    <a:pt x="2888" y="842"/>
                  </a:cubicBezTo>
                  <a:lnTo>
                    <a:pt x="2888" y="723"/>
                  </a:lnTo>
                  <a:lnTo>
                    <a:pt x="2799" y="723"/>
                  </a:lnTo>
                  <a:lnTo>
                    <a:pt x="1668" y="68"/>
                  </a:lnTo>
                  <a:cubicBezTo>
                    <a:pt x="1608" y="23"/>
                    <a:pt x="1526" y="1"/>
                    <a:pt x="14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5"/>
            <p:cNvSpPr/>
            <p:nvPr/>
          </p:nvSpPr>
          <p:spPr>
            <a:xfrm>
              <a:off x="1672575" y="2583375"/>
              <a:ext cx="72975" cy="42075"/>
            </a:xfrm>
            <a:custGeom>
              <a:avLst/>
              <a:gdLst/>
              <a:ahLst/>
              <a:cxnLst/>
              <a:rect l="l" t="t" r="r" b="b"/>
              <a:pathLst>
                <a:path w="2919" h="1683" extrusionOk="0">
                  <a:moveTo>
                    <a:pt x="1460" y="1"/>
                  </a:moveTo>
                  <a:cubicBezTo>
                    <a:pt x="1385" y="1"/>
                    <a:pt x="1311" y="23"/>
                    <a:pt x="1251" y="68"/>
                  </a:cubicBezTo>
                  <a:lnTo>
                    <a:pt x="120" y="723"/>
                  </a:lnTo>
                  <a:lnTo>
                    <a:pt x="1" y="723"/>
                  </a:lnTo>
                  <a:lnTo>
                    <a:pt x="1" y="842"/>
                  </a:lnTo>
                  <a:lnTo>
                    <a:pt x="31" y="842"/>
                  </a:lnTo>
                  <a:cubicBezTo>
                    <a:pt x="31" y="901"/>
                    <a:pt x="60" y="931"/>
                    <a:pt x="90" y="961"/>
                  </a:cubicBezTo>
                  <a:lnTo>
                    <a:pt x="1251" y="1616"/>
                  </a:lnTo>
                  <a:cubicBezTo>
                    <a:pt x="1311" y="1661"/>
                    <a:pt x="1385" y="1683"/>
                    <a:pt x="1460" y="1683"/>
                  </a:cubicBezTo>
                  <a:cubicBezTo>
                    <a:pt x="1534" y="1683"/>
                    <a:pt x="1609" y="1661"/>
                    <a:pt x="1668" y="1616"/>
                  </a:cubicBezTo>
                  <a:lnTo>
                    <a:pt x="2829" y="961"/>
                  </a:lnTo>
                  <a:cubicBezTo>
                    <a:pt x="2889" y="931"/>
                    <a:pt x="2919" y="872"/>
                    <a:pt x="2919" y="842"/>
                  </a:cubicBezTo>
                  <a:lnTo>
                    <a:pt x="2919" y="723"/>
                  </a:lnTo>
                  <a:lnTo>
                    <a:pt x="2800" y="723"/>
                  </a:lnTo>
                  <a:lnTo>
                    <a:pt x="1668" y="68"/>
                  </a:lnTo>
                  <a:cubicBezTo>
                    <a:pt x="1609" y="23"/>
                    <a:pt x="1534" y="1"/>
                    <a:pt x="14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5"/>
            <p:cNvSpPr/>
            <p:nvPr/>
          </p:nvSpPr>
          <p:spPr>
            <a:xfrm>
              <a:off x="1718000" y="2557325"/>
              <a:ext cx="72225" cy="42075"/>
            </a:xfrm>
            <a:custGeom>
              <a:avLst/>
              <a:gdLst/>
              <a:ahLst/>
              <a:cxnLst/>
              <a:rect l="l" t="t" r="r" b="b"/>
              <a:pathLst>
                <a:path w="2889" h="1683" extrusionOk="0">
                  <a:moveTo>
                    <a:pt x="1429" y="1"/>
                  </a:moveTo>
                  <a:cubicBezTo>
                    <a:pt x="1355" y="1"/>
                    <a:pt x="1280" y="23"/>
                    <a:pt x="1221" y="68"/>
                  </a:cubicBezTo>
                  <a:lnTo>
                    <a:pt x="89" y="723"/>
                  </a:lnTo>
                  <a:lnTo>
                    <a:pt x="0" y="723"/>
                  </a:lnTo>
                  <a:lnTo>
                    <a:pt x="0" y="842"/>
                  </a:lnTo>
                  <a:cubicBezTo>
                    <a:pt x="0" y="901"/>
                    <a:pt x="30" y="931"/>
                    <a:pt x="89" y="961"/>
                  </a:cubicBezTo>
                  <a:lnTo>
                    <a:pt x="1221" y="1616"/>
                  </a:lnTo>
                  <a:cubicBezTo>
                    <a:pt x="1280" y="1661"/>
                    <a:pt x="1362" y="1683"/>
                    <a:pt x="1444" y="1683"/>
                  </a:cubicBezTo>
                  <a:cubicBezTo>
                    <a:pt x="1526" y="1683"/>
                    <a:pt x="1608" y="1661"/>
                    <a:pt x="1667" y="1616"/>
                  </a:cubicBezTo>
                  <a:lnTo>
                    <a:pt x="2799" y="961"/>
                  </a:lnTo>
                  <a:cubicBezTo>
                    <a:pt x="2858" y="931"/>
                    <a:pt x="2888" y="871"/>
                    <a:pt x="2888" y="842"/>
                  </a:cubicBezTo>
                  <a:lnTo>
                    <a:pt x="2888" y="693"/>
                  </a:lnTo>
                  <a:lnTo>
                    <a:pt x="2769" y="693"/>
                  </a:lnTo>
                  <a:lnTo>
                    <a:pt x="1638" y="68"/>
                  </a:lnTo>
                  <a:cubicBezTo>
                    <a:pt x="1578" y="23"/>
                    <a:pt x="1504" y="1"/>
                    <a:pt x="1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5"/>
            <p:cNvSpPr/>
            <p:nvPr/>
          </p:nvSpPr>
          <p:spPr>
            <a:xfrm>
              <a:off x="1762650" y="2531100"/>
              <a:ext cx="72225" cy="42250"/>
            </a:xfrm>
            <a:custGeom>
              <a:avLst/>
              <a:gdLst/>
              <a:ahLst/>
              <a:cxnLst/>
              <a:rect l="l" t="t" r="r" b="b"/>
              <a:pathLst>
                <a:path w="2889" h="1690" extrusionOk="0">
                  <a:moveTo>
                    <a:pt x="1448" y="0"/>
                  </a:moveTo>
                  <a:cubicBezTo>
                    <a:pt x="1370" y="0"/>
                    <a:pt x="1296" y="15"/>
                    <a:pt x="1251" y="45"/>
                  </a:cubicBezTo>
                  <a:lnTo>
                    <a:pt x="90" y="730"/>
                  </a:lnTo>
                  <a:lnTo>
                    <a:pt x="1" y="730"/>
                  </a:lnTo>
                  <a:lnTo>
                    <a:pt x="1" y="849"/>
                  </a:lnTo>
                  <a:cubicBezTo>
                    <a:pt x="1" y="908"/>
                    <a:pt x="30" y="938"/>
                    <a:pt x="90" y="968"/>
                  </a:cubicBezTo>
                  <a:lnTo>
                    <a:pt x="1251" y="1623"/>
                  </a:lnTo>
                  <a:cubicBezTo>
                    <a:pt x="1311" y="1667"/>
                    <a:pt x="1385" y="1690"/>
                    <a:pt x="1459" y="1690"/>
                  </a:cubicBezTo>
                  <a:cubicBezTo>
                    <a:pt x="1534" y="1690"/>
                    <a:pt x="1608" y="1667"/>
                    <a:pt x="1668" y="1623"/>
                  </a:cubicBezTo>
                  <a:lnTo>
                    <a:pt x="2799" y="968"/>
                  </a:lnTo>
                  <a:cubicBezTo>
                    <a:pt x="2859" y="938"/>
                    <a:pt x="2889" y="878"/>
                    <a:pt x="2889" y="849"/>
                  </a:cubicBezTo>
                  <a:lnTo>
                    <a:pt x="2889" y="700"/>
                  </a:lnTo>
                  <a:lnTo>
                    <a:pt x="2799" y="700"/>
                  </a:lnTo>
                  <a:lnTo>
                    <a:pt x="1668" y="45"/>
                  </a:lnTo>
                  <a:cubicBezTo>
                    <a:pt x="1608" y="15"/>
                    <a:pt x="1526" y="0"/>
                    <a:pt x="1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5"/>
            <p:cNvSpPr/>
            <p:nvPr/>
          </p:nvSpPr>
          <p:spPr>
            <a:xfrm>
              <a:off x="1380050" y="2700800"/>
              <a:ext cx="72225" cy="41700"/>
            </a:xfrm>
            <a:custGeom>
              <a:avLst/>
              <a:gdLst/>
              <a:ahLst/>
              <a:cxnLst/>
              <a:rect l="l" t="t" r="r" b="b"/>
              <a:pathLst>
                <a:path w="2889" h="1668" extrusionOk="0">
                  <a:moveTo>
                    <a:pt x="1448" y="1"/>
                  </a:moveTo>
                  <a:cubicBezTo>
                    <a:pt x="1370" y="1"/>
                    <a:pt x="1296" y="15"/>
                    <a:pt x="1251" y="45"/>
                  </a:cubicBezTo>
                  <a:lnTo>
                    <a:pt x="120" y="700"/>
                  </a:lnTo>
                  <a:lnTo>
                    <a:pt x="1" y="700"/>
                  </a:lnTo>
                  <a:lnTo>
                    <a:pt x="1" y="819"/>
                  </a:lnTo>
                  <a:lnTo>
                    <a:pt x="1" y="849"/>
                  </a:lnTo>
                  <a:cubicBezTo>
                    <a:pt x="1" y="879"/>
                    <a:pt x="30" y="909"/>
                    <a:pt x="90" y="938"/>
                  </a:cubicBezTo>
                  <a:lnTo>
                    <a:pt x="1251" y="1623"/>
                  </a:lnTo>
                  <a:cubicBezTo>
                    <a:pt x="1311" y="1653"/>
                    <a:pt x="1385" y="1668"/>
                    <a:pt x="1460" y="1668"/>
                  </a:cubicBezTo>
                  <a:cubicBezTo>
                    <a:pt x="1534" y="1668"/>
                    <a:pt x="1608" y="1653"/>
                    <a:pt x="1668" y="1623"/>
                  </a:cubicBezTo>
                  <a:lnTo>
                    <a:pt x="2799" y="938"/>
                  </a:lnTo>
                  <a:cubicBezTo>
                    <a:pt x="2859" y="909"/>
                    <a:pt x="2889" y="879"/>
                    <a:pt x="2889" y="819"/>
                  </a:cubicBezTo>
                  <a:lnTo>
                    <a:pt x="2889" y="700"/>
                  </a:lnTo>
                  <a:lnTo>
                    <a:pt x="2799" y="700"/>
                  </a:lnTo>
                  <a:lnTo>
                    <a:pt x="1668" y="45"/>
                  </a:lnTo>
                  <a:cubicBezTo>
                    <a:pt x="1608" y="15"/>
                    <a:pt x="1527" y="1"/>
                    <a:pt x="14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5"/>
            <p:cNvSpPr/>
            <p:nvPr/>
          </p:nvSpPr>
          <p:spPr>
            <a:xfrm>
              <a:off x="1425450" y="2674750"/>
              <a:ext cx="72225" cy="41700"/>
            </a:xfrm>
            <a:custGeom>
              <a:avLst/>
              <a:gdLst/>
              <a:ahLst/>
              <a:cxnLst/>
              <a:rect l="l" t="t" r="r" b="b"/>
              <a:pathLst>
                <a:path w="2889" h="1668" extrusionOk="0">
                  <a:moveTo>
                    <a:pt x="1430" y="0"/>
                  </a:moveTo>
                  <a:cubicBezTo>
                    <a:pt x="1356" y="0"/>
                    <a:pt x="1281" y="15"/>
                    <a:pt x="1222" y="45"/>
                  </a:cubicBezTo>
                  <a:lnTo>
                    <a:pt x="90" y="700"/>
                  </a:lnTo>
                  <a:lnTo>
                    <a:pt x="1" y="700"/>
                  </a:lnTo>
                  <a:lnTo>
                    <a:pt x="1" y="819"/>
                  </a:lnTo>
                  <a:lnTo>
                    <a:pt x="1" y="849"/>
                  </a:lnTo>
                  <a:cubicBezTo>
                    <a:pt x="1" y="879"/>
                    <a:pt x="31" y="909"/>
                    <a:pt x="60" y="938"/>
                  </a:cubicBezTo>
                  <a:lnTo>
                    <a:pt x="1222" y="1623"/>
                  </a:lnTo>
                  <a:cubicBezTo>
                    <a:pt x="1281" y="1653"/>
                    <a:pt x="1356" y="1668"/>
                    <a:pt x="1430" y="1668"/>
                  </a:cubicBezTo>
                  <a:cubicBezTo>
                    <a:pt x="1504" y="1668"/>
                    <a:pt x="1579" y="1653"/>
                    <a:pt x="1638" y="1623"/>
                  </a:cubicBezTo>
                  <a:lnTo>
                    <a:pt x="2800" y="938"/>
                  </a:lnTo>
                  <a:cubicBezTo>
                    <a:pt x="2859" y="909"/>
                    <a:pt x="2889" y="879"/>
                    <a:pt x="2889" y="819"/>
                  </a:cubicBezTo>
                  <a:lnTo>
                    <a:pt x="2889" y="700"/>
                  </a:lnTo>
                  <a:lnTo>
                    <a:pt x="2770" y="700"/>
                  </a:lnTo>
                  <a:lnTo>
                    <a:pt x="1638" y="45"/>
                  </a:lnTo>
                  <a:cubicBezTo>
                    <a:pt x="1579" y="15"/>
                    <a:pt x="1504"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5"/>
            <p:cNvSpPr/>
            <p:nvPr/>
          </p:nvSpPr>
          <p:spPr>
            <a:xfrm>
              <a:off x="1470125" y="2648700"/>
              <a:ext cx="72225" cy="41700"/>
            </a:xfrm>
            <a:custGeom>
              <a:avLst/>
              <a:gdLst/>
              <a:ahLst/>
              <a:cxnLst/>
              <a:rect l="l" t="t" r="r" b="b"/>
              <a:pathLst>
                <a:path w="2889" h="1668" extrusionOk="0">
                  <a:moveTo>
                    <a:pt x="1429" y="0"/>
                  </a:moveTo>
                  <a:cubicBezTo>
                    <a:pt x="1355" y="0"/>
                    <a:pt x="1281" y="15"/>
                    <a:pt x="1221" y="45"/>
                  </a:cubicBezTo>
                  <a:lnTo>
                    <a:pt x="90" y="700"/>
                  </a:lnTo>
                  <a:lnTo>
                    <a:pt x="0" y="700"/>
                  </a:lnTo>
                  <a:lnTo>
                    <a:pt x="0" y="819"/>
                  </a:lnTo>
                  <a:cubicBezTo>
                    <a:pt x="0" y="879"/>
                    <a:pt x="30" y="908"/>
                    <a:pt x="90" y="938"/>
                  </a:cubicBezTo>
                  <a:lnTo>
                    <a:pt x="1251" y="1623"/>
                  </a:lnTo>
                  <a:cubicBezTo>
                    <a:pt x="1295" y="1653"/>
                    <a:pt x="1370" y="1668"/>
                    <a:pt x="1448" y="1668"/>
                  </a:cubicBezTo>
                  <a:cubicBezTo>
                    <a:pt x="1526" y="1668"/>
                    <a:pt x="1608" y="1653"/>
                    <a:pt x="1668" y="1623"/>
                  </a:cubicBezTo>
                  <a:lnTo>
                    <a:pt x="2799" y="938"/>
                  </a:lnTo>
                  <a:cubicBezTo>
                    <a:pt x="2859" y="908"/>
                    <a:pt x="2888" y="879"/>
                    <a:pt x="2888" y="819"/>
                  </a:cubicBezTo>
                  <a:lnTo>
                    <a:pt x="2888" y="700"/>
                  </a:lnTo>
                  <a:lnTo>
                    <a:pt x="2769" y="700"/>
                  </a:lnTo>
                  <a:lnTo>
                    <a:pt x="1638" y="45"/>
                  </a:lnTo>
                  <a:cubicBezTo>
                    <a:pt x="1578" y="15"/>
                    <a:pt x="1504" y="0"/>
                    <a:pt x="1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5"/>
            <p:cNvSpPr/>
            <p:nvPr/>
          </p:nvSpPr>
          <p:spPr>
            <a:xfrm>
              <a:off x="1514775" y="2622075"/>
              <a:ext cx="72225" cy="42275"/>
            </a:xfrm>
            <a:custGeom>
              <a:avLst/>
              <a:gdLst/>
              <a:ahLst/>
              <a:cxnLst/>
              <a:rect l="l" t="t" r="r" b="b"/>
              <a:pathLst>
                <a:path w="2889" h="1691" extrusionOk="0">
                  <a:moveTo>
                    <a:pt x="1449" y="1"/>
                  </a:moveTo>
                  <a:cubicBezTo>
                    <a:pt x="1370" y="1"/>
                    <a:pt x="1296" y="23"/>
                    <a:pt x="1251" y="68"/>
                  </a:cubicBezTo>
                  <a:lnTo>
                    <a:pt x="90" y="723"/>
                  </a:lnTo>
                  <a:lnTo>
                    <a:pt x="1" y="723"/>
                  </a:lnTo>
                  <a:lnTo>
                    <a:pt x="1" y="842"/>
                  </a:lnTo>
                  <a:cubicBezTo>
                    <a:pt x="1" y="902"/>
                    <a:pt x="31" y="931"/>
                    <a:pt x="90" y="961"/>
                  </a:cubicBezTo>
                  <a:lnTo>
                    <a:pt x="1251" y="1646"/>
                  </a:lnTo>
                  <a:cubicBezTo>
                    <a:pt x="1311" y="1676"/>
                    <a:pt x="1385" y="1691"/>
                    <a:pt x="1460" y="1691"/>
                  </a:cubicBezTo>
                  <a:cubicBezTo>
                    <a:pt x="1534" y="1691"/>
                    <a:pt x="1609" y="1676"/>
                    <a:pt x="1668" y="1646"/>
                  </a:cubicBezTo>
                  <a:lnTo>
                    <a:pt x="2800" y="961"/>
                  </a:lnTo>
                  <a:cubicBezTo>
                    <a:pt x="2859" y="931"/>
                    <a:pt x="2889" y="902"/>
                    <a:pt x="2889" y="842"/>
                  </a:cubicBezTo>
                  <a:lnTo>
                    <a:pt x="2889" y="723"/>
                  </a:lnTo>
                  <a:lnTo>
                    <a:pt x="2800" y="723"/>
                  </a:lnTo>
                  <a:lnTo>
                    <a:pt x="1668" y="68"/>
                  </a:lnTo>
                  <a:cubicBezTo>
                    <a:pt x="1609" y="23"/>
                    <a:pt x="1527" y="1"/>
                    <a:pt x="14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5"/>
            <p:cNvSpPr/>
            <p:nvPr/>
          </p:nvSpPr>
          <p:spPr>
            <a:xfrm>
              <a:off x="1559450" y="2596025"/>
              <a:ext cx="72975" cy="42275"/>
            </a:xfrm>
            <a:custGeom>
              <a:avLst/>
              <a:gdLst/>
              <a:ahLst/>
              <a:cxnLst/>
              <a:rect l="l" t="t" r="r" b="b"/>
              <a:pathLst>
                <a:path w="2919" h="1691" extrusionOk="0">
                  <a:moveTo>
                    <a:pt x="1459" y="1"/>
                  </a:moveTo>
                  <a:cubicBezTo>
                    <a:pt x="1385" y="1"/>
                    <a:pt x="1310" y="23"/>
                    <a:pt x="1251" y="68"/>
                  </a:cubicBezTo>
                  <a:lnTo>
                    <a:pt x="119" y="723"/>
                  </a:lnTo>
                  <a:lnTo>
                    <a:pt x="0" y="723"/>
                  </a:lnTo>
                  <a:lnTo>
                    <a:pt x="0" y="842"/>
                  </a:lnTo>
                  <a:lnTo>
                    <a:pt x="30" y="842"/>
                  </a:lnTo>
                  <a:cubicBezTo>
                    <a:pt x="30" y="902"/>
                    <a:pt x="60" y="931"/>
                    <a:pt x="90" y="961"/>
                  </a:cubicBezTo>
                  <a:lnTo>
                    <a:pt x="1251" y="1646"/>
                  </a:lnTo>
                  <a:cubicBezTo>
                    <a:pt x="1310" y="1676"/>
                    <a:pt x="1385" y="1691"/>
                    <a:pt x="1459" y="1691"/>
                  </a:cubicBezTo>
                  <a:cubicBezTo>
                    <a:pt x="1534" y="1691"/>
                    <a:pt x="1608" y="1676"/>
                    <a:pt x="1668" y="1646"/>
                  </a:cubicBezTo>
                  <a:lnTo>
                    <a:pt x="2829" y="961"/>
                  </a:lnTo>
                  <a:cubicBezTo>
                    <a:pt x="2888" y="931"/>
                    <a:pt x="2918" y="902"/>
                    <a:pt x="2918" y="842"/>
                  </a:cubicBezTo>
                  <a:lnTo>
                    <a:pt x="2918" y="723"/>
                  </a:lnTo>
                  <a:lnTo>
                    <a:pt x="2799" y="723"/>
                  </a:lnTo>
                  <a:lnTo>
                    <a:pt x="1668" y="68"/>
                  </a:lnTo>
                  <a:cubicBezTo>
                    <a:pt x="1608" y="23"/>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5"/>
            <p:cNvSpPr/>
            <p:nvPr/>
          </p:nvSpPr>
          <p:spPr>
            <a:xfrm>
              <a:off x="1604850" y="2569975"/>
              <a:ext cx="72225" cy="42075"/>
            </a:xfrm>
            <a:custGeom>
              <a:avLst/>
              <a:gdLst/>
              <a:ahLst/>
              <a:cxnLst/>
              <a:rect l="l" t="t" r="r" b="b"/>
              <a:pathLst>
                <a:path w="2889" h="1683" extrusionOk="0">
                  <a:moveTo>
                    <a:pt x="1430" y="1"/>
                  </a:moveTo>
                  <a:cubicBezTo>
                    <a:pt x="1355" y="1"/>
                    <a:pt x="1281" y="23"/>
                    <a:pt x="1221" y="68"/>
                  </a:cubicBezTo>
                  <a:lnTo>
                    <a:pt x="90" y="723"/>
                  </a:lnTo>
                  <a:lnTo>
                    <a:pt x="0" y="723"/>
                  </a:lnTo>
                  <a:lnTo>
                    <a:pt x="0" y="842"/>
                  </a:lnTo>
                  <a:cubicBezTo>
                    <a:pt x="0" y="901"/>
                    <a:pt x="30" y="931"/>
                    <a:pt x="90" y="961"/>
                  </a:cubicBezTo>
                  <a:lnTo>
                    <a:pt x="1221" y="1616"/>
                  </a:lnTo>
                  <a:cubicBezTo>
                    <a:pt x="1281" y="1661"/>
                    <a:pt x="1363" y="1683"/>
                    <a:pt x="1444" y="1683"/>
                  </a:cubicBezTo>
                  <a:cubicBezTo>
                    <a:pt x="1526" y="1683"/>
                    <a:pt x="1608" y="1661"/>
                    <a:pt x="1668" y="1616"/>
                  </a:cubicBezTo>
                  <a:lnTo>
                    <a:pt x="2799" y="961"/>
                  </a:lnTo>
                  <a:cubicBezTo>
                    <a:pt x="2859" y="931"/>
                    <a:pt x="2888" y="901"/>
                    <a:pt x="2888" y="842"/>
                  </a:cubicBezTo>
                  <a:lnTo>
                    <a:pt x="2888" y="723"/>
                  </a:lnTo>
                  <a:lnTo>
                    <a:pt x="2769" y="723"/>
                  </a:lnTo>
                  <a:lnTo>
                    <a:pt x="1638" y="68"/>
                  </a:lnTo>
                  <a:cubicBezTo>
                    <a:pt x="1578" y="23"/>
                    <a:pt x="1504"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5"/>
            <p:cNvSpPr/>
            <p:nvPr/>
          </p:nvSpPr>
          <p:spPr>
            <a:xfrm>
              <a:off x="1649500" y="2543925"/>
              <a:ext cx="72225" cy="42075"/>
            </a:xfrm>
            <a:custGeom>
              <a:avLst/>
              <a:gdLst/>
              <a:ahLst/>
              <a:cxnLst/>
              <a:rect l="l" t="t" r="r" b="b"/>
              <a:pathLst>
                <a:path w="2889" h="1683" extrusionOk="0">
                  <a:moveTo>
                    <a:pt x="1449" y="1"/>
                  </a:moveTo>
                  <a:cubicBezTo>
                    <a:pt x="1370" y="1"/>
                    <a:pt x="1296" y="23"/>
                    <a:pt x="1251" y="68"/>
                  </a:cubicBezTo>
                  <a:lnTo>
                    <a:pt x="90" y="723"/>
                  </a:lnTo>
                  <a:lnTo>
                    <a:pt x="1" y="723"/>
                  </a:lnTo>
                  <a:lnTo>
                    <a:pt x="1" y="842"/>
                  </a:lnTo>
                  <a:cubicBezTo>
                    <a:pt x="1" y="901"/>
                    <a:pt x="31" y="931"/>
                    <a:pt x="90" y="961"/>
                  </a:cubicBezTo>
                  <a:lnTo>
                    <a:pt x="1251" y="1616"/>
                  </a:lnTo>
                  <a:cubicBezTo>
                    <a:pt x="1311" y="1661"/>
                    <a:pt x="1385" y="1683"/>
                    <a:pt x="1460" y="1683"/>
                  </a:cubicBezTo>
                  <a:cubicBezTo>
                    <a:pt x="1534" y="1683"/>
                    <a:pt x="1609" y="1661"/>
                    <a:pt x="1668" y="1616"/>
                  </a:cubicBezTo>
                  <a:lnTo>
                    <a:pt x="2800" y="961"/>
                  </a:lnTo>
                  <a:cubicBezTo>
                    <a:pt x="2859" y="931"/>
                    <a:pt x="2889" y="872"/>
                    <a:pt x="2889" y="842"/>
                  </a:cubicBezTo>
                  <a:lnTo>
                    <a:pt x="2889" y="693"/>
                  </a:lnTo>
                  <a:lnTo>
                    <a:pt x="2800" y="693"/>
                  </a:lnTo>
                  <a:lnTo>
                    <a:pt x="1668" y="68"/>
                  </a:lnTo>
                  <a:cubicBezTo>
                    <a:pt x="1609" y="23"/>
                    <a:pt x="1527" y="1"/>
                    <a:pt x="14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5"/>
            <p:cNvSpPr/>
            <p:nvPr/>
          </p:nvSpPr>
          <p:spPr>
            <a:xfrm>
              <a:off x="1694175" y="2517875"/>
              <a:ext cx="72975" cy="42075"/>
            </a:xfrm>
            <a:custGeom>
              <a:avLst/>
              <a:gdLst/>
              <a:ahLst/>
              <a:cxnLst/>
              <a:rect l="l" t="t" r="r" b="b"/>
              <a:pathLst>
                <a:path w="2919" h="1683" extrusionOk="0">
                  <a:moveTo>
                    <a:pt x="1459" y="1"/>
                  </a:moveTo>
                  <a:cubicBezTo>
                    <a:pt x="1385" y="1"/>
                    <a:pt x="1310" y="23"/>
                    <a:pt x="1251" y="68"/>
                  </a:cubicBezTo>
                  <a:lnTo>
                    <a:pt x="119" y="723"/>
                  </a:lnTo>
                  <a:lnTo>
                    <a:pt x="0" y="723"/>
                  </a:lnTo>
                  <a:lnTo>
                    <a:pt x="0" y="842"/>
                  </a:lnTo>
                  <a:lnTo>
                    <a:pt x="30" y="842"/>
                  </a:lnTo>
                  <a:cubicBezTo>
                    <a:pt x="30" y="901"/>
                    <a:pt x="60" y="931"/>
                    <a:pt x="90" y="961"/>
                  </a:cubicBezTo>
                  <a:lnTo>
                    <a:pt x="1251" y="1616"/>
                  </a:lnTo>
                  <a:cubicBezTo>
                    <a:pt x="1310" y="1660"/>
                    <a:pt x="1385" y="1683"/>
                    <a:pt x="1459" y="1683"/>
                  </a:cubicBezTo>
                  <a:cubicBezTo>
                    <a:pt x="1534" y="1683"/>
                    <a:pt x="1608" y="1660"/>
                    <a:pt x="1668" y="1616"/>
                  </a:cubicBezTo>
                  <a:lnTo>
                    <a:pt x="2829" y="961"/>
                  </a:lnTo>
                  <a:cubicBezTo>
                    <a:pt x="2888" y="931"/>
                    <a:pt x="2918" y="871"/>
                    <a:pt x="2918" y="842"/>
                  </a:cubicBezTo>
                  <a:lnTo>
                    <a:pt x="2918" y="693"/>
                  </a:lnTo>
                  <a:lnTo>
                    <a:pt x="2799" y="693"/>
                  </a:lnTo>
                  <a:lnTo>
                    <a:pt x="1668" y="68"/>
                  </a:lnTo>
                  <a:cubicBezTo>
                    <a:pt x="1608" y="23"/>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5"/>
            <p:cNvSpPr/>
            <p:nvPr/>
          </p:nvSpPr>
          <p:spPr>
            <a:xfrm>
              <a:off x="1739575" y="2491650"/>
              <a:ext cx="72225" cy="42250"/>
            </a:xfrm>
            <a:custGeom>
              <a:avLst/>
              <a:gdLst/>
              <a:ahLst/>
              <a:cxnLst/>
              <a:rect l="l" t="t" r="r" b="b"/>
              <a:pathLst>
                <a:path w="2889" h="1690" extrusionOk="0">
                  <a:moveTo>
                    <a:pt x="1430" y="0"/>
                  </a:moveTo>
                  <a:cubicBezTo>
                    <a:pt x="1355" y="0"/>
                    <a:pt x="1281" y="15"/>
                    <a:pt x="1221" y="45"/>
                  </a:cubicBezTo>
                  <a:lnTo>
                    <a:pt x="90" y="730"/>
                  </a:lnTo>
                  <a:lnTo>
                    <a:pt x="1" y="730"/>
                  </a:lnTo>
                  <a:lnTo>
                    <a:pt x="1" y="849"/>
                  </a:lnTo>
                  <a:cubicBezTo>
                    <a:pt x="1" y="908"/>
                    <a:pt x="30" y="938"/>
                    <a:pt x="90" y="968"/>
                  </a:cubicBezTo>
                  <a:lnTo>
                    <a:pt x="1221" y="1623"/>
                  </a:lnTo>
                  <a:cubicBezTo>
                    <a:pt x="1281" y="1667"/>
                    <a:pt x="1363" y="1690"/>
                    <a:pt x="1441" y="1690"/>
                  </a:cubicBezTo>
                  <a:cubicBezTo>
                    <a:pt x="1519" y="1690"/>
                    <a:pt x="1593" y="1667"/>
                    <a:pt x="1638" y="1623"/>
                  </a:cubicBezTo>
                  <a:lnTo>
                    <a:pt x="2799" y="968"/>
                  </a:lnTo>
                  <a:cubicBezTo>
                    <a:pt x="2859" y="938"/>
                    <a:pt x="2889" y="878"/>
                    <a:pt x="2889" y="849"/>
                  </a:cubicBezTo>
                  <a:lnTo>
                    <a:pt x="2889" y="700"/>
                  </a:lnTo>
                  <a:lnTo>
                    <a:pt x="2769" y="700"/>
                  </a:lnTo>
                  <a:lnTo>
                    <a:pt x="1638" y="45"/>
                  </a:lnTo>
                  <a:cubicBezTo>
                    <a:pt x="1579" y="15"/>
                    <a:pt x="1504"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5"/>
            <p:cNvSpPr/>
            <p:nvPr/>
          </p:nvSpPr>
          <p:spPr>
            <a:xfrm>
              <a:off x="1264675" y="2715125"/>
              <a:ext cx="72225" cy="42275"/>
            </a:xfrm>
            <a:custGeom>
              <a:avLst/>
              <a:gdLst/>
              <a:ahLst/>
              <a:cxnLst/>
              <a:rect l="l" t="t" r="r" b="b"/>
              <a:pathLst>
                <a:path w="2889" h="1691" extrusionOk="0">
                  <a:moveTo>
                    <a:pt x="1441" y="1"/>
                  </a:moveTo>
                  <a:cubicBezTo>
                    <a:pt x="1363" y="1"/>
                    <a:pt x="1281" y="23"/>
                    <a:pt x="1221" y="68"/>
                  </a:cubicBezTo>
                  <a:lnTo>
                    <a:pt x="90" y="723"/>
                  </a:lnTo>
                  <a:lnTo>
                    <a:pt x="1" y="723"/>
                  </a:lnTo>
                  <a:lnTo>
                    <a:pt x="1" y="842"/>
                  </a:lnTo>
                  <a:cubicBezTo>
                    <a:pt x="1" y="901"/>
                    <a:pt x="30" y="931"/>
                    <a:pt x="90" y="961"/>
                  </a:cubicBezTo>
                  <a:lnTo>
                    <a:pt x="1251" y="1646"/>
                  </a:lnTo>
                  <a:cubicBezTo>
                    <a:pt x="1311" y="1676"/>
                    <a:pt x="1385" y="1690"/>
                    <a:pt x="1460" y="1690"/>
                  </a:cubicBezTo>
                  <a:cubicBezTo>
                    <a:pt x="1534" y="1690"/>
                    <a:pt x="1608" y="1676"/>
                    <a:pt x="1668" y="1646"/>
                  </a:cubicBezTo>
                  <a:lnTo>
                    <a:pt x="2799" y="961"/>
                  </a:lnTo>
                  <a:cubicBezTo>
                    <a:pt x="2859" y="931"/>
                    <a:pt x="2889" y="901"/>
                    <a:pt x="2889" y="842"/>
                  </a:cubicBezTo>
                  <a:lnTo>
                    <a:pt x="2889" y="723"/>
                  </a:lnTo>
                  <a:lnTo>
                    <a:pt x="2770" y="723"/>
                  </a:lnTo>
                  <a:lnTo>
                    <a:pt x="1638" y="68"/>
                  </a:lnTo>
                  <a:cubicBezTo>
                    <a:pt x="1594" y="23"/>
                    <a:pt x="1519" y="1"/>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5"/>
            <p:cNvSpPr/>
            <p:nvPr/>
          </p:nvSpPr>
          <p:spPr>
            <a:xfrm>
              <a:off x="1309350" y="2689075"/>
              <a:ext cx="72225" cy="42275"/>
            </a:xfrm>
            <a:custGeom>
              <a:avLst/>
              <a:gdLst/>
              <a:ahLst/>
              <a:cxnLst/>
              <a:rect l="l" t="t" r="r" b="b"/>
              <a:pathLst>
                <a:path w="2889" h="1691" extrusionOk="0">
                  <a:moveTo>
                    <a:pt x="1459" y="1"/>
                  </a:moveTo>
                  <a:cubicBezTo>
                    <a:pt x="1385" y="1"/>
                    <a:pt x="1310" y="23"/>
                    <a:pt x="1251" y="68"/>
                  </a:cubicBezTo>
                  <a:lnTo>
                    <a:pt x="119" y="723"/>
                  </a:lnTo>
                  <a:lnTo>
                    <a:pt x="0" y="723"/>
                  </a:lnTo>
                  <a:lnTo>
                    <a:pt x="0" y="842"/>
                  </a:lnTo>
                  <a:cubicBezTo>
                    <a:pt x="30" y="901"/>
                    <a:pt x="60" y="931"/>
                    <a:pt x="89" y="961"/>
                  </a:cubicBezTo>
                  <a:lnTo>
                    <a:pt x="1251" y="1646"/>
                  </a:lnTo>
                  <a:cubicBezTo>
                    <a:pt x="1310" y="1675"/>
                    <a:pt x="1385" y="1690"/>
                    <a:pt x="1459" y="1690"/>
                  </a:cubicBezTo>
                  <a:cubicBezTo>
                    <a:pt x="1533" y="1690"/>
                    <a:pt x="1608" y="1675"/>
                    <a:pt x="1667" y="1646"/>
                  </a:cubicBezTo>
                  <a:lnTo>
                    <a:pt x="2829" y="961"/>
                  </a:lnTo>
                  <a:cubicBezTo>
                    <a:pt x="2888" y="931"/>
                    <a:pt x="2888" y="901"/>
                    <a:pt x="2888" y="842"/>
                  </a:cubicBezTo>
                  <a:lnTo>
                    <a:pt x="2888" y="723"/>
                  </a:lnTo>
                  <a:lnTo>
                    <a:pt x="2799" y="723"/>
                  </a:lnTo>
                  <a:lnTo>
                    <a:pt x="1667" y="68"/>
                  </a:lnTo>
                  <a:cubicBezTo>
                    <a:pt x="1608" y="23"/>
                    <a:pt x="1533"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5"/>
            <p:cNvSpPr/>
            <p:nvPr/>
          </p:nvSpPr>
          <p:spPr>
            <a:xfrm>
              <a:off x="1354750" y="2663025"/>
              <a:ext cx="72225" cy="42075"/>
            </a:xfrm>
            <a:custGeom>
              <a:avLst/>
              <a:gdLst/>
              <a:ahLst/>
              <a:cxnLst/>
              <a:rect l="l" t="t" r="r" b="b"/>
              <a:pathLst>
                <a:path w="2889" h="1683" extrusionOk="0">
                  <a:moveTo>
                    <a:pt x="1429" y="1"/>
                  </a:moveTo>
                  <a:cubicBezTo>
                    <a:pt x="1355" y="1"/>
                    <a:pt x="1281" y="23"/>
                    <a:pt x="1221" y="68"/>
                  </a:cubicBezTo>
                  <a:lnTo>
                    <a:pt x="90" y="723"/>
                  </a:lnTo>
                  <a:lnTo>
                    <a:pt x="0" y="723"/>
                  </a:lnTo>
                  <a:lnTo>
                    <a:pt x="0" y="842"/>
                  </a:lnTo>
                  <a:cubicBezTo>
                    <a:pt x="0" y="901"/>
                    <a:pt x="30" y="931"/>
                    <a:pt x="90" y="961"/>
                  </a:cubicBezTo>
                  <a:lnTo>
                    <a:pt x="1221" y="1616"/>
                  </a:lnTo>
                  <a:cubicBezTo>
                    <a:pt x="1281" y="1660"/>
                    <a:pt x="1362" y="1683"/>
                    <a:pt x="1441" y="1683"/>
                  </a:cubicBezTo>
                  <a:cubicBezTo>
                    <a:pt x="1519" y="1683"/>
                    <a:pt x="1593" y="1660"/>
                    <a:pt x="1638" y="1616"/>
                  </a:cubicBezTo>
                  <a:lnTo>
                    <a:pt x="2799" y="961"/>
                  </a:lnTo>
                  <a:cubicBezTo>
                    <a:pt x="2859" y="931"/>
                    <a:pt x="2888" y="871"/>
                    <a:pt x="2888" y="842"/>
                  </a:cubicBezTo>
                  <a:lnTo>
                    <a:pt x="2888" y="723"/>
                  </a:lnTo>
                  <a:lnTo>
                    <a:pt x="2769" y="723"/>
                  </a:lnTo>
                  <a:lnTo>
                    <a:pt x="1638" y="68"/>
                  </a:lnTo>
                  <a:cubicBezTo>
                    <a:pt x="1578" y="23"/>
                    <a:pt x="1504" y="1"/>
                    <a:pt x="1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5"/>
            <p:cNvSpPr/>
            <p:nvPr/>
          </p:nvSpPr>
          <p:spPr>
            <a:xfrm>
              <a:off x="1399400" y="2636975"/>
              <a:ext cx="72225" cy="42075"/>
            </a:xfrm>
            <a:custGeom>
              <a:avLst/>
              <a:gdLst/>
              <a:ahLst/>
              <a:cxnLst/>
              <a:rect l="l" t="t" r="r" b="b"/>
              <a:pathLst>
                <a:path w="2889" h="1683" extrusionOk="0">
                  <a:moveTo>
                    <a:pt x="1441" y="0"/>
                  </a:moveTo>
                  <a:cubicBezTo>
                    <a:pt x="1363" y="0"/>
                    <a:pt x="1281" y="23"/>
                    <a:pt x="1222" y="67"/>
                  </a:cubicBezTo>
                  <a:lnTo>
                    <a:pt x="90" y="722"/>
                  </a:lnTo>
                  <a:lnTo>
                    <a:pt x="1" y="722"/>
                  </a:lnTo>
                  <a:lnTo>
                    <a:pt x="1" y="842"/>
                  </a:lnTo>
                  <a:cubicBezTo>
                    <a:pt x="1" y="901"/>
                    <a:pt x="31" y="931"/>
                    <a:pt x="90" y="961"/>
                  </a:cubicBezTo>
                  <a:lnTo>
                    <a:pt x="1251" y="1616"/>
                  </a:lnTo>
                  <a:cubicBezTo>
                    <a:pt x="1311" y="1660"/>
                    <a:pt x="1385" y="1683"/>
                    <a:pt x="1460" y="1683"/>
                  </a:cubicBezTo>
                  <a:cubicBezTo>
                    <a:pt x="1534" y="1683"/>
                    <a:pt x="1609" y="1660"/>
                    <a:pt x="1668" y="1616"/>
                  </a:cubicBezTo>
                  <a:lnTo>
                    <a:pt x="2800" y="961"/>
                  </a:lnTo>
                  <a:cubicBezTo>
                    <a:pt x="2859" y="931"/>
                    <a:pt x="2889" y="871"/>
                    <a:pt x="2889" y="842"/>
                  </a:cubicBezTo>
                  <a:lnTo>
                    <a:pt x="2889" y="693"/>
                  </a:lnTo>
                  <a:lnTo>
                    <a:pt x="2770" y="693"/>
                  </a:lnTo>
                  <a:lnTo>
                    <a:pt x="1638" y="67"/>
                  </a:lnTo>
                  <a:cubicBezTo>
                    <a:pt x="1594" y="23"/>
                    <a:pt x="1519" y="0"/>
                    <a:pt x="14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5"/>
            <p:cNvSpPr/>
            <p:nvPr/>
          </p:nvSpPr>
          <p:spPr>
            <a:xfrm>
              <a:off x="1444075" y="2610725"/>
              <a:ext cx="72225" cy="42275"/>
            </a:xfrm>
            <a:custGeom>
              <a:avLst/>
              <a:gdLst/>
              <a:ahLst/>
              <a:cxnLst/>
              <a:rect l="l" t="t" r="r" b="b"/>
              <a:pathLst>
                <a:path w="2889" h="1691" extrusionOk="0">
                  <a:moveTo>
                    <a:pt x="1459" y="1"/>
                  </a:moveTo>
                  <a:cubicBezTo>
                    <a:pt x="1385" y="1"/>
                    <a:pt x="1310" y="16"/>
                    <a:pt x="1251" y="46"/>
                  </a:cubicBezTo>
                  <a:lnTo>
                    <a:pt x="119" y="730"/>
                  </a:lnTo>
                  <a:lnTo>
                    <a:pt x="0" y="730"/>
                  </a:lnTo>
                  <a:lnTo>
                    <a:pt x="0" y="849"/>
                  </a:lnTo>
                  <a:cubicBezTo>
                    <a:pt x="30" y="909"/>
                    <a:pt x="30" y="939"/>
                    <a:pt x="90" y="969"/>
                  </a:cubicBezTo>
                  <a:lnTo>
                    <a:pt x="1251" y="1624"/>
                  </a:lnTo>
                  <a:cubicBezTo>
                    <a:pt x="1310" y="1668"/>
                    <a:pt x="1385" y="1691"/>
                    <a:pt x="1459" y="1691"/>
                  </a:cubicBezTo>
                  <a:cubicBezTo>
                    <a:pt x="1534" y="1691"/>
                    <a:pt x="1608" y="1668"/>
                    <a:pt x="1668" y="1624"/>
                  </a:cubicBezTo>
                  <a:lnTo>
                    <a:pt x="2829" y="969"/>
                  </a:lnTo>
                  <a:cubicBezTo>
                    <a:pt x="2888" y="939"/>
                    <a:pt x="2888" y="879"/>
                    <a:pt x="2888" y="849"/>
                  </a:cubicBezTo>
                  <a:lnTo>
                    <a:pt x="2888" y="701"/>
                  </a:lnTo>
                  <a:lnTo>
                    <a:pt x="2799" y="701"/>
                  </a:lnTo>
                  <a:lnTo>
                    <a:pt x="1668" y="46"/>
                  </a:lnTo>
                  <a:cubicBezTo>
                    <a:pt x="1608" y="16"/>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5"/>
            <p:cNvSpPr/>
            <p:nvPr/>
          </p:nvSpPr>
          <p:spPr>
            <a:xfrm>
              <a:off x="1489475" y="2584675"/>
              <a:ext cx="72225" cy="42275"/>
            </a:xfrm>
            <a:custGeom>
              <a:avLst/>
              <a:gdLst/>
              <a:ahLst/>
              <a:cxnLst/>
              <a:rect l="l" t="t" r="r" b="b"/>
              <a:pathLst>
                <a:path w="2889" h="1691" extrusionOk="0">
                  <a:moveTo>
                    <a:pt x="1430" y="1"/>
                  </a:moveTo>
                  <a:cubicBezTo>
                    <a:pt x="1355" y="1"/>
                    <a:pt x="1281" y="16"/>
                    <a:pt x="1221" y="45"/>
                  </a:cubicBezTo>
                  <a:lnTo>
                    <a:pt x="90" y="730"/>
                  </a:lnTo>
                  <a:lnTo>
                    <a:pt x="0" y="730"/>
                  </a:lnTo>
                  <a:lnTo>
                    <a:pt x="0" y="849"/>
                  </a:lnTo>
                  <a:cubicBezTo>
                    <a:pt x="0" y="909"/>
                    <a:pt x="30" y="939"/>
                    <a:pt x="90" y="968"/>
                  </a:cubicBezTo>
                  <a:lnTo>
                    <a:pt x="1221" y="1623"/>
                  </a:lnTo>
                  <a:cubicBezTo>
                    <a:pt x="1281" y="1668"/>
                    <a:pt x="1363" y="1690"/>
                    <a:pt x="1441" y="1690"/>
                  </a:cubicBezTo>
                  <a:cubicBezTo>
                    <a:pt x="1519" y="1690"/>
                    <a:pt x="1593" y="1668"/>
                    <a:pt x="1638" y="1623"/>
                  </a:cubicBezTo>
                  <a:lnTo>
                    <a:pt x="2799" y="968"/>
                  </a:lnTo>
                  <a:cubicBezTo>
                    <a:pt x="2859" y="939"/>
                    <a:pt x="2889" y="879"/>
                    <a:pt x="2889" y="849"/>
                  </a:cubicBezTo>
                  <a:lnTo>
                    <a:pt x="2889" y="700"/>
                  </a:lnTo>
                  <a:lnTo>
                    <a:pt x="2769" y="700"/>
                  </a:lnTo>
                  <a:lnTo>
                    <a:pt x="1638" y="45"/>
                  </a:lnTo>
                  <a:cubicBezTo>
                    <a:pt x="1578" y="16"/>
                    <a:pt x="1504"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5"/>
            <p:cNvSpPr/>
            <p:nvPr/>
          </p:nvSpPr>
          <p:spPr>
            <a:xfrm>
              <a:off x="1534125" y="2558625"/>
              <a:ext cx="72225" cy="41725"/>
            </a:xfrm>
            <a:custGeom>
              <a:avLst/>
              <a:gdLst/>
              <a:ahLst/>
              <a:cxnLst/>
              <a:rect l="l" t="t" r="r" b="b"/>
              <a:pathLst>
                <a:path w="2889" h="1669" extrusionOk="0">
                  <a:moveTo>
                    <a:pt x="1441" y="1"/>
                  </a:moveTo>
                  <a:cubicBezTo>
                    <a:pt x="1363" y="1"/>
                    <a:pt x="1281" y="16"/>
                    <a:pt x="1222" y="45"/>
                  </a:cubicBezTo>
                  <a:lnTo>
                    <a:pt x="90" y="700"/>
                  </a:lnTo>
                  <a:lnTo>
                    <a:pt x="1" y="730"/>
                  </a:lnTo>
                  <a:lnTo>
                    <a:pt x="1" y="849"/>
                  </a:lnTo>
                  <a:cubicBezTo>
                    <a:pt x="1" y="879"/>
                    <a:pt x="31" y="939"/>
                    <a:pt x="90" y="968"/>
                  </a:cubicBezTo>
                  <a:lnTo>
                    <a:pt x="1251" y="1623"/>
                  </a:lnTo>
                  <a:cubicBezTo>
                    <a:pt x="1311" y="1653"/>
                    <a:pt x="1385" y="1668"/>
                    <a:pt x="1460" y="1668"/>
                  </a:cubicBezTo>
                  <a:cubicBezTo>
                    <a:pt x="1534" y="1668"/>
                    <a:pt x="1609" y="1653"/>
                    <a:pt x="1668" y="1623"/>
                  </a:cubicBezTo>
                  <a:lnTo>
                    <a:pt x="2800" y="968"/>
                  </a:lnTo>
                  <a:cubicBezTo>
                    <a:pt x="2859" y="939"/>
                    <a:pt x="2889" y="879"/>
                    <a:pt x="2889" y="849"/>
                  </a:cubicBezTo>
                  <a:lnTo>
                    <a:pt x="2889" y="700"/>
                  </a:lnTo>
                  <a:lnTo>
                    <a:pt x="2770" y="700"/>
                  </a:lnTo>
                  <a:lnTo>
                    <a:pt x="1638" y="45"/>
                  </a:lnTo>
                  <a:cubicBezTo>
                    <a:pt x="1594" y="16"/>
                    <a:pt x="1519" y="1"/>
                    <a:pt x="1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5"/>
            <p:cNvSpPr/>
            <p:nvPr/>
          </p:nvSpPr>
          <p:spPr>
            <a:xfrm>
              <a:off x="1578800" y="2532575"/>
              <a:ext cx="72225" cy="41700"/>
            </a:xfrm>
            <a:custGeom>
              <a:avLst/>
              <a:gdLst/>
              <a:ahLst/>
              <a:cxnLst/>
              <a:rect l="l" t="t" r="r" b="b"/>
              <a:pathLst>
                <a:path w="2889" h="1668" extrusionOk="0">
                  <a:moveTo>
                    <a:pt x="1459" y="1"/>
                  </a:moveTo>
                  <a:cubicBezTo>
                    <a:pt x="1385" y="1"/>
                    <a:pt x="1310" y="16"/>
                    <a:pt x="1251" y="45"/>
                  </a:cubicBezTo>
                  <a:lnTo>
                    <a:pt x="119" y="700"/>
                  </a:lnTo>
                  <a:lnTo>
                    <a:pt x="0" y="700"/>
                  </a:lnTo>
                  <a:lnTo>
                    <a:pt x="0" y="849"/>
                  </a:lnTo>
                  <a:cubicBezTo>
                    <a:pt x="30" y="879"/>
                    <a:pt x="30" y="939"/>
                    <a:pt x="90" y="968"/>
                  </a:cubicBezTo>
                  <a:lnTo>
                    <a:pt x="1251" y="1623"/>
                  </a:lnTo>
                  <a:cubicBezTo>
                    <a:pt x="1310" y="1653"/>
                    <a:pt x="1385" y="1668"/>
                    <a:pt x="1459" y="1668"/>
                  </a:cubicBezTo>
                  <a:cubicBezTo>
                    <a:pt x="1534" y="1668"/>
                    <a:pt x="1608" y="1653"/>
                    <a:pt x="1668" y="1623"/>
                  </a:cubicBezTo>
                  <a:lnTo>
                    <a:pt x="2829" y="968"/>
                  </a:lnTo>
                  <a:cubicBezTo>
                    <a:pt x="2859" y="939"/>
                    <a:pt x="2888" y="879"/>
                    <a:pt x="2888" y="849"/>
                  </a:cubicBezTo>
                  <a:lnTo>
                    <a:pt x="2888" y="700"/>
                  </a:lnTo>
                  <a:lnTo>
                    <a:pt x="2799" y="700"/>
                  </a:lnTo>
                  <a:lnTo>
                    <a:pt x="1668" y="45"/>
                  </a:lnTo>
                  <a:cubicBezTo>
                    <a:pt x="1608" y="16"/>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5"/>
            <p:cNvSpPr/>
            <p:nvPr/>
          </p:nvSpPr>
          <p:spPr>
            <a:xfrm>
              <a:off x="1624200" y="2506525"/>
              <a:ext cx="72225" cy="41700"/>
            </a:xfrm>
            <a:custGeom>
              <a:avLst/>
              <a:gdLst/>
              <a:ahLst/>
              <a:cxnLst/>
              <a:rect l="l" t="t" r="r" b="b"/>
              <a:pathLst>
                <a:path w="2889" h="1668" extrusionOk="0">
                  <a:moveTo>
                    <a:pt x="1430" y="1"/>
                  </a:moveTo>
                  <a:cubicBezTo>
                    <a:pt x="1355" y="1"/>
                    <a:pt x="1281" y="15"/>
                    <a:pt x="1221" y="45"/>
                  </a:cubicBezTo>
                  <a:lnTo>
                    <a:pt x="90" y="700"/>
                  </a:lnTo>
                  <a:lnTo>
                    <a:pt x="1" y="700"/>
                  </a:lnTo>
                  <a:lnTo>
                    <a:pt x="1" y="849"/>
                  </a:lnTo>
                  <a:cubicBezTo>
                    <a:pt x="1" y="879"/>
                    <a:pt x="30" y="938"/>
                    <a:pt x="90" y="968"/>
                  </a:cubicBezTo>
                  <a:lnTo>
                    <a:pt x="1221" y="1623"/>
                  </a:lnTo>
                  <a:cubicBezTo>
                    <a:pt x="1281" y="1653"/>
                    <a:pt x="1363" y="1668"/>
                    <a:pt x="1441" y="1668"/>
                  </a:cubicBezTo>
                  <a:cubicBezTo>
                    <a:pt x="1519" y="1668"/>
                    <a:pt x="1593" y="1653"/>
                    <a:pt x="1638" y="1623"/>
                  </a:cubicBezTo>
                  <a:lnTo>
                    <a:pt x="2799" y="968"/>
                  </a:lnTo>
                  <a:cubicBezTo>
                    <a:pt x="2859" y="938"/>
                    <a:pt x="2889" y="879"/>
                    <a:pt x="2889" y="849"/>
                  </a:cubicBezTo>
                  <a:lnTo>
                    <a:pt x="2889" y="700"/>
                  </a:lnTo>
                  <a:lnTo>
                    <a:pt x="2770" y="700"/>
                  </a:lnTo>
                  <a:lnTo>
                    <a:pt x="1638" y="45"/>
                  </a:lnTo>
                  <a:cubicBezTo>
                    <a:pt x="1579" y="15"/>
                    <a:pt x="1504"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5"/>
            <p:cNvSpPr/>
            <p:nvPr/>
          </p:nvSpPr>
          <p:spPr>
            <a:xfrm>
              <a:off x="1668850" y="2480475"/>
              <a:ext cx="72250" cy="41700"/>
            </a:xfrm>
            <a:custGeom>
              <a:avLst/>
              <a:gdLst/>
              <a:ahLst/>
              <a:cxnLst/>
              <a:rect l="l" t="t" r="r" b="b"/>
              <a:pathLst>
                <a:path w="2890" h="1668" extrusionOk="0">
                  <a:moveTo>
                    <a:pt x="1430" y="0"/>
                  </a:moveTo>
                  <a:cubicBezTo>
                    <a:pt x="1356" y="0"/>
                    <a:pt x="1281" y="15"/>
                    <a:pt x="1222" y="45"/>
                  </a:cubicBezTo>
                  <a:lnTo>
                    <a:pt x="90" y="700"/>
                  </a:lnTo>
                  <a:lnTo>
                    <a:pt x="1" y="700"/>
                  </a:lnTo>
                  <a:lnTo>
                    <a:pt x="1" y="849"/>
                  </a:lnTo>
                  <a:cubicBezTo>
                    <a:pt x="1" y="879"/>
                    <a:pt x="31" y="938"/>
                    <a:pt x="90" y="968"/>
                  </a:cubicBezTo>
                  <a:lnTo>
                    <a:pt x="1251" y="1623"/>
                  </a:lnTo>
                  <a:cubicBezTo>
                    <a:pt x="1311" y="1653"/>
                    <a:pt x="1385" y="1668"/>
                    <a:pt x="1460" y="1668"/>
                  </a:cubicBezTo>
                  <a:cubicBezTo>
                    <a:pt x="1534" y="1668"/>
                    <a:pt x="1609" y="1653"/>
                    <a:pt x="1668" y="1623"/>
                  </a:cubicBezTo>
                  <a:lnTo>
                    <a:pt x="2800" y="968"/>
                  </a:lnTo>
                  <a:cubicBezTo>
                    <a:pt x="2859" y="938"/>
                    <a:pt x="2889" y="879"/>
                    <a:pt x="2889" y="849"/>
                  </a:cubicBezTo>
                  <a:lnTo>
                    <a:pt x="2889" y="700"/>
                  </a:lnTo>
                  <a:lnTo>
                    <a:pt x="2770" y="700"/>
                  </a:lnTo>
                  <a:lnTo>
                    <a:pt x="1639" y="45"/>
                  </a:lnTo>
                  <a:cubicBezTo>
                    <a:pt x="1579" y="15"/>
                    <a:pt x="1505"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5"/>
            <p:cNvSpPr/>
            <p:nvPr/>
          </p:nvSpPr>
          <p:spPr>
            <a:xfrm>
              <a:off x="1713525" y="2454425"/>
              <a:ext cx="72225" cy="41700"/>
            </a:xfrm>
            <a:custGeom>
              <a:avLst/>
              <a:gdLst/>
              <a:ahLst/>
              <a:cxnLst/>
              <a:rect l="l" t="t" r="r" b="b"/>
              <a:pathLst>
                <a:path w="2889" h="1668" extrusionOk="0">
                  <a:moveTo>
                    <a:pt x="1459" y="0"/>
                  </a:moveTo>
                  <a:cubicBezTo>
                    <a:pt x="1385" y="0"/>
                    <a:pt x="1310" y="15"/>
                    <a:pt x="1251" y="45"/>
                  </a:cubicBezTo>
                  <a:lnTo>
                    <a:pt x="120" y="700"/>
                  </a:lnTo>
                  <a:lnTo>
                    <a:pt x="0" y="700"/>
                  </a:lnTo>
                  <a:lnTo>
                    <a:pt x="0" y="849"/>
                  </a:lnTo>
                  <a:cubicBezTo>
                    <a:pt x="0" y="879"/>
                    <a:pt x="30" y="938"/>
                    <a:pt x="90" y="968"/>
                  </a:cubicBezTo>
                  <a:lnTo>
                    <a:pt x="1251" y="1623"/>
                  </a:lnTo>
                  <a:cubicBezTo>
                    <a:pt x="1310" y="1653"/>
                    <a:pt x="1385" y="1668"/>
                    <a:pt x="1459" y="1668"/>
                  </a:cubicBezTo>
                  <a:cubicBezTo>
                    <a:pt x="1534" y="1668"/>
                    <a:pt x="1608" y="1653"/>
                    <a:pt x="1668" y="1623"/>
                  </a:cubicBezTo>
                  <a:lnTo>
                    <a:pt x="2829" y="968"/>
                  </a:lnTo>
                  <a:cubicBezTo>
                    <a:pt x="2859" y="938"/>
                    <a:pt x="2888" y="879"/>
                    <a:pt x="2888" y="849"/>
                  </a:cubicBezTo>
                  <a:lnTo>
                    <a:pt x="2888" y="700"/>
                  </a:lnTo>
                  <a:lnTo>
                    <a:pt x="2799" y="700"/>
                  </a:ln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5"/>
            <p:cNvSpPr/>
            <p:nvPr/>
          </p:nvSpPr>
          <p:spPr>
            <a:xfrm>
              <a:off x="1758925" y="2424100"/>
              <a:ext cx="78925" cy="45975"/>
            </a:xfrm>
            <a:custGeom>
              <a:avLst/>
              <a:gdLst/>
              <a:ahLst/>
              <a:cxnLst/>
              <a:rect l="l" t="t" r="r" b="b"/>
              <a:pathLst>
                <a:path w="3157" h="1839" extrusionOk="0">
                  <a:moveTo>
                    <a:pt x="1698" y="0"/>
                  </a:moveTo>
                  <a:cubicBezTo>
                    <a:pt x="1623" y="0"/>
                    <a:pt x="1549" y="22"/>
                    <a:pt x="1489" y="67"/>
                  </a:cubicBezTo>
                  <a:lnTo>
                    <a:pt x="90" y="871"/>
                  </a:lnTo>
                  <a:lnTo>
                    <a:pt x="1" y="871"/>
                  </a:lnTo>
                  <a:lnTo>
                    <a:pt x="1" y="990"/>
                  </a:lnTo>
                  <a:lnTo>
                    <a:pt x="1" y="1020"/>
                  </a:lnTo>
                  <a:cubicBezTo>
                    <a:pt x="1" y="1050"/>
                    <a:pt x="30" y="1109"/>
                    <a:pt x="90" y="1139"/>
                  </a:cubicBezTo>
                  <a:lnTo>
                    <a:pt x="1221" y="1794"/>
                  </a:lnTo>
                  <a:cubicBezTo>
                    <a:pt x="1281" y="1824"/>
                    <a:pt x="1355" y="1839"/>
                    <a:pt x="1430" y="1839"/>
                  </a:cubicBezTo>
                  <a:cubicBezTo>
                    <a:pt x="1504" y="1839"/>
                    <a:pt x="1579" y="1824"/>
                    <a:pt x="1638" y="1794"/>
                  </a:cubicBezTo>
                  <a:lnTo>
                    <a:pt x="3067" y="960"/>
                  </a:lnTo>
                  <a:cubicBezTo>
                    <a:pt x="3127" y="930"/>
                    <a:pt x="3157" y="871"/>
                    <a:pt x="3157" y="841"/>
                  </a:cubicBezTo>
                  <a:lnTo>
                    <a:pt x="3157" y="692"/>
                  </a:lnTo>
                  <a:lnTo>
                    <a:pt x="3038" y="722"/>
                  </a:lnTo>
                  <a:lnTo>
                    <a:pt x="1906" y="67"/>
                  </a:lnTo>
                  <a:cubicBezTo>
                    <a:pt x="1847" y="22"/>
                    <a:pt x="1772" y="0"/>
                    <a:pt x="16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5"/>
            <p:cNvSpPr/>
            <p:nvPr/>
          </p:nvSpPr>
          <p:spPr>
            <a:xfrm>
              <a:off x="1536375" y="2634425"/>
              <a:ext cx="302975" cy="175450"/>
            </a:xfrm>
            <a:custGeom>
              <a:avLst/>
              <a:gdLst/>
              <a:ahLst/>
              <a:cxnLst/>
              <a:rect l="l" t="t" r="r" b="b"/>
              <a:pathLst>
                <a:path w="12119" h="7018" extrusionOk="0">
                  <a:moveTo>
                    <a:pt x="10686" y="1"/>
                  </a:moveTo>
                  <a:cubicBezTo>
                    <a:pt x="10639" y="1"/>
                    <a:pt x="10590" y="8"/>
                    <a:pt x="10540" y="21"/>
                  </a:cubicBezTo>
                  <a:lnTo>
                    <a:pt x="10451" y="50"/>
                  </a:lnTo>
                  <a:lnTo>
                    <a:pt x="9319" y="705"/>
                  </a:lnTo>
                  <a:lnTo>
                    <a:pt x="9230" y="705"/>
                  </a:lnTo>
                  <a:lnTo>
                    <a:pt x="9230" y="765"/>
                  </a:lnTo>
                  <a:lnTo>
                    <a:pt x="1251" y="5410"/>
                  </a:lnTo>
                  <a:lnTo>
                    <a:pt x="119" y="6065"/>
                  </a:lnTo>
                  <a:lnTo>
                    <a:pt x="0" y="6065"/>
                  </a:lnTo>
                  <a:lnTo>
                    <a:pt x="0" y="6184"/>
                  </a:lnTo>
                  <a:lnTo>
                    <a:pt x="0" y="6214"/>
                  </a:lnTo>
                  <a:lnTo>
                    <a:pt x="30" y="6243"/>
                  </a:lnTo>
                  <a:lnTo>
                    <a:pt x="30" y="6273"/>
                  </a:lnTo>
                  <a:lnTo>
                    <a:pt x="60" y="6273"/>
                  </a:lnTo>
                  <a:lnTo>
                    <a:pt x="90" y="6303"/>
                  </a:lnTo>
                  <a:lnTo>
                    <a:pt x="1251" y="6988"/>
                  </a:lnTo>
                  <a:lnTo>
                    <a:pt x="1340" y="7017"/>
                  </a:lnTo>
                  <a:lnTo>
                    <a:pt x="1459" y="7017"/>
                  </a:lnTo>
                  <a:cubicBezTo>
                    <a:pt x="1519" y="7017"/>
                    <a:pt x="1608" y="7017"/>
                    <a:pt x="1668" y="6988"/>
                  </a:cubicBezTo>
                  <a:lnTo>
                    <a:pt x="2799" y="6303"/>
                  </a:lnTo>
                  <a:lnTo>
                    <a:pt x="12029" y="944"/>
                  </a:lnTo>
                  <a:cubicBezTo>
                    <a:pt x="12088" y="914"/>
                    <a:pt x="12118" y="884"/>
                    <a:pt x="12118" y="824"/>
                  </a:cubicBezTo>
                  <a:lnTo>
                    <a:pt x="12118" y="705"/>
                  </a:lnTo>
                  <a:lnTo>
                    <a:pt x="11999" y="705"/>
                  </a:lnTo>
                  <a:lnTo>
                    <a:pt x="10868" y="50"/>
                  </a:lnTo>
                  <a:cubicBezTo>
                    <a:pt x="10815" y="15"/>
                    <a:pt x="10753" y="1"/>
                    <a:pt x="106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5"/>
            <p:cNvSpPr/>
            <p:nvPr/>
          </p:nvSpPr>
          <p:spPr>
            <a:xfrm>
              <a:off x="1202900" y="2723325"/>
              <a:ext cx="50650" cy="29600"/>
            </a:xfrm>
            <a:custGeom>
              <a:avLst/>
              <a:gdLst/>
              <a:ahLst/>
              <a:cxnLst/>
              <a:rect l="l" t="t" r="r" b="b"/>
              <a:pathLst>
                <a:path w="2026" h="1184" extrusionOk="0">
                  <a:moveTo>
                    <a:pt x="1430" y="0"/>
                  </a:moveTo>
                  <a:cubicBezTo>
                    <a:pt x="1355" y="0"/>
                    <a:pt x="1281" y="23"/>
                    <a:pt x="1221" y="67"/>
                  </a:cubicBezTo>
                  <a:lnTo>
                    <a:pt x="149" y="663"/>
                  </a:lnTo>
                  <a:lnTo>
                    <a:pt x="0" y="722"/>
                  </a:lnTo>
                  <a:lnTo>
                    <a:pt x="0" y="841"/>
                  </a:lnTo>
                  <a:cubicBezTo>
                    <a:pt x="0" y="901"/>
                    <a:pt x="30" y="931"/>
                    <a:pt x="90" y="960"/>
                  </a:cubicBezTo>
                  <a:lnTo>
                    <a:pt x="387" y="1139"/>
                  </a:lnTo>
                  <a:cubicBezTo>
                    <a:pt x="447" y="1169"/>
                    <a:pt x="521" y="1184"/>
                    <a:pt x="596" y="1184"/>
                  </a:cubicBezTo>
                  <a:cubicBezTo>
                    <a:pt x="670" y="1184"/>
                    <a:pt x="745" y="1169"/>
                    <a:pt x="804" y="1139"/>
                  </a:cubicBezTo>
                  <a:lnTo>
                    <a:pt x="1966" y="484"/>
                  </a:lnTo>
                  <a:cubicBezTo>
                    <a:pt x="1995" y="454"/>
                    <a:pt x="2025" y="395"/>
                    <a:pt x="2025" y="365"/>
                  </a:cubicBezTo>
                  <a:lnTo>
                    <a:pt x="2025" y="216"/>
                  </a:lnTo>
                  <a:lnTo>
                    <a:pt x="1966" y="246"/>
                  </a:lnTo>
                  <a:lnTo>
                    <a:pt x="1936" y="246"/>
                  </a:lnTo>
                  <a:lnTo>
                    <a:pt x="1638" y="67"/>
                  </a:lnTo>
                  <a:cubicBezTo>
                    <a:pt x="1578" y="23"/>
                    <a:pt x="1504"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5"/>
            <p:cNvSpPr/>
            <p:nvPr/>
          </p:nvSpPr>
          <p:spPr>
            <a:xfrm>
              <a:off x="1247550" y="2697275"/>
              <a:ext cx="51400" cy="29600"/>
            </a:xfrm>
            <a:custGeom>
              <a:avLst/>
              <a:gdLst/>
              <a:ahLst/>
              <a:cxnLst/>
              <a:rect l="l" t="t" r="r" b="b"/>
              <a:pathLst>
                <a:path w="2056" h="1184" extrusionOk="0">
                  <a:moveTo>
                    <a:pt x="1430" y="0"/>
                  </a:moveTo>
                  <a:cubicBezTo>
                    <a:pt x="1356" y="0"/>
                    <a:pt x="1281" y="22"/>
                    <a:pt x="1222" y="67"/>
                  </a:cubicBezTo>
                  <a:lnTo>
                    <a:pt x="180" y="663"/>
                  </a:lnTo>
                  <a:lnTo>
                    <a:pt x="1" y="722"/>
                  </a:lnTo>
                  <a:lnTo>
                    <a:pt x="1" y="841"/>
                  </a:lnTo>
                  <a:cubicBezTo>
                    <a:pt x="1" y="901"/>
                    <a:pt x="31" y="931"/>
                    <a:pt x="90" y="960"/>
                  </a:cubicBezTo>
                  <a:lnTo>
                    <a:pt x="388" y="1139"/>
                  </a:lnTo>
                  <a:cubicBezTo>
                    <a:pt x="447" y="1169"/>
                    <a:pt x="529" y="1184"/>
                    <a:pt x="608" y="1184"/>
                  </a:cubicBezTo>
                  <a:cubicBezTo>
                    <a:pt x="686" y="1184"/>
                    <a:pt x="760" y="1169"/>
                    <a:pt x="805" y="1139"/>
                  </a:cubicBezTo>
                  <a:lnTo>
                    <a:pt x="1966" y="484"/>
                  </a:lnTo>
                  <a:cubicBezTo>
                    <a:pt x="2025" y="454"/>
                    <a:pt x="2055" y="395"/>
                    <a:pt x="2055" y="365"/>
                  </a:cubicBezTo>
                  <a:lnTo>
                    <a:pt x="2055" y="216"/>
                  </a:lnTo>
                  <a:lnTo>
                    <a:pt x="1966" y="246"/>
                  </a:lnTo>
                  <a:lnTo>
                    <a:pt x="1638" y="67"/>
                  </a:lnTo>
                  <a:cubicBezTo>
                    <a:pt x="1579" y="22"/>
                    <a:pt x="1504"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5"/>
            <p:cNvSpPr/>
            <p:nvPr/>
          </p:nvSpPr>
          <p:spPr>
            <a:xfrm>
              <a:off x="1292225" y="2671225"/>
              <a:ext cx="51375" cy="29600"/>
            </a:xfrm>
            <a:custGeom>
              <a:avLst/>
              <a:gdLst/>
              <a:ahLst/>
              <a:cxnLst/>
              <a:rect l="l" t="t" r="r" b="b"/>
              <a:pathLst>
                <a:path w="2055" h="1184" extrusionOk="0">
                  <a:moveTo>
                    <a:pt x="1459" y="0"/>
                  </a:moveTo>
                  <a:cubicBezTo>
                    <a:pt x="1385" y="0"/>
                    <a:pt x="1310" y="22"/>
                    <a:pt x="1251" y="67"/>
                  </a:cubicBezTo>
                  <a:lnTo>
                    <a:pt x="179" y="663"/>
                  </a:lnTo>
                  <a:lnTo>
                    <a:pt x="0" y="722"/>
                  </a:lnTo>
                  <a:lnTo>
                    <a:pt x="0" y="841"/>
                  </a:lnTo>
                  <a:cubicBezTo>
                    <a:pt x="0" y="901"/>
                    <a:pt x="30" y="930"/>
                    <a:pt x="90" y="960"/>
                  </a:cubicBezTo>
                  <a:lnTo>
                    <a:pt x="417" y="1139"/>
                  </a:lnTo>
                  <a:cubicBezTo>
                    <a:pt x="477" y="1169"/>
                    <a:pt x="551" y="1184"/>
                    <a:pt x="626" y="1184"/>
                  </a:cubicBezTo>
                  <a:cubicBezTo>
                    <a:pt x="700" y="1184"/>
                    <a:pt x="774" y="1169"/>
                    <a:pt x="834" y="1139"/>
                  </a:cubicBezTo>
                  <a:lnTo>
                    <a:pt x="1965" y="484"/>
                  </a:lnTo>
                  <a:cubicBezTo>
                    <a:pt x="2025" y="454"/>
                    <a:pt x="2055" y="395"/>
                    <a:pt x="2055" y="365"/>
                  </a:cubicBezTo>
                  <a:lnTo>
                    <a:pt x="2055" y="216"/>
                  </a:lnTo>
                  <a:lnTo>
                    <a:pt x="1995" y="246"/>
                  </a:lnTo>
                  <a:lnTo>
                    <a:pt x="1965" y="246"/>
                  </a:lnTo>
                  <a:lnTo>
                    <a:pt x="1668" y="67"/>
                  </a:lnTo>
                  <a:cubicBezTo>
                    <a:pt x="1608" y="22"/>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5"/>
            <p:cNvSpPr/>
            <p:nvPr/>
          </p:nvSpPr>
          <p:spPr>
            <a:xfrm>
              <a:off x="1337625" y="2644975"/>
              <a:ext cx="50650" cy="29800"/>
            </a:xfrm>
            <a:custGeom>
              <a:avLst/>
              <a:gdLst/>
              <a:ahLst/>
              <a:cxnLst/>
              <a:rect l="l" t="t" r="r" b="b"/>
              <a:pathLst>
                <a:path w="2026" h="1192" extrusionOk="0">
                  <a:moveTo>
                    <a:pt x="1430" y="1"/>
                  </a:moveTo>
                  <a:cubicBezTo>
                    <a:pt x="1355" y="1"/>
                    <a:pt x="1281" y="15"/>
                    <a:pt x="1221" y="45"/>
                  </a:cubicBezTo>
                  <a:lnTo>
                    <a:pt x="149" y="670"/>
                  </a:lnTo>
                  <a:lnTo>
                    <a:pt x="1" y="730"/>
                  </a:lnTo>
                  <a:lnTo>
                    <a:pt x="1" y="849"/>
                  </a:lnTo>
                  <a:cubicBezTo>
                    <a:pt x="1" y="879"/>
                    <a:pt x="30" y="938"/>
                    <a:pt x="90" y="968"/>
                  </a:cubicBezTo>
                  <a:lnTo>
                    <a:pt x="388" y="1147"/>
                  </a:lnTo>
                  <a:cubicBezTo>
                    <a:pt x="447" y="1177"/>
                    <a:pt x="522" y="1191"/>
                    <a:pt x="596" y="1191"/>
                  </a:cubicBezTo>
                  <a:cubicBezTo>
                    <a:pt x="670" y="1191"/>
                    <a:pt x="745" y="1177"/>
                    <a:pt x="804" y="1147"/>
                  </a:cubicBezTo>
                  <a:lnTo>
                    <a:pt x="1966" y="492"/>
                  </a:lnTo>
                  <a:cubicBezTo>
                    <a:pt x="1995" y="462"/>
                    <a:pt x="2025" y="402"/>
                    <a:pt x="2025" y="373"/>
                  </a:cubicBezTo>
                  <a:lnTo>
                    <a:pt x="2025" y="224"/>
                  </a:lnTo>
                  <a:lnTo>
                    <a:pt x="1966" y="254"/>
                  </a:lnTo>
                  <a:lnTo>
                    <a:pt x="1936" y="224"/>
                  </a:lnTo>
                  <a:lnTo>
                    <a:pt x="1638" y="45"/>
                  </a:lnTo>
                  <a:cubicBezTo>
                    <a:pt x="1579" y="15"/>
                    <a:pt x="1504"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5"/>
            <p:cNvSpPr/>
            <p:nvPr/>
          </p:nvSpPr>
          <p:spPr>
            <a:xfrm>
              <a:off x="1382275" y="2618925"/>
              <a:ext cx="51400" cy="29800"/>
            </a:xfrm>
            <a:custGeom>
              <a:avLst/>
              <a:gdLst/>
              <a:ahLst/>
              <a:cxnLst/>
              <a:rect l="l" t="t" r="r" b="b"/>
              <a:pathLst>
                <a:path w="2056" h="1192" extrusionOk="0">
                  <a:moveTo>
                    <a:pt x="1430" y="0"/>
                  </a:moveTo>
                  <a:cubicBezTo>
                    <a:pt x="1356" y="0"/>
                    <a:pt x="1281" y="15"/>
                    <a:pt x="1222" y="45"/>
                  </a:cubicBezTo>
                  <a:lnTo>
                    <a:pt x="180" y="670"/>
                  </a:lnTo>
                  <a:lnTo>
                    <a:pt x="1" y="700"/>
                  </a:lnTo>
                  <a:lnTo>
                    <a:pt x="1" y="849"/>
                  </a:lnTo>
                  <a:cubicBezTo>
                    <a:pt x="1" y="879"/>
                    <a:pt x="31" y="938"/>
                    <a:pt x="90" y="968"/>
                  </a:cubicBezTo>
                  <a:lnTo>
                    <a:pt x="388" y="1147"/>
                  </a:lnTo>
                  <a:cubicBezTo>
                    <a:pt x="448" y="1176"/>
                    <a:pt x="522" y="1191"/>
                    <a:pt x="596" y="1191"/>
                  </a:cubicBezTo>
                  <a:cubicBezTo>
                    <a:pt x="671" y="1191"/>
                    <a:pt x="745" y="1176"/>
                    <a:pt x="805" y="1147"/>
                  </a:cubicBezTo>
                  <a:lnTo>
                    <a:pt x="1966" y="492"/>
                  </a:lnTo>
                  <a:cubicBezTo>
                    <a:pt x="2026" y="432"/>
                    <a:pt x="2055" y="402"/>
                    <a:pt x="2055" y="373"/>
                  </a:cubicBezTo>
                  <a:lnTo>
                    <a:pt x="2055" y="224"/>
                  </a:lnTo>
                  <a:lnTo>
                    <a:pt x="1966" y="253"/>
                  </a:lnTo>
                  <a:lnTo>
                    <a:pt x="1966" y="224"/>
                  </a:lnTo>
                  <a:lnTo>
                    <a:pt x="1639" y="45"/>
                  </a:lnTo>
                  <a:cubicBezTo>
                    <a:pt x="1579" y="15"/>
                    <a:pt x="1505"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5"/>
            <p:cNvSpPr/>
            <p:nvPr/>
          </p:nvSpPr>
          <p:spPr>
            <a:xfrm>
              <a:off x="1426950" y="2592875"/>
              <a:ext cx="51375" cy="29800"/>
            </a:xfrm>
            <a:custGeom>
              <a:avLst/>
              <a:gdLst/>
              <a:ahLst/>
              <a:cxnLst/>
              <a:rect l="l" t="t" r="r" b="b"/>
              <a:pathLst>
                <a:path w="2055" h="1192" extrusionOk="0">
                  <a:moveTo>
                    <a:pt x="1459" y="0"/>
                  </a:moveTo>
                  <a:cubicBezTo>
                    <a:pt x="1385" y="0"/>
                    <a:pt x="1310" y="15"/>
                    <a:pt x="1251" y="45"/>
                  </a:cubicBezTo>
                  <a:lnTo>
                    <a:pt x="179" y="670"/>
                  </a:lnTo>
                  <a:lnTo>
                    <a:pt x="0" y="700"/>
                  </a:lnTo>
                  <a:lnTo>
                    <a:pt x="0" y="849"/>
                  </a:lnTo>
                  <a:cubicBezTo>
                    <a:pt x="0" y="879"/>
                    <a:pt x="30" y="938"/>
                    <a:pt x="90" y="968"/>
                  </a:cubicBezTo>
                  <a:lnTo>
                    <a:pt x="417" y="1147"/>
                  </a:lnTo>
                  <a:cubicBezTo>
                    <a:pt x="477" y="1176"/>
                    <a:pt x="551" y="1191"/>
                    <a:pt x="626" y="1191"/>
                  </a:cubicBezTo>
                  <a:cubicBezTo>
                    <a:pt x="700" y="1191"/>
                    <a:pt x="775" y="1176"/>
                    <a:pt x="834" y="1147"/>
                  </a:cubicBezTo>
                  <a:lnTo>
                    <a:pt x="1965" y="492"/>
                  </a:lnTo>
                  <a:cubicBezTo>
                    <a:pt x="2025" y="432"/>
                    <a:pt x="2055" y="402"/>
                    <a:pt x="2055" y="372"/>
                  </a:cubicBezTo>
                  <a:lnTo>
                    <a:pt x="2055" y="224"/>
                  </a:lnTo>
                  <a:lnTo>
                    <a:pt x="1995" y="253"/>
                  </a:lnTo>
                  <a:lnTo>
                    <a:pt x="1965" y="224"/>
                  </a:ln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5"/>
            <p:cNvSpPr/>
            <p:nvPr/>
          </p:nvSpPr>
          <p:spPr>
            <a:xfrm>
              <a:off x="1472350" y="2566825"/>
              <a:ext cx="50650" cy="29800"/>
            </a:xfrm>
            <a:custGeom>
              <a:avLst/>
              <a:gdLst/>
              <a:ahLst/>
              <a:cxnLst/>
              <a:rect l="l" t="t" r="r" b="b"/>
              <a:pathLst>
                <a:path w="2026" h="1192" extrusionOk="0">
                  <a:moveTo>
                    <a:pt x="1430" y="0"/>
                  </a:moveTo>
                  <a:cubicBezTo>
                    <a:pt x="1355" y="0"/>
                    <a:pt x="1281" y="15"/>
                    <a:pt x="1221" y="45"/>
                  </a:cubicBezTo>
                  <a:lnTo>
                    <a:pt x="149" y="670"/>
                  </a:lnTo>
                  <a:lnTo>
                    <a:pt x="1" y="700"/>
                  </a:lnTo>
                  <a:lnTo>
                    <a:pt x="1" y="849"/>
                  </a:lnTo>
                  <a:cubicBezTo>
                    <a:pt x="1" y="879"/>
                    <a:pt x="30" y="938"/>
                    <a:pt x="90" y="968"/>
                  </a:cubicBezTo>
                  <a:lnTo>
                    <a:pt x="388" y="1147"/>
                  </a:lnTo>
                  <a:cubicBezTo>
                    <a:pt x="447" y="1176"/>
                    <a:pt x="522" y="1191"/>
                    <a:pt x="596" y="1191"/>
                  </a:cubicBezTo>
                  <a:cubicBezTo>
                    <a:pt x="671" y="1191"/>
                    <a:pt x="745" y="1176"/>
                    <a:pt x="805" y="1147"/>
                  </a:cubicBezTo>
                  <a:lnTo>
                    <a:pt x="1936" y="462"/>
                  </a:lnTo>
                  <a:cubicBezTo>
                    <a:pt x="1995" y="432"/>
                    <a:pt x="2025" y="402"/>
                    <a:pt x="2025" y="343"/>
                  </a:cubicBezTo>
                  <a:lnTo>
                    <a:pt x="2025" y="224"/>
                  </a:lnTo>
                  <a:lnTo>
                    <a:pt x="1966" y="253"/>
                  </a:lnTo>
                  <a:lnTo>
                    <a:pt x="1936" y="224"/>
                  </a:lnTo>
                  <a:lnTo>
                    <a:pt x="1638" y="45"/>
                  </a:lnTo>
                  <a:cubicBezTo>
                    <a:pt x="1579" y="15"/>
                    <a:pt x="1504" y="0"/>
                    <a:pt x="14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5"/>
            <p:cNvSpPr/>
            <p:nvPr/>
          </p:nvSpPr>
          <p:spPr>
            <a:xfrm>
              <a:off x="1517025" y="2540775"/>
              <a:ext cx="51375" cy="29800"/>
            </a:xfrm>
            <a:custGeom>
              <a:avLst/>
              <a:gdLst/>
              <a:ahLst/>
              <a:cxnLst/>
              <a:rect l="l" t="t" r="r" b="b"/>
              <a:pathLst>
                <a:path w="2055" h="1192" extrusionOk="0">
                  <a:moveTo>
                    <a:pt x="1429" y="0"/>
                  </a:moveTo>
                  <a:cubicBezTo>
                    <a:pt x="1355" y="0"/>
                    <a:pt x="1280" y="15"/>
                    <a:pt x="1221" y="45"/>
                  </a:cubicBezTo>
                  <a:lnTo>
                    <a:pt x="179" y="670"/>
                  </a:lnTo>
                  <a:lnTo>
                    <a:pt x="0" y="700"/>
                  </a:lnTo>
                  <a:lnTo>
                    <a:pt x="0" y="849"/>
                  </a:lnTo>
                  <a:cubicBezTo>
                    <a:pt x="0" y="878"/>
                    <a:pt x="30" y="938"/>
                    <a:pt x="89" y="968"/>
                  </a:cubicBezTo>
                  <a:lnTo>
                    <a:pt x="387" y="1146"/>
                  </a:lnTo>
                  <a:cubicBezTo>
                    <a:pt x="447" y="1176"/>
                    <a:pt x="521" y="1191"/>
                    <a:pt x="596" y="1191"/>
                  </a:cubicBezTo>
                  <a:cubicBezTo>
                    <a:pt x="670" y="1191"/>
                    <a:pt x="744" y="1176"/>
                    <a:pt x="804" y="1146"/>
                  </a:cubicBezTo>
                  <a:lnTo>
                    <a:pt x="1965" y="462"/>
                  </a:lnTo>
                  <a:cubicBezTo>
                    <a:pt x="2025" y="432"/>
                    <a:pt x="2054" y="402"/>
                    <a:pt x="2054" y="343"/>
                  </a:cubicBezTo>
                  <a:lnTo>
                    <a:pt x="2054" y="223"/>
                  </a:lnTo>
                  <a:lnTo>
                    <a:pt x="1965" y="253"/>
                  </a:lnTo>
                  <a:lnTo>
                    <a:pt x="1965" y="223"/>
                  </a:lnTo>
                  <a:lnTo>
                    <a:pt x="1638" y="45"/>
                  </a:lnTo>
                  <a:cubicBezTo>
                    <a:pt x="1578" y="15"/>
                    <a:pt x="1504" y="0"/>
                    <a:pt x="1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5"/>
            <p:cNvSpPr/>
            <p:nvPr/>
          </p:nvSpPr>
          <p:spPr>
            <a:xfrm>
              <a:off x="1561675" y="2514725"/>
              <a:ext cx="51375" cy="29775"/>
            </a:xfrm>
            <a:custGeom>
              <a:avLst/>
              <a:gdLst/>
              <a:ahLst/>
              <a:cxnLst/>
              <a:rect l="l" t="t" r="r" b="b"/>
              <a:pathLst>
                <a:path w="2055" h="1191" extrusionOk="0">
                  <a:moveTo>
                    <a:pt x="1448" y="0"/>
                  </a:moveTo>
                  <a:cubicBezTo>
                    <a:pt x="1370" y="0"/>
                    <a:pt x="1296" y="15"/>
                    <a:pt x="1251" y="45"/>
                  </a:cubicBezTo>
                  <a:lnTo>
                    <a:pt x="179" y="670"/>
                  </a:lnTo>
                  <a:lnTo>
                    <a:pt x="1" y="700"/>
                  </a:lnTo>
                  <a:lnTo>
                    <a:pt x="1" y="849"/>
                  </a:lnTo>
                  <a:cubicBezTo>
                    <a:pt x="1" y="878"/>
                    <a:pt x="30" y="938"/>
                    <a:pt x="90" y="968"/>
                  </a:cubicBezTo>
                  <a:lnTo>
                    <a:pt x="417" y="1146"/>
                  </a:lnTo>
                  <a:cubicBezTo>
                    <a:pt x="477" y="1176"/>
                    <a:pt x="551" y="1191"/>
                    <a:pt x="626" y="1191"/>
                  </a:cubicBezTo>
                  <a:cubicBezTo>
                    <a:pt x="700" y="1191"/>
                    <a:pt x="775" y="1176"/>
                    <a:pt x="834" y="1146"/>
                  </a:cubicBezTo>
                  <a:lnTo>
                    <a:pt x="1966" y="462"/>
                  </a:lnTo>
                  <a:cubicBezTo>
                    <a:pt x="2025" y="432"/>
                    <a:pt x="2055" y="402"/>
                    <a:pt x="2055" y="342"/>
                  </a:cubicBezTo>
                  <a:lnTo>
                    <a:pt x="2055" y="223"/>
                  </a:lnTo>
                  <a:lnTo>
                    <a:pt x="1995" y="253"/>
                  </a:lnTo>
                  <a:lnTo>
                    <a:pt x="1966" y="223"/>
                  </a:lnTo>
                  <a:lnTo>
                    <a:pt x="1668" y="45"/>
                  </a:lnTo>
                  <a:cubicBezTo>
                    <a:pt x="1608" y="15"/>
                    <a:pt x="1526" y="0"/>
                    <a:pt x="1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5"/>
            <p:cNvSpPr/>
            <p:nvPr/>
          </p:nvSpPr>
          <p:spPr>
            <a:xfrm>
              <a:off x="1607075" y="2488650"/>
              <a:ext cx="50650" cy="29800"/>
            </a:xfrm>
            <a:custGeom>
              <a:avLst/>
              <a:gdLst/>
              <a:ahLst/>
              <a:cxnLst/>
              <a:rect l="l" t="t" r="r" b="b"/>
              <a:pathLst>
                <a:path w="2026" h="1192" extrusionOk="0">
                  <a:moveTo>
                    <a:pt x="1430" y="1"/>
                  </a:moveTo>
                  <a:cubicBezTo>
                    <a:pt x="1355" y="1"/>
                    <a:pt x="1281" y="16"/>
                    <a:pt x="1221" y="46"/>
                  </a:cubicBezTo>
                  <a:lnTo>
                    <a:pt x="150" y="671"/>
                  </a:lnTo>
                  <a:lnTo>
                    <a:pt x="1" y="701"/>
                  </a:lnTo>
                  <a:lnTo>
                    <a:pt x="1" y="850"/>
                  </a:lnTo>
                  <a:cubicBezTo>
                    <a:pt x="1" y="879"/>
                    <a:pt x="31" y="939"/>
                    <a:pt x="90" y="969"/>
                  </a:cubicBezTo>
                  <a:lnTo>
                    <a:pt x="388" y="1147"/>
                  </a:lnTo>
                  <a:cubicBezTo>
                    <a:pt x="447" y="1177"/>
                    <a:pt x="522" y="1192"/>
                    <a:pt x="596" y="1192"/>
                  </a:cubicBezTo>
                  <a:cubicBezTo>
                    <a:pt x="671" y="1192"/>
                    <a:pt x="745" y="1177"/>
                    <a:pt x="805" y="1147"/>
                  </a:cubicBezTo>
                  <a:lnTo>
                    <a:pt x="1936" y="462"/>
                  </a:lnTo>
                  <a:cubicBezTo>
                    <a:pt x="1996" y="433"/>
                    <a:pt x="2025" y="403"/>
                    <a:pt x="2025" y="343"/>
                  </a:cubicBezTo>
                  <a:lnTo>
                    <a:pt x="2025" y="224"/>
                  </a:lnTo>
                  <a:lnTo>
                    <a:pt x="1936" y="224"/>
                  </a:lnTo>
                  <a:lnTo>
                    <a:pt x="1638" y="46"/>
                  </a:lnTo>
                  <a:cubicBezTo>
                    <a:pt x="1579" y="16"/>
                    <a:pt x="1504"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5"/>
            <p:cNvSpPr/>
            <p:nvPr/>
          </p:nvSpPr>
          <p:spPr>
            <a:xfrm>
              <a:off x="1651750" y="2462600"/>
              <a:ext cx="51375" cy="29800"/>
            </a:xfrm>
            <a:custGeom>
              <a:avLst/>
              <a:gdLst/>
              <a:ahLst/>
              <a:cxnLst/>
              <a:rect l="l" t="t" r="r" b="b"/>
              <a:pathLst>
                <a:path w="2055" h="1192" extrusionOk="0">
                  <a:moveTo>
                    <a:pt x="1429" y="1"/>
                  </a:moveTo>
                  <a:cubicBezTo>
                    <a:pt x="1355" y="1"/>
                    <a:pt x="1280" y="16"/>
                    <a:pt x="1221" y="46"/>
                  </a:cubicBezTo>
                  <a:lnTo>
                    <a:pt x="179" y="671"/>
                  </a:lnTo>
                  <a:lnTo>
                    <a:pt x="0" y="701"/>
                  </a:lnTo>
                  <a:lnTo>
                    <a:pt x="0" y="849"/>
                  </a:lnTo>
                  <a:cubicBezTo>
                    <a:pt x="0" y="879"/>
                    <a:pt x="30" y="909"/>
                    <a:pt x="89" y="969"/>
                  </a:cubicBezTo>
                  <a:lnTo>
                    <a:pt x="387" y="1147"/>
                  </a:lnTo>
                  <a:cubicBezTo>
                    <a:pt x="447" y="1177"/>
                    <a:pt x="521" y="1192"/>
                    <a:pt x="596" y="1192"/>
                  </a:cubicBezTo>
                  <a:cubicBezTo>
                    <a:pt x="670" y="1192"/>
                    <a:pt x="745" y="1177"/>
                    <a:pt x="804" y="1147"/>
                  </a:cubicBezTo>
                  <a:lnTo>
                    <a:pt x="1965" y="462"/>
                  </a:lnTo>
                  <a:cubicBezTo>
                    <a:pt x="2025" y="433"/>
                    <a:pt x="2055" y="403"/>
                    <a:pt x="2055" y="343"/>
                  </a:cubicBezTo>
                  <a:lnTo>
                    <a:pt x="2055" y="224"/>
                  </a:lnTo>
                  <a:lnTo>
                    <a:pt x="1965" y="224"/>
                  </a:lnTo>
                  <a:lnTo>
                    <a:pt x="1638" y="46"/>
                  </a:lnTo>
                  <a:cubicBezTo>
                    <a:pt x="1578" y="16"/>
                    <a:pt x="1504" y="1"/>
                    <a:pt x="14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5"/>
            <p:cNvSpPr/>
            <p:nvPr/>
          </p:nvSpPr>
          <p:spPr>
            <a:xfrm>
              <a:off x="1696400" y="2436550"/>
              <a:ext cx="51400" cy="29800"/>
            </a:xfrm>
            <a:custGeom>
              <a:avLst/>
              <a:gdLst/>
              <a:ahLst/>
              <a:cxnLst/>
              <a:rect l="l" t="t" r="r" b="b"/>
              <a:pathLst>
                <a:path w="2056" h="1192" extrusionOk="0">
                  <a:moveTo>
                    <a:pt x="1448" y="1"/>
                  </a:moveTo>
                  <a:cubicBezTo>
                    <a:pt x="1370" y="1"/>
                    <a:pt x="1296" y="16"/>
                    <a:pt x="1251" y="45"/>
                  </a:cubicBezTo>
                  <a:lnTo>
                    <a:pt x="179" y="671"/>
                  </a:lnTo>
                  <a:lnTo>
                    <a:pt x="1" y="700"/>
                  </a:lnTo>
                  <a:lnTo>
                    <a:pt x="1" y="849"/>
                  </a:lnTo>
                  <a:cubicBezTo>
                    <a:pt x="1" y="879"/>
                    <a:pt x="30" y="909"/>
                    <a:pt x="90" y="939"/>
                  </a:cubicBezTo>
                  <a:lnTo>
                    <a:pt x="417" y="1147"/>
                  </a:lnTo>
                  <a:cubicBezTo>
                    <a:pt x="462" y="1177"/>
                    <a:pt x="537" y="1192"/>
                    <a:pt x="615" y="1192"/>
                  </a:cubicBezTo>
                  <a:cubicBezTo>
                    <a:pt x="693" y="1192"/>
                    <a:pt x="775" y="1177"/>
                    <a:pt x="834" y="1147"/>
                  </a:cubicBezTo>
                  <a:lnTo>
                    <a:pt x="1966" y="462"/>
                  </a:lnTo>
                  <a:cubicBezTo>
                    <a:pt x="2025" y="432"/>
                    <a:pt x="2055" y="403"/>
                    <a:pt x="2055" y="343"/>
                  </a:cubicBezTo>
                  <a:lnTo>
                    <a:pt x="2055" y="224"/>
                  </a:lnTo>
                  <a:lnTo>
                    <a:pt x="1966" y="224"/>
                  </a:lnTo>
                  <a:lnTo>
                    <a:pt x="1668" y="45"/>
                  </a:lnTo>
                  <a:cubicBezTo>
                    <a:pt x="1608" y="16"/>
                    <a:pt x="1527" y="1"/>
                    <a:pt x="14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5"/>
            <p:cNvSpPr/>
            <p:nvPr/>
          </p:nvSpPr>
          <p:spPr>
            <a:xfrm>
              <a:off x="1741800" y="2410500"/>
              <a:ext cx="50650" cy="29625"/>
            </a:xfrm>
            <a:custGeom>
              <a:avLst/>
              <a:gdLst/>
              <a:ahLst/>
              <a:cxnLst/>
              <a:rect l="l" t="t" r="r" b="b"/>
              <a:pathLst>
                <a:path w="2026" h="1185" extrusionOk="0">
                  <a:moveTo>
                    <a:pt x="1430" y="1"/>
                  </a:moveTo>
                  <a:cubicBezTo>
                    <a:pt x="1356" y="1"/>
                    <a:pt x="1281" y="16"/>
                    <a:pt x="1222" y="45"/>
                  </a:cubicBezTo>
                  <a:lnTo>
                    <a:pt x="150" y="671"/>
                  </a:lnTo>
                  <a:lnTo>
                    <a:pt x="1" y="700"/>
                  </a:lnTo>
                  <a:lnTo>
                    <a:pt x="1" y="849"/>
                  </a:lnTo>
                  <a:cubicBezTo>
                    <a:pt x="1" y="879"/>
                    <a:pt x="31" y="909"/>
                    <a:pt x="60" y="939"/>
                  </a:cubicBezTo>
                  <a:lnTo>
                    <a:pt x="388" y="1117"/>
                  </a:lnTo>
                  <a:cubicBezTo>
                    <a:pt x="447" y="1162"/>
                    <a:pt x="522" y="1184"/>
                    <a:pt x="596" y="1184"/>
                  </a:cubicBezTo>
                  <a:cubicBezTo>
                    <a:pt x="671" y="1184"/>
                    <a:pt x="745" y="1162"/>
                    <a:pt x="805" y="1117"/>
                  </a:cubicBezTo>
                  <a:lnTo>
                    <a:pt x="1936" y="462"/>
                  </a:lnTo>
                  <a:cubicBezTo>
                    <a:pt x="1996" y="432"/>
                    <a:pt x="2025" y="403"/>
                    <a:pt x="2025" y="343"/>
                  </a:cubicBezTo>
                  <a:lnTo>
                    <a:pt x="2025" y="224"/>
                  </a:lnTo>
                  <a:lnTo>
                    <a:pt x="1936" y="224"/>
                  </a:lnTo>
                  <a:lnTo>
                    <a:pt x="1638" y="45"/>
                  </a:lnTo>
                  <a:cubicBezTo>
                    <a:pt x="1579" y="16"/>
                    <a:pt x="1504"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5"/>
            <p:cNvSpPr/>
            <p:nvPr/>
          </p:nvSpPr>
          <p:spPr>
            <a:xfrm>
              <a:off x="1220750" y="2778950"/>
              <a:ext cx="97550" cy="56600"/>
            </a:xfrm>
            <a:custGeom>
              <a:avLst/>
              <a:gdLst/>
              <a:ahLst/>
              <a:cxnLst/>
              <a:rect l="l" t="t" r="r" b="b"/>
              <a:pathLst>
                <a:path w="3902" h="2264" extrusionOk="0">
                  <a:moveTo>
                    <a:pt x="2442" y="1"/>
                  </a:moveTo>
                  <a:cubicBezTo>
                    <a:pt x="2368" y="1"/>
                    <a:pt x="2294" y="16"/>
                    <a:pt x="2234" y="45"/>
                  </a:cubicBezTo>
                  <a:lnTo>
                    <a:pt x="90" y="1296"/>
                  </a:lnTo>
                  <a:lnTo>
                    <a:pt x="1" y="1296"/>
                  </a:lnTo>
                  <a:lnTo>
                    <a:pt x="1" y="1415"/>
                  </a:lnTo>
                  <a:lnTo>
                    <a:pt x="1" y="1445"/>
                  </a:lnTo>
                  <a:cubicBezTo>
                    <a:pt x="1" y="1475"/>
                    <a:pt x="31" y="1534"/>
                    <a:pt x="61" y="1564"/>
                  </a:cubicBezTo>
                  <a:lnTo>
                    <a:pt x="1222" y="2219"/>
                  </a:lnTo>
                  <a:cubicBezTo>
                    <a:pt x="1281" y="2249"/>
                    <a:pt x="1356" y="2264"/>
                    <a:pt x="1430" y="2264"/>
                  </a:cubicBezTo>
                  <a:cubicBezTo>
                    <a:pt x="1505" y="2264"/>
                    <a:pt x="1579" y="2249"/>
                    <a:pt x="1639" y="2219"/>
                  </a:cubicBezTo>
                  <a:lnTo>
                    <a:pt x="3812" y="968"/>
                  </a:lnTo>
                  <a:cubicBezTo>
                    <a:pt x="3872" y="939"/>
                    <a:pt x="3901" y="879"/>
                    <a:pt x="3901" y="849"/>
                  </a:cubicBezTo>
                  <a:lnTo>
                    <a:pt x="3901" y="701"/>
                  </a:lnTo>
                  <a:lnTo>
                    <a:pt x="3812" y="730"/>
                  </a:lnTo>
                  <a:lnTo>
                    <a:pt x="2651" y="45"/>
                  </a:lnTo>
                  <a:cubicBezTo>
                    <a:pt x="2591" y="16"/>
                    <a:pt x="2517" y="1"/>
                    <a:pt x="2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5"/>
            <p:cNvSpPr/>
            <p:nvPr/>
          </p:nvSpPr>
          <p:spPr>
            <a:xfrm>
              <a:off x="1266175" y="2792350"/>
              <a:ext cx="119850" cy="69550"/>
            </a:xfrm>
            <a:custGeom>
              <a:avLst/>
              <a:gdLst/>
              <a:ahLst/>
              <a:cxnLst/>
              <a:rect l="l" t="t" r="r" b="b"/>
              <a:pathLst>
                <a:path w="4794" h="2782" extrusionOk="0">
                  <a:moveTo>
                    <a:pt x="3335" y="1"/>
                  </a:moveTo>
                  <a:cubicBezTo>
                    <a:pt x="3260" y="1"/>
                    <a:pt x="3186" y="16"/>
                    <a:pt x="3126" y="45"/>
                  </a:cubicBezTo>
                  <a:lnTo>
                    <a:pt x="149" y="1772"/>
                  </a:lnTo>
                  <a:lnTo>
                    <a:pt x="0" y="1832"/>
                  </a:lnTo>
                  <a:lnTo>
                    <a:pt x="0" y="1951"/>
                  </a:lnTo>
                  <a:cubicBezTo>
                    <a:pt x="0" y="1981"/>
                    <a:pt x="30" y="2040"/>
                    <a:pt x="90" y="2070"/>
                  </a:cubicBezTo>
                  <a:lnTo>
                    <a:pt x="1221" y="2725"/>
                  </a:lnTo>
                  <a:cubicBezTo>
                    <a:pt x="1275" y="2765"/>
                    <a:pt x="1347" y="2781"/>
                    <a:pt x="1418" y="2781"/>
                  </a:cubicBezTo>
                  <a:cubicBezTo>
                    <a:pt x="1504" y="2781"/>
                    <a:pt x="1589" y="2758"/>
                    <a:pt x="1638" y="2725"/>
                  </a:cubicBezTo>
                  <a:lnTo>
                    <a:pt x="4705" y="968"/>
                  </a:lnTo>
                  <a:cubicBezTo>
                    <a:pt x="4764" y="909"/>
                    <a:pt x="4794" y="879"/>
                    <a:pt x="4794" y="820"/>
                  </a:cubicBezTo>
                  <a:lnTo>
                    <a:pt x="4794" y="700"/>
                  </a:lnTo>
                  <a:lnTo>
                    <a:pt x="4705" y="730"/>
                  </a:lnTo>
                  <a:lnTo>
                    <a:pt x="4705" y="700"/>
                  </a:lnTo>
                  <a:lnTo>
                    <a:pt x="3543" y="45"/>
                  </a:lnTo>
                  <a:cubicBezTo>
                    <a:pt x="3484" y="16"/>
                    <a:pt x="3409" y="1"/>
                    <a:pt x="33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5"/>
            <p:cNvSpPr/>
            <p:nvPr/>
          </p:nvSpPr>
          <p:spPr>
            <a:xfrm>
              <a:off x="1311575" y="2818600"/>
              <a:ext cx="120600" cy="69800"/>
            </a:xfrm>
            <a:custGeom>
              <a:avLst/>
              <a:gdLst/>
              <a:ahLst/>
              <a:cxnLst/>
              <a:rect l="l" t="t" r="r" b="b"/>
              <a:pathLst>
                <a:path w="4824" h="2792" extrusionOk="0">
                  <a:moveTo>
                    <a:pt x="3365" y="0"/>
                  </a:moveTo>
                  <a:cubicBezTo>
                    <a:pt x="3290" y="0"/>
                    <a:pt x="3216" y="23"/>
                    <a:pt x="3156" y="67"/>
                  </a:cubicBezTo>
                  <a:lnTo>
                    <a:pt x="149" y="1794"/>
                  </a:lnTo>
                  <a:lnTo>
                    <a:pt x="0" y="1824"/>
                  </a:lnTo>
                  <a:lnTo>
                    <a:pt x="0" y="1943"/>
                  </a:lnTo>
                  <a:cubicBezTo>
                    <a:pt x="0" y="2003"/>
                    <a:pt x="30" y="2032"/>
                    <a:pt x="90" y="2062"/>
                  </a:cubicBezTo>
                  <a:lnTo>
                    <a:pt x="1251" y="2747"/>
                  </a:lnTo>
                  <a:cubicBezTo>
                    <a:pt x="1310" y="2777"/>
                    <a:pt x="1385" y="2792"/>
                    <a:pt x="1459" y="2792"/>
                  </a:cubicBezTo>
                  <a:cubicBezTo>
                    <a:pt x="1534" y="2792"/>
                    <a:pt x="1608" y="2777"/>
                    <a:pt x="1668" y="2747"/>
                  </a:cubicBezTo>
                  <a:lnTo>
                    <a:pt x="4735" y="961"/>
                  </a:lnTo>
                  <a:cubicBezTo>
                    <a:pt x="4794" y="931"/>
                    <a:pt x="4824" y="871"/>
                    <a:pt x="4824" y="841"/>
                  </a:cubicBezTo>
                  <a:lnTo>
                    <a:pt x="4824" y="722"/>
                  </a:lnTo>
                  <a:lnTo>
                    <a:pt x="4735" y="722"/>
                  </a:lnTo>
                  <a:lnTo>
                    <a:pt x="3573" y="67"/>
                  </a:lnTo>
                  <a:cubicBezTo>
                    <a:pt x="3514" y="23"/>
                    <a:pt x="3439" y="0"/>
                    <a:pt x="3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5"/>
            <p:cNvSpPr/>
            <p:nvPr/>
          </p:nvSpPr>
          <p:spPr>
            <a:xfrm>
              <a:off x="1784975" y="2450700"/>
              <a:ext cx="98275" cy="57150"/>
            </a:xfrm>
            <a:custGeom>
              <a:avLst/>
              <a:gdLst/>
              <a:ahLst/>
              <a:cxnLst/>
              <a:rect l="l" t="t" r="r" b="b"/>
              <a:pathLst>
                <a:path w="3931" h="2286" extrusionOk="0">
                  <a:moveTo>
                    <a:pt x="2483" y="0"/>
                  </a:moveTo>
                  <a:cubicBezTo>
                    <a:pt x="2405" y="0"/>
                    <a:pt x="2323" y="15"/>
                    <a:pt x="2264" y="45"/>
                  </a:cubicBezTo>
                  <a:lnTo>
                    <a:pt x="120" y="1296"/>
                  </a:lnTo>
                  <a:lnTo>
                    <a:pt x="1" y="1325"/>
                  </a:lnTo>
                  <a:lnTo>
                    <a:pt x="1" y="1445"/>
                  </a:lnTo>
                  <a:cubicBezTo>
                    <a:pt x="1" y="1504"/>
                    <a:pt x="30" y="1534"/>
                    <a:pt x="60" y="1564"/>
                  </a:cubicBezTo>
                  <a:lnTo>
                    <a:pt x="1221" y="2219"/>
                  </a:lnTo>
                  <a:cubicBezTo>
                    <a:pt x="1281" y="2263"/>
                    <a:pt x="1355" y="2286"/>
                    <a:pt x="1430" y="2286"/>
                  </a:cubicBezTo>
                  <a:cubicBezTo>
                    <a:pt x="1504" y="2286"/>
                    <a:pt x="1579" y="2263"/>
                    <a:pt x="1638" y="2219"/>
                  </a:cubicBezTo>
                  <a:lnTo>
                    <a:pt x="3842" y="938"/>
                  </a:lnTo>
                  <a:cubicBezTo>
                    <a:pt x="3901" y="909"/>
                    <a:pt x="3931" y="879"/>
                    <a:pt x="3931" y="819"/>
                  </a:cubicBezTo>
                  <a:lnTo>
                    <a:pt x="3931" y="700"/>
                  </a:lnTo>
                  <a:lnTo>
                    <a:pt x="3842" y="700"/>
                  </a:lnTo>
                  <a:lnTo>
                    <a:pt x="2680" y="45"/>
                  </a:lnTo>
                  <a:cubicBezTo>
                    <a:pt x="2636" y="15"/>
                    <a:pt x="2561" y="0"/>
                    <a:pt x="24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5"/>
            <p:cNvSpPr/>
            <p:nvPr/>
          </p:nvSpPr>
          <p:spPr>
            <a:xfrm>
              <a:off x="1806575" y="2476750"/>
              <a:ext cx="122825" cy="70550"/>
            </a:xfrm>
            <a:custGeom>
              <a:avLst/>
              <a:gdLst/>
              <a:ahLst/>
              <a:cxnLst/>
              <a:rect l="l" t="t" r="r" b="b"/>
              <a:pathLst>
                <a:path w="4913" h="2822" extrusionOk="0">
                  <a:moveTo>
                    <a:pt x="3443" y="1"/>
                  </a:moveTo>
                  <a:cubicBezTo>
                    <a:pt x="3365" y="1"/>
                    <a:pt x="3290" y="15"/>
                    <a:pt x="3246" y="45"/>
                  </a:cubicBezTo>
                  <a:lnTo>
                    <a:pt x="119" y="1861"/>
                  </a:lnTo>
                  <a:cubicBezTo>
                    <a:pt x="0" y="1921"/>
                    <a:pt x="30" y="2040"/>
                    <a:pt x="119" y="2100"/>
                  </a:cubicBezTo>
                  <a:lnTo>
                    <a:pt x="1280" y="2755"/>
                  </a:lnTo>
                  <a:cubicBezTo>
                    <a:pt x="1340" y="2799"/>
                    <a:pt x="1414" y="2822"/>
                    <a:pt x="1489" y="2822"/>
                  </a:cubicBezTo>
                  <a:cubicBezTo>
                    <a:pt x="1563" y="2822"/>
                    <a:pt x="1638" y="2799"/>
                    <a:pt x="1697" y="2755"/>
                  </a:cubicBezTo>
                  <a:lnTo>
                    <a:pt x="4794" y="968"/>
                  </a:lnTo>
                  <a:cubicBezTo>
                    <a:pt x="4913" y="879"/>
                    <a:pt x="4913" y="790"/>
                    <a:pt x="4794" y="730"/>
                  </a:cubicBezTo>
                  <a:lnTo>
                    <a:pt x="3662" y="45"/>
                  </a:lnTo>
                  <a:cubicBezTo>
                    <a:pt x="3603" y="15"/>
                    <a:pt x="3521" y="1"/>
                    <a:pt x="34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5"/>
            <p:cNvSpPr/>
            <p:nvPr/>
          </p:nvSpPr>
          <p:spPr>
            <a:xfrm>
              <a:off x="1901850" y="2555850"/>
              <a:ext cx="50625" cy="29900"/>
            </a:xfrm>
            <a:custGeom>
              <a:avLst/>
              <a:gdLst/>
              <a:ahLst/>
              <a:cxnLst/>
              <a:rect l="l" t="t" r="r" b="b"/>
              <a:pathLst>
                <a:path w="2025" h="1196" extrusionOk="0">
                  <a:moveTo>
                    <a:pt x="1429" y="0"/>
                  </a:moveTo>
                  <a:cubicBezTo>
                    <a:pt x="1355" y="0"/>
                    <a:pt x="1281" y="22"/>
                    <a:pt x="1221" y="67"/>
                  </a:cubicBezTo>
                  <a:lnTo>
                    <a:pt x="149" y="663"/>
                  </a:lnTo>
                  <a:lnTo>
                    <a:pt x="0" y="722"/>
                  </a:lnTo>
                  <a:lnTo>
                    <a:pt x="0" y="841"/>
                  </a:lnTo>
                  <a:cubicBezTo>
                    <a:pt x="0" y="901"/>
                    <a:pt x="30" y="930"/>
                    <a:pt x="90" y="960"/>
                  </a:cubicBezTo>
                  <a:lnTo>
                    <a:pt x="387" y="1139"/>
                  </a:lnTo>
                  <a:cubicBezTo>
                    <a:pt x="453" y="1172"/>
                    <a:pt x="536" y="1195"/>
                    <a:pt x="617" y="1195"/>
                  </a:cubicBezTo>
                  <a:cubicBezTo>
                    <a:pt x="684" y="1195"/>
                    <a:pt x="750" y="1179"/>
                    <a:pt x="804" y="1139"/>
                  </a:cubicBezTo>
                  <a:lnTo>
                    <a:pt x="1965" y="484"/>
                  </a:lnTo>
                  <a:cubicBezTo>
                    <a:pt x="1995" y="454"/>
                    <a:pt x="2025" y="395"/>
                    <a:pt x="2025" y="365"/>
                  </a:cubicBezTo>
                  <a:lnTo>
                    <a:pt x="2025" y="216"/>
                  </a:lnTo>
                  <a:lnTo>
                    <a:pt x="1965" y="246"/>
                  </a:lnTo>
                  <a:lnTo>
                    <a:pt x="1936" y="246"/>
                  </a:lnTo>
                  <a:lnTo>
                    <a:pt x="1638" y="67"/>
                  </a:lnTo>
                  <a:cubicBezTo>
                    <a:pt x="1578" y="22"/>
                    <a:pt x="1504" y="0"/>
                    <a:pt x="14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5"/>
            <p:cNvSpPr/>
            <p:nvPr/>
          </p:nvSpPr>
          <p:spPr>
            <a:xfrm>
              <a:off x="1922675" y="2568300"/>
              <a:ext cx="51400" cy="29800"/>
            </a:xfrm>
            <a:custGeom>
              <a:avLst/>
              <a:gdLst/>
              <a:ahLst/>
              <a:cxnLst/>
              <a:rect l="l" t="t" r="r" b="b"/>
              <a:pathLst>
                <a:path w="2056" h="1192" extrusionOk="0">
                  <a:moveTo>
                    <a:pt x="1430" y="1"/>
                  </a:moveTo>
                  <a:cubicBezTo>
                    <a:pt x="1356" y="1"/>
                    <a:pt x="1281" y="16"/>
                    <a:pt x="1222" y="45"/>
                  </a:cubicBezTo>
                  <a:lnTo>
                    <a:pt x="180" y="671"/>
                  </a:lnTo>
                  <a:lnTo>
                    <a:pt x="1" y="700"/>
                  </a:lnTo>
                  <a:lnTo>
                    <a:pt x="1" y="849"/>
                  </a:lnTo>
                  <a:cubicBezTo>
                    <a:pt x="1" y="879"/>
                    <a:pt x="31" y="909"/>
                    <a:pt x="90" y="968"/>
                  </a:cubicBezTo>
                  <a:lnTo>
                    <a:pt x="388" y="1147"/>
                  </a:lnTo>
                  <a:cubicBezTo>
                    <a:pt x="448" y="1177"/>
                    <a:pt x="522" y="1192"/>
                    <a:pt x="596" y="1192"/>
                  </a:cubicBezTo>
                  <a:cubicBezTo>
                    <a:pt x="671" y="1192"/>
                    <a:pt x="745" y="1177"/>
                    <a:pt x="805" y="1147"/>
                  </a:cubicBezTo>
                  <a:lnTo>
                    <a:pt x="1966" y="462"/>
                  </a:lnTo>
                  <a:cubicBezTo>
                    <a:pt x="2026" y="432"/>
                    <a:pt x="2055" y="403"/>
                    <a:pt x="2055" y="343"/>
                  </a:cubicBezTo>
                  <a:lnTo>
                    <a:pt x="2055" y="224"/>
                  </a:lnTo>
                  <a:lnTo>
                    <a:pt x="1966" y="224"/>
                  </a:lnTo>
                  <a:lnTo>
                    <a:pt x="1638" y="45"/>
                  </a:lnTo>
                  <a:cubicBezTo>
                    <a:pt x="1579" y="16"/>
                    <a:pt x="1505" y="1"/>
                    <a:pt x="1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5"/>
            <p:cNvSpPr/>
            <p:nvPr/>
          </p:nvSpPr>
          <p:spPr>
            <a:xfrm>
              <a:off x="1403875" y="2792550"/>
              <a:ext cx="73725" cy="42075"/>
            </a:xfrm>
            <a:custGeom>
              <a:avLst/>
              <a:gdLst/>
              <a:ahLst/>
              <a:cxnLst/>
              <a:rect l="l" t="t" r="r" b="b"/>
              <a:pathLst>
                <a:path w="2949" h="1683" extrusionOk="0">
                  <a:moveTo>
                    <a:pt x="1459" y="0"/>
                  </a:moveTo>
                  <a:cubicBezTo>
                    <a:pt x="1385" y="0"/>
                    <a:pt x="1310" y="23"/>
                    <a:pt x="1251" y="67"/>
                  </a:cubicBezTo>
                  <a:lnTo>
                    <a:pt x="120" y="722"/>
                  </a:lnTo>
                  <a:cubicBezTo>
                    <a:pt x="0" y="782"/>
                    <a:pt x="0" y="901"/>
                    <a:pt x="120" y="960"/>
                  </a:cubicBezTo>
                  <a:lnTo>
                    <a:pt x="1251" y="1615"/>
                  </a:lnTo>
                  <a:cubicBezTo>
                    <a:pt x="1310" y="1660"/>
                    <a:pt x="1392" y="1682"/>
                    <a:pt x="1471" y="1682"/>
                  </a:cubicBezTo>
                  <a:cubicBezTo>
                    <a:pt x="1549" y="1682"/>
                    <a:pt x="1623" y="1660"/>
                    <a:pt x="1668" y="1615"/>
                  </a:cubicBezTo>
                  <a:lnTo>
                    <a:pt x="2829" y="960"/>
                  </a:lnTo>
                  <a:cubicBezTo>
                    <a:pt x="2948" y="901"/>
                    <a:pt x="2948" y="782"/>
                    <a:pt x="2829" y="722"/>
                  </a:cubicBezTo>
                  <a:lnTo>
                    <a:pt x="1668" y="67"/>
                  </a:lnTo>
                  <a:cubicBezTo>
                    <a:pt x="1608" y="23"/>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5"/>
            <p:cNvSpPr/>
            <p:nvPr/>
          </p:nvSpPr>
          <p:spPr>
            <a:xfrm>
              <a:off x="1150800" y="2749375"/>
              <a:ext cx="58075" cy="34075"/>
            </a:xfrm>
            <a:custGeom>
              <a:avLst/>
              <a:gdLst/>
              <a:ahLst/>
              <a:cxnLst/>
              <a:rect l="l" t="t" r="r" b="b"/>
              <a:pathLst>
                <a:path w="2323" h="1363" extrusionOk="0">
                  <a:moveTo>
                    <a:pt x="1727" y="0"/>
                  </a:moveTo>
                  <a:cubicBezTo>
                    <a:pt x="1653" y="0"/>
                    <a:pt x="1578" y="23"/>
                    <a:pt x="1519" y="67"/>
                  </a:cubicBezTo>
                  <a:lnTo>
                    <a:pt x="179" y="812"/>
                  </a:lnTo>
                  <a:lnTo>
                    <a:pt x="0" y="871"/>
                  </a:lnTo>
                  <a:lnTo>
                    <a:pt x="0" y="1020"/>
                  </a:lnTo>
                  <a:cubicBezTo>
                    <a:pt x="0" y="1050"/>
                    <a:pt x="30" y="1109"/>
                    <a:pt x="90" y="1139"/>
                  </a:cubicBezTo>
                  <a:lnTo>
                    <a:pt x="387" y="1318"/>
                  </a:lnTo>
                  <a:cubicBezTo>
                    <a:pt x="447" y="1348"/>
                    <a:pt x="529" y="1362"/>
                    <a:pt x="607" y="1362"/>
                  </a:cubicBezTo>
                  <a:cubicBezTo>
                    <a:pt x="685" y="1362"/>
                    <a:pt x="759" y="1348"/>
                    <a:pt x="804" y="1318"/>
                  </a:cubicBezTo>
                  <a:lnTo>
                    <a:pt x="2233" y="484"/>
                  </a:lnTo>
                  <a:cubicBezTo>
                    <a:pt x="2293" y="454"/>
                    <a:pt x="2323" y="395"/>
                    <a:pt x="2323" y="365"/>
                  </a:cubicBezTo>
                  <a:lnTo>
                    <a:pt x="2323" y="216"/>
                  </a:lnTo>
                  <a:lnTo>
                    <a:pt x="2233" y="246"/>
                  </a:lnTo>
                  <a:lnTo>
                    <a:pt x="1936" y="67"/>
                  </a:lnTo>
                  <a:cubicBezTo>
                    <a:pt x="1876" y="23"/>
                    <a:pt x="1802" y="0"/>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5"/>
            <p:cNvSpPr/>
            <p:nvPr/>
          </p:nvSpPr>
          <p:spPr>
            <a:xfrm>
              <a:off x="1173875" y="2764250"/>
              <a:ext cx="73700" cy="42100"/>
            </a:xfrm>
            <a:custGeom>
              <a:avLst/>
              <a:gdLst/>
              <a:ahLst/>
              <a:cxnLst/>
              <a:rect l="l" t="t" r="r" b="b"/>
              <a:pathLst>
                <a:path w="2948" h="1684" extrusionOk="0">
                  <a:moveTo>
                    <a:pt x="1489" y="1"/>
                  </a:moveTo>
                  <a:cubicBezTo>
                    <a:pt x="1415" y="1"/>
                    <a:pt x="1340" y="23"/>
                    <a:pt x="1281" y="68"/>
                  </a:cubicBezTo>
                  <a:lnTo>
                    <a:pt x="119" y="723"/>
                  </a:lnTo>
                  <a:cubicBezTo>
                    <a:pt x="0" y="782"/>
                    <a:pt x="0" y="901"/>
                    <a:pt x="119" y="961"/>
                  </a:cubicBezTo>
                  <a:lnTo>
                    <a:pt x="1281" y="1616"/>
                  </a:lnTo>
                  <a:cubicBezTo>
                    <a:pt x="1340" y="1661"/>
                    <a:pt x="1415" y="1683"/>
                    <a:pt x="1489" y="1683"/>
                  </a:cubicBezTo>
                  <a:cubicBezTo>
                    <a:pt x="1563" y="1683"/>
                    <a:pt x="1638" y="1661"/>
                    <a:pt x="1697" y="1616"/>
                  </a:cubicBezTo>
                  <a:lnTo>
                    <a:pt x="2859" y="961"/>
                  </a:lnTo>
                  <a:cubicBezTo>
                    <a:pt x="2948" y="901"/>
                    <a:pt x="2948" y="782"/>
                    <a:pt x="2859" y="723"/>
                  </a:cubicBezTo>
                  <a:lnTo>
                    <a:pt x="1697" y="68"/>
                  </a:lnTo>
                  <a:cubicBezTo>
                    <a:pt x="1638" y="23"/>
                    <a:pt x="1563" y="1"/>
                    <a:pt x="1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5"/>
            <p:cNvSpPr/>
            <p:nvPr/>
          </p:nvSpPr>
          <p:spPr>
            <a:xfrm>
              <a:off x="1219275" y="2738025"/>
              <a:ext cx="73725" cy="42250"/>
            </a:xfrm>
            <a:custGeom>
              <a:avLst/>
              <a:gdLst/>
              <a:ahLst/>
              <a:cxnLst/>
              <a:rect l="l" t="t" r="r" b="b"/>
              <a:pathLst>
                <a:path w="2949" h="1690" extrusionOk="0">
                  <a:moveTo>
                    <a:pt x="1459" y="0"/>
                  </a:moveTo>
                  <a:cubicBezTo>
                    <a:pt x="1385" y="0"/>
                    <a:pt x="1311" y="15"/>
                    <a:pt x="1251" y="45"/>
                  </a:cubicBezTo>
                  <a:lnTo>
                    <a:pt x="120" y="730"/>
                  </a:lnTo>
                  <a:cubicBezTo>
                    <a:pt x="0" y="789"/>
                    <a:pt x="0" y="908"/>
                    <a:pt x="120" y="968"/>
                  </a:cubicBezTo>
                  <a:lnTo>
                    <a:pt x="1251" y="1623"/>
                  </a:lnTo>
                  <a:cubicBezTo>
                    <a:pt x="1311" y="1668"/>
                    <a:pt x="1392" y="1690"/>
                    <a:pt x="1471" y="1690"/>
                  </a:cubicBezTo>
                  <a:cubicBezTo>
                    <a:pt x="1549" y="1690"/>
                    <a:pt x="1623" y="1668"/>
                    <a:pt x="1668" y="1623"/>
                  </a:cubicBezTo>
                  <a:lnTo>
                    <a:pt x="2829" y="968"/>
                  </a:lnTo>
                  <a:cubicBezTo>
                    <a:pt x="2948" y="908"/>
                    <a:pt x="2948" y="789"/>
                    <a:pt x="2829" y="730"/>
                  </a:cubicBez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5"/>
            <p:cNvSpPr/>
            <p:nvPr/>
          </p:nvSpPr>
          <p:spPr>
            <a:xfrm>
              <a:off x="1263925" y="2711975"/>
              <a:ext cx="73725" cy="42250"/>
            </a:xfrm>
            <a:custGeom>
              <a:avLst/>
              <a:gdLst/>
              <a:ahLst/>
              <a:cxnLst/>
              <a:rect l="l" t="t" r="r" b="b"/>
              <a:pathLst>
                <a:path w="2949" h="1690" extrusionOk="0">
                  <a:moveTo>
                    <a:pt x="1471" y="0"/>
                  </a:moveTo>
                  <a:cubicBezTo>
                    <a:pt x="1393" y="0"/>
                    <a:pt x="1311" y="15"/>
                    <a:pt x="1251" y="45"/>
                  </a:cubicBezTo>
                  <a:lnTo>
                    <a:pt x="120" y="730"/>
                  </a:lnTo>
                  <a:cubicBezTo>
                    <a:pt x="1" y="789"/>
                    <a:pt x="1" y="908"/>
                    <a:pt x="120" y="968"/>
                  </a:cubicBezTo>
                  <a:lnTo>
                    <a:pt x="1281" y="1623"/>
                  </a:lnTo>
                  <a:cubicBezTo>
                    <a:pt x="1341" y="1668"/>
                    <a:pt x="1415" y="1690"/>
                    <a:pt x="1490" y="1690"/>
                  </a:cubicBezTo>
                  <a:cubicBezTo>
                    <a:pt x="1564" y="1690"/>
                    <a:pt x="1638" y="1668"/>
                    <a:pt x="1698" y="1623"/>
                  </a:cubicBezTo>
                  <a:lnTo>
                    <a:pt x="2829" y="968"/>
                  </a:lnTo>
                  <a:cubicBezTo>
                    <a:pt x="2949" y="908"/>
                    <a:pt x="2949" y="789"/>
                    <a:pt x="2829" y="730"/>
                  </a:cubicBezTo>
                  <a:lnTo>
                    <a:pt x="1668" y="45"/>
                  </a:lnTo>
                  <a:cubicBezTo>
                    <a:pt x="1624" y="15"/>
                    <a:pt x="1549" y="0"/>
                    <a:pt x="1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5"/>
            <p:cNvSpPr/>
            <p:nvPr/>
          </p:nvSpPr>
          <p:spPr>
            <a:xfrm>
              <a:off x="1308600" y="2685925"/>
              <a:ext cx="73700" cy="41700"/>
            </a:xfrm>
            <a:custGeom>
              <a:avLst/>
              <a:gdLst/>
              <a:ahLst/>
              <a:cxnLst/>
              <a:rect l="l" t="t" r="r" b="b"/>
              <a:pathLst>
                <a:path w="2948" h="1668" extrusionOk="0">
                  <a:moveTo>
                    <a:pt x="1489" y="0"/>
                  </a:moveTo>
                  <a:cubicBezTo>
                    <a:pt x="1415" y="0"/>
                    <a:pt x="1340" y="15"/>
                    <a:pt x="1281" y="45"/>
                  </a:cubicBezTo>
                  <a:lnTo>
                    <a:pt x="119" y="730"/>
                  </a:lnTo>
                  <a:cubicBezTo>
                    <a:pt x="0" y="789"/>
                    <a:pt x="0" y="908"/>
                    <a:pt x="119" y="968"/>
                  </a:cubicBezTo>
                  <a:lnTo>
                    <a:pt x="1281" y="1623"/>
                  </a:lnTo>
                  <a:cubicBezTo>
                    <a:pt x="1340" y="1653"/>
                    <a:pt x="1415" y="1667"/>
                    <a:pt x="1489" y="1667"/>
                  </a:cubicBezTo>
                  <a:cubicBezTo>
                    <a:pt x="1563" y="1667"/>
                    <a:pt x="1638" y="1653"/>
                    <a:pt x="1697" y="1623"/>
                  </a:cubicBezTo>
                  <a:lnTo>
                    <a:pt x="2859" y="968"/>
                  </a:lnTo>
                  <a:cubicBezTo>
                    <a:pt x="2948" y="908"/>
                    <a:pt x="2948" y="789"/>
                    <a:pt x="2859" y="730"/>
                  </a:cubicBezTo>
                  <a:lnTo>
                    <a:pt x="1697" y="45"/>
                  </a:lnTo>
                  <a:cubicBezTo>
                    <a:pt x="1638" y="15"/>
                    <a:pt x="1563" y="0"/>
                    <a:pt x="1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5"/>
            <p:cNvSpPr/>
            <p:nvPr/>
          </p:nvSpPr>
          <p:spPr>
            <a:xfrm>
              <a:off x="1354000" y="2659850"/>
              <a:ext cx="73725" cy="41725"/>
            </a:xfrm>
            <a:custGeom>
              <a:avLst/>
              <a:gdLst/>
              <a:ahLst/>
              <a:cxnLst/>
              <a:rect l="l" t="t" r="r" b="b"/>
              <a:pathLst>
                <a:path w="2949" h="1669" extrusionOk="0">
                  <a:moveTo>
                    <a:pt x="1459" y="1"/>
                  </a:moveTo>
                  <a:cubicBezTo>
                    <a:pt x="1385" y="1"/>
                    <a:pt x="1311" y="16"/>
                    <a:pt x="1251" y="46"/>
                  </a:cubicBezTo>
                  <a:lnTo>
                    <a:pt x="120" y="730"/>
                  </a:lnTo>
                  <a:cubicBezTo>
                    <a:pt x="1" y="790"/>
                    <a:pt x="1" y="909"/>
                    <a:pt x="120" y="969"/>
                  </a:cubicBezTo>
                  <a:lnTo>
                    <a:pt x="1251" y="1624"/>
                  </a:lnTo>
                  <a:cubicBezTo>
                    <a:pt x="1311" y="1653"/>
                    <a:pt x="1392" y="1668"/>
                    <a:pt x="1471" y="1668"/>
                  </a:cubicBezTo>
                  <a:cubicBezTo>
                    <a:pt x="1549" y="1668"/>
                    <a:pt x="1623" y="1653"/>
                    <a:pt x="1668" y="1624"/>
                  </a:cubicBezTo>
                  <a:lnTo>
                    <a:pt x="2829" y="969"/>
                  </a:lnTo>
                  <a:cubicBezTo>
                    <a:pt x="2948" y="909"/>
                    <a:pt x="2948" y="790"/>
                    <a:pt x="2829" y="730"/>
                  </a:cubicBezTo>
                  <a:lnTo>
                    <a:pt x="1668" y="46"/>
                  </a:lnTo>
                  <a:cubicBezTo>
                    <a:pt x="1608" y="16"/>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5"/>
            <p:cNvSpPr/>
            <p:nvPr/>
          </p:nvSpPr>
          <p:spPr>
            <a:xfrm>
              <a:off x="1398650" y="2633800"/>
              <a:ext cx="73725" cy="41725"/>
            </a:xfrm>
            <a:custGeom>
              <a:avLst/>
              <a:gdLst/>
              <a:ahLst/>
              <a:cxnLst/>
              <a:rect l="l" t="t" r="r" b="b"/>
              <a:pathLst>
                <a:path w="2949" h="1669" extrusionOk="0">
                  <a:moveTo>
                    <a:pt x="1471" y="1"/>
                  </a:moveTo>
                  <a:cubicBezTo>
                    <a:pt x="1393" y="1"/>
                    <a:pt x="1311" y="16"/>
                    <a:pt x="1252" y="46"/>
                  </a:cubicBezTo>
                  <a:lnTo>
                    <a:pt x="120" y="730"/>
                  </a:lnTo>
                  <a:cubicBezTo>
                    <a:pt x="1" y="790"/>
                    <a:pt x="1" y="879"/>
                    <a:pt x="120" y="969"/>
                  </a:cubicBezTo>
                  <a:lnTo>
                    <a:pt x="1281" y="1624"/>
                  </a:lnTo>
                  <a:cubicBezTo>
                    <a:pt x="1341" y="1653"/>
                    <a:pt x="1415" y="1668"/>
                    <a:pt x="1490" y="1668"/>
                  </a:cubicBezTo>
                  <a:cubicBezTo>
                    <a:pt x="1564" y="1668"/>
                    <a:pt x="1639" y="1653"/>
                    <a:pt x="1698" y="1624"/>
                  </a:cubicBezTo>
                  <a:lnTo>
                    <a:pt x="2830" y="969"/>
                  </a:lnTo>
                  <a:cubicBezTo>
                    <a:pt x="2949" y="909"/>
                    <a:pt x="2949" y="790"/>
                    <a:pt x="2830" y="730"/>
                  </a:cubicBezTo>
                  <a:lnTo>
                    <a:pt x="1668" y="46"/>
                  </a:lnTo>
                  <a:cubicBezTo>
                    <a:pt x="1624" y="16"/>
                    <a:pt x="1549" y="1"/>
                    <a:pt x="1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5"/>
            <p:cNvSpPr/>
            <p:nvPr/>
          </p:nvSpPr>
          <p:spPr>
            <a:xfrm>
              <a:off x="1443325" y="2607750"/>
              <a:ext cx="73725" cy="41725"/>
            </a:xfrm>
            <a:custGeom>
              <a:avLst/>
              <a:gdLst/>
              <a:ahLst/>
              <a:cxnLst/>
              <a:rect l="l" t="t" r="r" b="b"/>
              <a:pathLst>
                <a:path w="2949" h="1669" extrusionOk="0">
                  <a:moveTo>
                    <a:pt x="1489" y="1"/>
                  </a:moveTo>
                  <a:cubicBezTo>
                    <a:pt x="1415" y="1"/>
                    <a:pt x="1340" y="16"/>
                    <a:pt x="1281" y="45"/>
                  </a:cubicBezTo>
                  <a:lnTo>
                    <a:pt x="120" y="730"/>
                  </a:lnTo>
                  <a:cubicBezTo>
                    <a:pt x="0" y="790"/>
                    <a:pt x="0" y="879"/>
                    <a:pt x="120" y="968"/>
                  </a:cubicBezTo>
                  <a:lnTo>
                    <a:pt x="1281" y="1623"/>
                  </a:lnTo>
                  <a:cubicBezTo>
                    <a:pt x="1340" y="1653"/>
                    <a:pt x="1415" y="1668"/>
                    <a:pt x="1489" y="1668"/>
                  </a:cubicBezTo>
                  <a:cubicBezTo>
                    <a:pt x="1564" y="1668"/>
                    <a:pt x="1638" y="1653"/>
                    <a:pt x="1698" y="1623"/>
                  </a:cubicBezTo>
                  <a:lnTo>
                    <a:pt x="2859" y="968"/>
                  </a:lnTo>
                  <a:cubicBezTo>
                    <a:pt x="2948" y="879"/>
                    <a:pt x="2948" y="790"/>
                    <a:pt x="2859" y="730"/>
                  </a:cubicBezTo>
                  <a:lnTo>
                    <a:pt x="1698" y="45"/>
                  </a:lnTo>
                  <a:cubicBezTo>
                    <a:pt x="1638" y="16"/>
                    <a:pt x="1564" y="1"/>
                    <a:pt x="1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5"/>
            <p:cNvSpPr/>
            <p:nvPr/>
          </p:nvSpPr>
          <p:spPr>
            <a:xfrm>
              <a:off x="1488725" y="2581700"/>
              <a:ext cx="73725" cy="41725"/>
            </a:xfrm>
            <a:custGeom>
              <a:avLst/>
              <a:gdLst/>
              <a:ahLst/>
              <a:cxnLst/>
              <a:rect l="l" t="t" r="r" b="b"/>
              <a:pathLst>
                <a:path w="2949" h="1669" extrusionOk="0">
                  <a:moveTo>
                    <a:pt x="1460" y="1"/>
                  </a:moveTo>
                  <a:cubicBezTo>
                    <a:pt x="1385" y="1"/>
                    <a:pt x="1311" y="16"/>
                    <a:pt x="1251" y="45"/>
                  </a:cubicBezTo>
                  <a:lnTo>
                    <a:pt x="120" y="730"/>
                  </a:lnTo>
                  <a:cubicBezTo>
                    <a:pt x="1" y="790"/>
                    <a:pt x="1" y="879"/>
                    <a:pt x="120" y="968"/>
                  </a:cubicBezTo>
                  <a:lnTo>
                    <a:pt x="1251" y="1623"/>
                  </a:lnTo>
                  <a:cubicBezTo>
                    <a:pt x="1311" y="1653"/>
                    <a:pt x="1393" y="1668"/>
                    <a:pt x="1471" y="1668"/>
                  </a:cubicBezTo>
                  <a:cubicBezTo>
                    <a:pt x="1549" y="1668"/>
                    <a:pt x="1623" y="1653"/>
                    <a:pt x="1668" y="1623"/>
                  </a:cubicBezTo>
                  <a:lnTo>
                    <a:pt x="2829" y="968"/>
                  </a:lnTo>
                  <a:cubicBezTo>
                    <a:pt x="2948" y="879"/>
                    <a:pt x="2948" y="790"/>
                    <a:pt x="2829" y="730"/>
                  </a:cubicBezTo>
                  <a:lnTo>
                    <a:pt x="1668" y="45"/>
                  </a:lnTo>
                  <a:cubicBezTo>
                    <a:pt x="1608" y="16"/>
                    <a:pt x="1534" y="1"/>
                    <a:pt x="14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5"/>
            <p:cNvSpPr/>
            <p:nvPr/>
          </p:nvSpPr>
          <p:spPr>
            <a:xfrm>
              <a:off x="1533400" y="2555650"/>
              <a:ext cx="73700" cy="41700"/>
            </a:xfrm>
            <a:custGeom>
              <a:avLst/>
              <a:gdLst/>
              <a:ahLst/>
              <a:cxnLst/>
              <a:rect l="l" t="t" r="r" b="b"/>
              <a:pathLst>
                <a:path w="2948" h="1668" extrusionOk="0">
                  <a:moveTo>
                    <a:pt x="1470" y="1"/>
                  </a:moveTo>
                  <a:cubicBezTo>
                    <a:pt x="1392" y="1"/>
                    <a:pt x="1310" y="16"/>
                    <a:pt x="1251" y="45"/>
                  </a:cubicBezTo>
                  <a:lnTo>
                    <a:pt x="119" y="700"/>
                  </a:lnTo>
                  <a:cubicBezTo>
                    <a:pt x="0" y="790"/>
                    <a:pt x="0" y="879"/>
                    <a:pt x="119" y="968"/>
                  </a:cubicBezTo>
                  <a:lnTo>
                    <a:pt x="1280" y="1623"/>
                  </a:lnTo>
                  <a:cubicBezTo>
                    <a:pt x="1340" y="1653"/>
                    <a:pt x="1414" y="1668"/>
                    <a:pt x="1489" y="1668"/>
                  </a:cubicBezTo>
                  <a:cubicBezTo>
                    <a:pt x="1563" y="1668"/>
                    <a:pt x="1638" y="1653"/>
                    <a:pt x="1697" y="1623"/>
                  </a:cubicBezTo>
                  <a:lnTo>
                    <a:pt x="2829" y="968"/>
                  </a:lnTo>
                  <a:cubicBezTo>
                    <a:pt x="2948" y="879"/>
                    <a:pt x="2948" y="790"/>
                    <a:pt x="2829" y="700"/>
                  </a:cubicBezTo>
                  <a:lnTo>
                    <a:pt x="1667" y="45"/>
                  </a:lnTo>
                  <a:cubicBezTo>
                    <a:pt x="1623" y="16"/>
                    <a:pt x="1548" y="1"/>
                    <a:pt x="14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5"/>
            <p:cNvSpPr/>
            <p:nvPr/>
          </p:nvSpPr>
          <p:spPr>
            <a:xfrm>
              <a:off x="1578050" y="2529600"/>
              <a:ext cx="73725" cy="41700"/>
            </a:xfrm>
            <a:custGeom>
              <a:avLst/>
              <a:gdLst/>
              <a:ahLst/>
              <a:cxnLst/>
              <a:rect l="l" t="t" r="r" b="b"/>
              <a:pathLst>
                <a:path w="2949" h="1668" extrusionOk="0">
                  <a:moveTo>
                    <a:pt x="1489" y="1"/>
                  </a:moveTo>
                  <a:cubicBezTo>
                    <a:pt x="1415" y="1"/>
                    <a:pt x="1340" y="15"/>
                    <a:pt x="1281" y="45"/>
                  </a:cubicBezTo>
                  <a:lnTo>
                    <a:pt x="120" y="700"/>
                  </a:lnTo>
                  <a:cubicBezTo>
                    <a:pt x="1" y="790"/>
                    <a:pt x="1" y="879"/>
                    <a:pt x="120" y="968"/>
                  </a:cubicBezTo>
                  <a:lnTo>
                    <a:pt x="1281" y="1623"/>
                  </a:lnTo>
                  <a:cubicBezTo>
                    <a:pt x="1340" y="1653"/>
                    <a:pt x="1415" y="1668"/>
                    <a:pt x="1489" y="1668"/>
                  </a:cubicBezTo>
                  <a:cubicBezTo>
                    <a:pt x="1564" y="1668"/>
                    <a:pt x="1638" y="1653"/>
                    <a:pt x="1698" y="1623"/>
                  </a:cubicBezTo>
                  <a:lnTo>
                    <a:pt x="2859" y="968"/>
                  </a:lnTo>
                  <a:cubicBezTo>
                    <a:pt x="2948" y="879"/>
                    <a:pt x="2948" y="790"/>
                    <a:pt x="2829" y="700"/>
                  </a:cubicBezTo>
                  <a:lnTo>
                    <a:pt x="1698" y="45"/>
                  </a:lnTo>
                  <a:cubicBezTo>
                    <a:pt x="1638" y="15"/>
                    <a:pt x="1564" y="1"/>
                    <a:pt x="1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5"/>
            <p:cNvSpPr/>
            <p:nvPr/>
          </p:nvSpPr>
          <p:spPr>
            <a:xfrm>
              <a:off x="1623450" y="2503550"/>
              <a:ext cx="73725" cy="41700"/>
            </a:xfrm>
            <a:custGeom>
              <a:avLst/>
              <a:gdLst/>
              <a:ahLst/>
              <a:cxnLst/>
              <a:rect l="l" t="t" r="r" b="b"/>
              <a:pathLst>
                <a:path w="2949" h="1668" extrusionOk="0">
                  <a:moveTo>
                    <a:pt x="1460" y="0"/>
                  </a:moveTo>
                  <a:cubicBezTo>
                    <a:pt x="1385" y="0"/>
                    <a:pt x="1311" y="15"/>
                    <a:pt x="1251" y="45"/>
                  </a:cubicBezTo>
                  <a:lnTo>
                    <a:pt x="120" y="700"/>
                  </a:lnTo>
                  <a:cubicBezTo>
                    <a:pt x="1" y="789"/>
                    <a:pt x="1" y="879"/>
                    <a:pt x="120" y="938"/>
                  </a:cubicBezTo>
                  <a:lnTo>
                    <a:pt x="1251" y="1623"/>
                  </a:lnTo>
                  <a:cubicBezTo>
                    <a:pt x="1311" y="1653"/>
                    <a:pt x="1393" y="1668"/>
                    <a:pt x="1471" y="1668"/>
                  </a:cubicBezTo>
                  <a:cubicBezTo>
                    <a:pt x="1549" y="1668"/>
                    <a:pt x="1623" y="1653"/>
                    <a:pt x="1668" y="1623"/>
                  </a:cubicBezTo>
                  <a:lnTo>
                    <a:pt x="2829" y="938"/>
                  </a:lnTo>
                  <a:cubicBezTo>
                    <a:pt x="2948" y="879"/>
                    <a:pt x="2948" y="789"/>
                    <a:pt x="2829" y="700"/>
                  </a:cubicBezTo>
                  <a:lnTo>
                    <a:pt x="1668" y="45"/>
                  </a:lnTo>
                  <a:cubicBezTo>
                    <a:pt x="1609" y="15"/>
                    <a:pt x="1534" y="0"/>
                    <a:pt x="1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5"/>
            <p:cNvSpPr/>
            <p:nvPr/>
          </p:nvSpPr>
          <p:spPr>
            <a:xfrm>
              <a:off x="1334650" y="2723325"/>
              <a:ext cx="73725" cy="42250"/>
            </a:xfrm>
            <a:custGeom>
              <a:avLst/>
              <a:gdLst/>
              <a:ahLst/>
              <a:cxnLst/>
              <a:rect l="l" t="t" r="r" b="b"/>
              <a:pathLst>
                <a:path w="2949" h="1690" extrusionOk="0">
                  <a:moveTo>
                    <a:pt x="1459" y="0"/>
                  </a:moveTo>
                  <a:cubicBezTo>
                    <a:pt x="1385" y="0"/>
                    <a:pt x="1310" y="23"/>
                    <a:pt x="1251" y="67"/>
                  </a:cubicBezTo>
                  <a:lnTo>
                    <a:pt x="120" y="722"/>
                  </a:lnTo>
                  <a:cubicBezTo>
                    <a:pt x="0" y="782"/>
                    <a:pt x="0" y="901"/>
                    <a:pt x="120" y="960"/>
                  </a:cubicBezTo>
                  <a:lnTo>
                    <a:pt x="1281" y="1645"/>
                  </a:lnTo>
                  <a:cubicBezTo>
                    <a:pt x="1325" y="1675"/>
                    <a:pt x="1400" y="1690"/>
                    <a:pt x="1478" y="1690"/>
                  </a:cubicBezTo>
                  <a:cubicBezTo>
                    <a:pt x="1556" y="1690"/>
                    <a:pt x="1638" y="1675"/>
                    <a:pt x="1698" y="1645"/>
                  </a:cubicBezTo>
                  <a:lnTo>
                    <a:pt x="2829" y="960"/>
                  </a:lnTo>
                  <a:cubicBezTo>
                    <a:pt x="2948" y="901"/>
                    <a:pt x="2948" y="782"/>
                    <a:pt x="2829" y="722"/>
                  </a:cubicBezTo>
                  <a:lnTo>
                    <a:pt x="1668" y="67"/>
                  </a:lnTo>
                  <a:cubicBezTo>
                    <a:pt x="1608" y="23"/>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5"/>
            <p:cNvSpPr/>
            <p:nvPr/>
          </p:nvSpPr>
          <p:spPr>
            <a:xfrm>
              <a:off x="1379300" y="2697275"/>
              <a:ext cx="73725" cy="42075"/>
            </a:xfrm>
            <a:custGeom>
              <a:avLst/>
              <a:gdLst/>
              <a:ahLst/>
              <a:cxnLst/>
              <a:rect l="l" t="t" r="r" b="b"/>
              <a:pathLst>
                <a:path w="2949" h="1683" extrusionOk="0">
                  <a:moveTo>
                    <a:pt x="1478" y="0"/>
                  </a:moveTo>
                  <a:cubicBezTo>
                    <a:pt x="1400" y="0"/>
                    <a:pt x="1326" y="22"/>
                    <a:pt x="1281" y="67"/>
                  </a:cubicBezTo>
                  <a:lnTo>
                    <a:pt x="120" y="722"/>
                  </a:lnTo>
                  <a:cubicBezTo>
                    <a:pt x="1" y="782"/>
                    <a:pt x="1" y="901"/>
                    <a:pt x="120" y="960"/>
                  </a:cubicBezTo>
                  <a:lnTo>
                    <a:pt x="1281" y="1615"/>
                  </a:lnTo>
                  <a:cubicBezTo>
                    <a:pt x="1341" y="1660"/>
                    <a:pt x="1415" y="1682"/>
                    <a:pt x="1490" y="1682"/>
                  </a:cubicBezTo>
                  <a:cubicBezTo>
                    <a:pt x="1564" y="1682"/>
                    <a:pt x="1638" y="1660"/>
                    <a:pt x="1698" y="1615"/>
                  </a:cubicBezTo>
                  <a:lnTo>
                    <a:pt x="2829" y="960"/>
                  </a:lnTo>
                  <a:cubicBezTo>
                    <a:pt x="2948" y="901"/>
                    <a:pt x="2948" y="782"/>
                    <a:pt x="2829" y="722"/>
                  </a:cubicBezTo>
                  <a:lnTo>
                    <a:pt x="1698" y="67"/>
                  </a:lnTo>
                  <a:cubicBezTo>
                    <a:pt x="1638" y="22"/>
                    <a:pt x="1557" y="0"/>
                    <a:pt x="1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5"/>
            <p:cNvSpPr/>
            <p:nvPr/>
          </p:nvSpPr>
          <p:spPr>
            <a:xfrm>
              <a:off x="1424725" y="2671225"/>
              <a:ext cx="73700" cy="42075"/>
            </a:xfrm>
            <a:custGeom>
              <a:avLst/>
              <a:gdLst/>
              <a:ahLst/>
              <a:cxnLst/>
              <a:rect l="l" t="t" r="r" b="b"/>
              <a:pathLst>
                <a:path w="2948" h="1683" extrusionOk="0">
                  <a:moveTo>
                    <a:pt x="1459" y="0"/>
                  </a:moveTo>
                  <a:cubicBezTo>
                    <a:pt x="1385" y="0"/>
                    <a:pt x="1310" y="22"/>
                    <a:pt x="1251" y="67"/>
                  </a:cubicBezTo>
                  <a:lnTo>
                    <a:pt x="89" y="722"/>
                  </a:lnTo>
                  <a:cubicBezTo>
                    <a:pt x="0" y="782"/>
                    <a:pt x="0" y="901"/>
                    <a:pt x="89" y="960"/>
                  </a:cubicBezTo>
                  <a:lnTo>
                    <a:pt x="1251" y="1615"/>
                  </a:lnTo>
                  <a:cubicBezTo>
                    <a:pt x="1310" y="1660"/>
                    <a:pt x="1385" y="1682"/>
                    <a:pt x="1459" y="1682"/>
                  </a:cubicBezTo>
                  <a:cubicBezTo>
                    <a:pt x="1533" y="1682"/>
                    <a:pt x="1608" y="1660"/>
                    <a:pt x="1667" y="1615"/>
                  </a:cubicBezTo>
                  <a:lnTo>
                    <a:pt x="2829" y="960"/>
                  </a:lnTo>
                  <a:cubicBezTo>
                    <a:pt x="2948" y="901"/>
                    <a:pt x="2948" y="782"/>
                    <a:pt x="2829" y="722"/>
                  </a:cubicBezTo>
                  <a:lnTo>
                    <a:pt x="1667" y="67"/>
                  </a:lnTo>
                  <a:cubicBezTo>
                    <a:pt x="1608" y="22"/>
                    <a:pt x="1533"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5"/>
            <p:cNvSpPr/>
            <p:nvPr/>
          </p:nvSpPr>
          <p:spPr>
            <a:xfrm>
              <a:off x="1469375" y="2644975"/>
              <a:ext cx="73725" cy="42275"/>
            </a:xfrm>
            <a:custGeom>
              <a:avLst/>
              <a:gdLst/>
              <a:ahLst/>
              <a:cxnLst/>
              <a:rect l="l" t="t" r="r" b="b"/>
              <a:pathLst>
                <a:path w="2949" h="1691" extrusionOk="0">
                  <a:moveTo>
                    <a:pt x="1459" y="1"/>
                  </a:moveTo>
                  <a:cubicBezTo>
                    <a:pt x="1385" y="1"/>
                    <a:pt x="1311" y="15"/>
                    <a:pt x="1251" y="45"/>
                  </a:cubicBezTo>
                  <a:lnTo>
                    <a:pt x="120" y="730"/>
                  </a:lnTo>
                  <a:cubicBezTo>
                    <a:pt x="1" y="790"/>
                    <a:pt x="1" y="909"/>
                    <a:pt x="120" y="968"/>
                  </a:cubicBezTo>
                  <a:lnTo>
                    <a:pt x="1281" y="1623"/>
                  </a:lnTo>
                  <a:cubicBezTo>
                    <a:pt x="1325" y="1668"/>
                    <a:pt x="1400" y="1690"/>
                    <a:pt x="1478" y="1690"/>
                  </a:cubicBezTo>
                  <a:cubicBezTo>
                    <a:pt x="1556" y="1690"/>
                    <a:pt x="1638" y="1668"/>
                    <a:pt x="1698" y="1623"/>
                  </a:cubicBezTo>
                  <a:lnTo>
                    <a:pt x="2829" y="968"/>
                  </a:lnTo>
                  <a:cubicBezTo>
                    <a:pt x="2948" y="909"/>
                    <a:pt x="2948" y="790"/>
                    <a:pt x="2829" y="730"/>
                  </a:cubicBezTo>
                  <a:lnTo>
                    <a:pt x="1668" y="45"/>
                  </a:lnTo>
                  <a:cubicBezTo>
                    <a:pt x="1608" y="15"/>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5"/>
            <p:cNvSpPr/>
            <p:nvPr/>
          </p:nvSpPr>
          <p:spPr>
            <a:xfrm>
              <a:off x="1514025" y="2618925"/>
              <a:ext cx="73725" cy="42275"/>
            </a:xfrm>
            <a:custGeom>
              <a:avLst/>
              <a:gdLst/>
              <a:ahLst/>
              <a:cxnLst/>
              <a:rect l="l" t="t" r="r" b="b"/>
              <a:pathLst>
                <a:path w="2949" h="1691" extrusionOk="0">
                  <a:moveTo>
                    <a:pt x="1479" y="0"/>
                  </a:moveTo>
                  <a:cubicBezTo>
                    <a:pt x="1400" y="0"/>
                    <a:pt x="1326" y="15"/>
                    <a:pt x="1281" y="45"/>
                  </a:cubicBezTo>
                  <a:lnTo>
                    <a:pt x="120" y="730"/>
                  </a:lnTo>
                  <a:cubicBezTo>
                    <a:pt x="1" y="789"/>
                    <a:pt x="1" y="909"/>
                    <a:pt x="120" y="968"/>
                  </a:cubicBezTo>
                  <a:lnTo>
                    <a:pt x="1281" y="1623"/>
                  </a:lnTo>
                  <a:cubicBezTo>
                    <a:pt x="1341" y="1668"/>
                    <a:pt x="1415" y="1690"/>
                    <a:pt x="1490" y="1690"/>
                  </a:cubicBezTo>
                  <a:cubicBezTo>
                    <a:pt x="1564" y="1690"/>
                    <a:pt x="1639" y="1668"/>
                    <a:pt x="1698" y="1623"/>
                  </a:cubicBezTo>
                  <a:lnTo>
                    <a:pt x="2830" y="968"/>
                  </a:lnTo>
                  <a:cubicBezTo>
                    <a:pt x="2949" y="909"/>
                    <a:pt x="2949" y="789"/>
                    <a:pt x="2830" y="730"/>
                  </a:cubicBezTo>
                  <a:lnTo>
                    <a:pt x="1698" y="45"/>
                  </a:lnTo>
                  <a:cubicBezTo>
                    <a:pt x="1639" y="15"/>
                    <a:pt x="1557" y="0"/>
                    <a:pt x="14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5"/>
            <p:cNvSpPr/>
            <p:nvPr/>
          </p:nvSpPr>
          <p:spPr>
            <a:xfrm>
              <a:off x="1559450" y="2592875"/>
              <a:ext cx="73700" cy="41700"/>
            </a:xfrm>
            <a:custGeom>
              <a:avLst/>
              <a:gdLst/>
              <a:ahLst/>
              <a:cxnLst/>
              <a:rect l="l" t="t" r="r" b="b"/>
              <a:pathLst>
                <a:path w="2948" h="1668" extrusionOk="0">
                  <a:moveTo>
                    <a:pt x="1459" y="0"/>
                  </a:moveTo>
                  <a:cubicBezTo>
                    <a:pt x="1385" y="0"/>
                    <a:pt x="1310" y="15"/>
                    <a:pt x="1251" y="45"/>
                  </a:cubicBezTo>
                  <a:lnTo>
                    <a:pt x="90" y="730"/>
                  </a:lnTo>
                  <a:cubicBezTo>
                    <a:pt x="0" y="789"/>
                    <a:pt x="0" y="908"/>
                    <a:pt x="90" y="968"/>
                  </a:cubicBezTo>
                  <a:lnTo>
                    <a:pt x="1251" y="1623"/>
                  </a:lnTo>
                  <a:cubicBezTo>
                    <a:pt x="1310" y="1653"/>
                    <a:pt x="1385" y="1668"/>
                    <a:pt x="1459" y="1668"/>
                  </a:cubicBezTo>
                  <a:cubicBezTo>
                    <a:pt x="1534" y="1668"/>
                    <a:pt x="1608" y="1653"/>
                    <a:pt x="1668" y="1623"/>
                  </a:cubicBezTo>
                  <a:lnTo>
                    <a:pt x="2829" y="968"/>
                  </a:lnTo>
                  <a:cubicBezTo>
                    <a:pt x="2948" y="908"/>
                    <a:pt x="2948" y="789"/>
                    <a:pt x="2829" y="730"/>
                  </a:cubicBez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5"/>
            <p:cNvSpPr/>
            <p:nvPr/>
          </p:nvSpPr>
          <p:spPr>
            <a:xfrm>
              <a:off x="1604100" y="2566825"/>
              <a:ext cx="73725" cy="41700"/>
            </a:xfrm>
            <a:custGeom>
              <a:avLst/>
              <a:gdLst/>
              <a:ahLst/>
              <a:cxnLst/>
              <a:rect l="l" t="t" r="r" b="b"/>
              <a:pathLst>
                <a:path w="2949" h="1668" extrusionOk="0">
                  <a:moveTo>
                    <a:pt x="1460" y="0"/>
                  </a:moveTo>
                  <a:cubicBezTo>
                    <a:pt x="1385" y="0"/>
                    <a:pt x="1311" y="15"/>
                    <a:pt x="1251" y="45"/>
                  </a:cubicBezTo>
                  <a:lnTo>
                    <a:pt x="120" y="730"/>
                  </a:lnTo>
                  <a:cubicBezTo>
                    <a:pt x="1" y="789"/>
                    <a:pt x="1" y="908"/>
                    <a:pt x="120" y="968"/>
                  </a:cubicBezTo>
                  <a:lnTo>
                    <a:pt x="1251" y="1623"/>
                  </a:lnTo>
                  <a:cubicBezTo>
                    <a:pt x="1311" y="1653"/>
                    <a:pt x="1393" y="1668"/>
                    <a:pt x="1474" y="1668"/>
                  </a:cubicBezTo>
                  <a:cubicBezTo>
                    <a:pt x="1556" y="1668"/>
                    <a:pt x="1638" y="1653"/>
                    <a:pt x="1698" y="1623"/>
                  </a:cubicBezTo>
                  <a:lnTo>
                    <a:pt x="2829" y="968"/>
                  </a:lnTo>
                  <a:cubicBezTo>
                    <a:pt x="2948" y="908"/>
                    <a:pt x="2948" y="789"/>
                    <a:pt x="2829" y="730"/>
                  </a:cubicBezTo>
                  <a:lnTo>
                    <a:pt x="1668" y="45"/>
                  </a:lnTo>
                  <a:cubicBezTo>
                    <a:pt x="1608" y="15"/>
                    <a:pt x="1534" y="0"/>
                    <a:pt x="1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5"/>
            <p:cNvSpPr/>
            <p:nvPr/>
          </p:nvSpPr>
          <p:spPr>
            <a:xfrm>
              <a:off x="1648775" y="2540775"/>
              <a:ext cx="73700" cy="41700"/>
            </a:xfrm>
            <a:custGeom>
              <a:avLst/>
              <a:gdLst/>
              <a:ahLst/>
              <a:cxnLst/>
              <a:rect l="l" t="t" r="r" b="b"/>
              <a:pathLst>
                <a:path w="2948" h="1668" extrusionOk="0">
                  <a:moveTo>
                    <a:pt x="1478" y="0"/>
                  </a:moveTo>
                  <a:cubicBezTo>
                    <a:pt x="1399" y="0"/>
                    <a:pt x="1325" y="15"/>
                    <a:pt x="1280" y="45"/>
                  </a:cubicBezTo>
                  <a:lnTo>
                    <a:pt x="119" y="730"/>
                  </a:lnTo>
                  <a:cubicBezTo>
                    <a:pt x="0" y="789"/>
                    <a:pt x="0" y="908"/>
                    <a:pt x="119" y="968"/>
                  </a:cubicBezTo>
                  <a:lnTo>
                    <a:pt x="1280" y="1623"/>
                  </a:lnTo>
                  <a:cubicBezTo>
                    <a:pt x="1340" y="1653"/>
                    <a:pt x="1414" y="1667"/>
                    <a:pt x="1489" y="1667"/>
                  </a:cubicBezTo>
                  <a:cubicBezTo>
                    <a:pt x="1563" y="1667"/>
                    <a:pt x="1638" y="1653"/>
                    <a:pt x="1697" y="1623"/>
                  </a:cubicBezTo>
                  <a:lnTo>
                    <a:pt x="2829" y="968"/>
                  </a:lnTo>
                  <a:cubicBezTo>
                    <a:pt x="2948" y="908"/>
                    <a:pt x="2948" y="789"/>
                    <a:pt x="2829" y="730"/>
                  </a:cubicBezTo>
                  <a:lnTo>
                    <a:pt x="1697" y="45"/>
                  </a:lnTo>
                  <a:cubicBezTo>
                    <a:pt x="1638" y="15"/>
                    <a:pt x="1556" y="0"/>
                    <a:pt x="1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5"/>
            <p:cNvSpPr/>
            <p:nvPr/>
          </p:nvSpPr>
          <p:spPr>
            <a:xfrm>
              <a:off x="1693425" y="2514725"/>
              <a:ext cx="74450" cy="41700"/>
            </a:xfrm>
            <a:custGeom>
              <a:avLst/>
              <a:gdLst/>
              <a:ahLst/>
              <a:cxnLst/>
              <a:rect l="l" t="t" r="r" b="b"/>
              <a:pathLst>
                <a:path w="2978" h="1668" extrusionOk="0">
                  <a:moveTo>
                    <a:pt x="1489" y="0"/>
                  </a:moveTo>
                  <a:cubicBezTo>
                    <a:pt x="1415" y="0"/>
                    <a:pt x="1340" y="15"/>
                    <a:pt x="1281" y="45"/>
                  </a:cubicBezTo>
                  <a:lnTo>
                    <a:pt x="120" y="730"/>
                  </a:lnTo>
                  <a:cubicBezTo>
                    <a:pt x="1" y="789"/>
                    <a:pt x="30" y="878"/>
                    <a:pt x="120" y="968"/>
                  </a:cubicBezTo>
                  <a:lnTo>
                    <a:pt x="1281" y="1623"/>
                  </a:lnTo>
                  <a:cubicBezTo>
                    <a:pt x="1340" y="1653"/>
                    <a:pt x="1415" y="1667"/>
                    <a:pt x="1489" y="1667"/>
                  </a:cubicBezTo>
                  <a:cubicBezTo>
                    <a:pt x="1564" y="1667"/>
                    <a:pt x="1638" y="1653"/>
                    <a:pt x="1698" y="1623"/>
                  </a:cubicBezTo>
                  <a:lnTo>
                    <a:pt x="2859" y="968"/>
                  </a:lnTo>
                  <a:cubicBezTo>
                    <a:pt x="2978" y="878"/>
                    <a:pt x="2948" y="789"/>
                    <a:pt x="2859" y="730"/>
                  </a:cubicBezTo>
                  <a:lnTo>
                    <a:pt x="1698" y="45"/>
                  </a:lnTo>
                  <a:cubicBezTo>
                    <a:pt x="1638" y="15"/>
                    <a:pt x="1564" y="0"/>
                    <a:pt x="1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5"/>
            <p:cNvSpPr/>
            <p:nvPr/>
          </p:nvSpPr>
          <p:spPr>
            <a:xfrm>
              <a:off x="1738825" y="2488650"/>
              <a:ext cx="73725" cy="41725"/>
            </a:xfrm>
            <a:custGeom>
              <a:avLst/>
              <a:gdLst/>
              <a:ahLst/>
              <a:cxnLst/>
              <a:rect l="l" t="t" r="r" b="b"/>
              <a:pathLst>
                <a:path w="2949" h="1669" extrusionOk="0">
                  <a:moveTo>
                    <a:pt x="1460" y="1"/>
                  </a:moveTo>
                  <a:cubicBezTo>
                    <a:pt x="1385" y="1"/>
                    <a:pt x="1311" y="16"/>
                    <a:pt x="1251" y="46"/>
                  </a:cubicBezTo>
                  <a:lnTo>
                    <a:pt x="120" y="730"/>
                  </a:lnTo>
                  <a:cubicBezTo>
                    <a:pt x="1" y="790"/>
                    <a:pt x="1" y="879"/>
                    <a:pt x="120" y="969"/>
                  </a:cubicBezTo>
                  <a:lnTo>
                    <a:pt x="1251" y="1624"/>
                  </a:lnTo>
                  <a:cubicBezTo>
                    <a:pt x="1311" y="1653"/>
                    <a:pt x="1393" y="1668"/>
                    <a:pt x="1471" y="1668"/>
                  </a:cubicBezTo>
                  <a:cubicBezTo>
                    <a:pt x="1549" y="1668"/>
                    <a:pt x="1623" y="1653"/>
                    <a:pt x="1668" y="1624"/>
                  </a:cubicBezTo>
                  <a:lnTo>
                    <a:pt x="2829" y="969"/>
                  </a:lnTo>
                  <a:cubicBezTo>
                    <a:pt x="2948" y="879"/>
                    <a:pt x="2948" y="790"/>
                    <a:pt x="2829" y="730"/>
                  </a:cubicBezTo>
                  <a:lnTo>
                    <a:pt x="1668" y="46"/>
                  </a:lnTo>
                  <a:cubicBezTo>
                    <a:pt x="1609" y="16"/>
                    <a:pt x="1534" y="1"/>
                    <a:pt x="14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5"/>
            <p:cNvSpPr/>
            <p:nvPr/>
          </p:nvSpPr>
          <p:spPr>
            <a:xfrm>
              <a:off x="1668125" y="2477500"/>
              <a:ext cx="73700" cy="41700"/>
            </a:xfrm>
            <a:custGeom>
              <a:avLst/>
              <a:gdLst/>
              <a:ahLst/>
              <a:cxnLst/>
              <a:rect l="l" t="t" r="r" b="b"/>
              <a:pathLst>
                <a:path w="2948" h="1668" extrusionOk="0">
                  <a:moveTo>
                    <a:pt x="1459" y="0"/>
                  </a:moveTo>
                  <a:cubicBezTo>
                    <a:pt x="1385" y="0"/>
                    <a:pt x="1310" y="15"/>
                    <a:pt x="1251" y="45"/>
                  </a:cubicBezTo>
                  <a:lnTo>
                    <a:pt x="119" y="700"/>
                  </a:lnTo>
                  <a:cubicBezTo>
                    <a:pt x="0" y="789"/>
                    <a:pt x="0" y="879"/>
                    <a:pt x="119" y="938"/>
                  </a:cubicBezTo>
                  <a:lnTo>
                    <a:pt x="1280" y="1623"/>
                  </a:lnTo>
                  <a:cubicBezTo>
                    <a:pt x="1340" y="1653"/>
                    <a:pt x="1414" y="1668"/>
                    <a:pt x="1489" y="1668"/>
                  </a:cubicBezTo>
                  <a:cubicBezTo>
                    <a:pt x="1563" y="1668"/>
                    <a:pt x="1638" y="1653"/>
                    <a:pt x="1697" y="1623"/>
                  </a:cubicBezTo>
                  <a:lnTo>
                    <a:pt x="2829" y="938"/>
                  </a:lnTo>
                  <a:cubicBezTo>
                    <a:pt x="2948" y="879"/>
                    <a:pt x="2948" y="789"/>
                    <a:pt x="2829" y="700"/>
                  </a:cubicBez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5"/>
            <p:cNvSpPr/>
            <p:nvPr/>
          </p:nvSpPr>
          <p:spPr>
            <a:xfrm>
              <a:off x="1712775" y="2451450"/>
              <a:ext cx="73725" cy="41700"/>
            </a:xfrm>
            <a:custGeom>
              <a:avLst/>
              <a:gdLst/>
              <a:ahLst/>
              <a:cxnLst/>
              <a:rect l="l" t="t" r="r" b="b"/>
              <a:pathLst>
                <a:path w="2949" h="1668" extrusionOk="0">
                  <a:moveTo>
                    <a:pt x="1489" y="0"/>
                  </a:moveTo>
                  <a:cubicBezTo>
                    <a:pt x="1415" y="0"/>
                    <a:pt x="1340" y="15"/>
                    <a:pt x="1281" y="45"/>
                  </a:cubicBezTo>
                  <a:lnTo>
                    <a:pt x="120" y="700"/>
                  </a:lnTo>
                  <a:cubicBezTo>
                    <a:pt x="1" y="759"/>
                    <a:pt x="1" y="879"/>
                    <a:pt x="120" y="938"/>
                  </a:cubicBezTo>
                  <a:lnTo>
                    <a:pt x="1281" y="1623"/>
                  </a:lnTo>
                  <a:cubicBezTo>
                    <a:pt x="1340" y="1653"/>
                    <a:pt x="1415" y="1668"/>
                    <a:pt x="1489" y="1668"/>
                  </a:cubicBezTo>
                  <a:cubicBezTo>
                    <a:pt x="1564" y="1668"/>
                    <a:pt x="1638" y="1653"/>
                    <a:pt x="1698" y="1623"/>
                  </a:cubicBezTo>
                  <a:lnTo>
                    <a:pt x="2859" y="938"/>
                  </a:lnTo>
                  <a:cubicBezTo>
                    <a:pt x="2948" y="879"/>
                    <a:pt x="2948" y="759"/>
                    <a:pt x="2829" y="700"/>
                  </a:cubicBezTo>
                  <a:lnTo>
                    <a:pt x="1698" y="45"/>
                  </a:lnTo>
                  <a:cubicBezTo>
                    <a:pt x="1638" y="15"/>
                    <a:pt x="1564" y="0"/>
                    <a:pt x="1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5"/>
            <p:cNvSpPr/>
            <p:nvPr/>
          </p:nvSpPr>
          <p:spPr>
            <a:xfrm>
              <a:off x="1356225" y="2869200"/>
              <a:ext cx="73725" cy="42275"/>
            </a:xfrm>
            <a:custGeom>
              <a:avLst/>
              <a:gdLst/>
              <a:ahLst/>
              <a:cxnLst/>
              <a:rect l="l" t="t" r="r" b="b"/>
              <a:pathLst>
                <a:path w="2949" h="1691" extrusionOk="0">
                  <a:moveTo>
                    <a:pt x="1460" y="1"/>
                  </a:moveTo>
                  <a:cubicBezTo>
                    <a:pt x="1385" y="1"/>
                    <a:pt x="1311" y="23"/>
                    <a:pt x="1251" y="68"/>
                  </a:cubicBezTo>
                  <a:lnTo>
                    <a:pt x="120" y="723"/>
                  </a:lnTo>
                  <a:cubicBezTo>
                    <a:pt x="1" y="783"/>
                    <a:pt x="1" y="902"/>
                    <a:pt x="120" y="961"/>
                  </a:cubicBezTo>
                  <a:lnTo>
                    <a:pt x="1281" y="1646"/>
                  </a:lnTo>
                  <a:cubicBezTo>
                    <a:pt x="1326" y="1676"/>
                    <a:pt x="1400" y="1691"/>
                    <a:pt x="1478" y="1691"/>
                  </a:cubicBezTo>
                  <a:cubicBezTo>
                    <a:pt x="1557" y="1691"/>
                    <a:pt x="1638" y="1676"/>
                    <a:pt x="1698" y="1646"/>
                  </a:cubicBezTo>
                  <a:lnTo>
                    <a:pt x="2829" y="961"/>
                  </a:lnTo>
                  <a:cubicBezTo>
                    <a:pt x="2949" y="902"/>
                    <a:pt x="2949" y="783"/>
                    <a:pt x="2829" y="723"/>
                  </a:cubicBezTo>
                  <a:lnTo>
                    <a:pt x="1668" y="68"/>
                  </a:lnTo>
                  <a:cubicBezTo>
                    <a:pt x="1609" y="23"/>
                    <a:pt x="1534" y="1"/>
                    <a:pt x="14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5"/>
            <p:cNvSpPr/>
            <p:nvPr/>
          </p:nvSpPr>
          <p:spPr>
            <a:xfrm>
              <a:off x="1400900" y="2843150"/>
              <a:ext cx="73700" cy="42100"/>
            </a:xfrm>
            <a:custGeom>
              <a:avLst/>
              <a:gdLst/>
              <a:ahLst/>
              <a:cxnLst/>
              <a:rect l="l" t="t" r="r" b="b"/>
              <a:pathLst>
                <a:path w="2948" h="1684" extrusionOk="0">
                  <a:moveTo>
                    <a:pt x="1478" y="1"/>
                  </a:moveTo>
                  <a:cubicBezTo>
                    <a:pt x="1400" y="1"/>
                    <a:pt x="1325" y="23"/>
                    <a:pt x="1281" y="68"/>
                  </a:cubicBezTo>
                  <a:lnTo>
                    <a:pt x="119" y="723"/>
                  </a:lnTo>
                  <a:cubicBezTo>
                    <a:pt x="0" y="782"/>
                    <a:pt x="0" y="902"/>
                    <a:pt x="119" y="961"/>
                  </a:cubicBezTo>
                  <a:lnTo>
                    <a:pt x="1281" y="1616"/>
                  </a:lnTo>
                  <a:cubicBezTo>
                    <a:pt x="1340" y="1661"/>
                    <a:pt x="1415" y="1683"/>
                    <a:pt x="1489" y="1683"/>
                  </a:cubicBezTo>
                  <a:cubicBezTo>
                    <a:pt x="1563" y="1683"/>
                    <a:pt x="1638" y="1661"/>
                    <a:pt x="1697" y="1616"/>
                  </a:cubicBezTo>
                  <a:lnTo>
                    <a:pt x="2829" y="961"/>
                  </a:lnTo>
                  <a:cubicBezTo>
                    <a:pt x="2948" y="902"/>
                    <a:pt x="2948" y="782"/>
                    <a:pt x="2829" y="723"/>
                  </a:cubicBezTo>
                  <a:lnTo>
                    <a:pt x="1697" y="68"/>
                  </a:lnTo>
                  <a:cubicBezTo>
                    <a:pt x="1638" y="23"/>
                    <a:pt x="1556" y="1"/>
                    <a:pt x="1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5"/>
            <p:cNvSpPr/>
            <p:nvPr/>
          </p:nvSpPr>
          <p:spPr>
            <a:xfrm>
              <a:off x="1446300" y="2817100"/>
              <a:ext cx="73725" cy="42075"/>
            </a:xfrm>
            <a:custGeom>
              <a:avLst/>
              <a:gdLst/>
              <a:ahLst/>
              <a:cxnLst/>
              <a:rect l="l" t="t" r="r" b="b"/>
              <a:pathLst>
                <a:path w="2949" h="1683" extrusionOk="0">
                  <a:moveTo>
                    <a:pt x="1459" y="1"/>
                  </a:moveTo>
                  <a:cubicBezTo>
                    <a:pt x="1385" y="1"/>
                    <a:pt x="1311" y="23"/>
                    <a:pt x="1251" y="68"/>
                  </a:cubicBezTo>
                  <a:lnTo>
                    <a:pt x="90" y="723"/>
                  </a:lnTo>
                  <a:cubicBezTo>
                    <a:pt x="1" y="782"/>
                    <a:pt x="1" y="901"/>
                    <a:pt x="90" y="961"/>
                  </a:cubicBezTo>
                  <a:lnTo>
                    <a:pt x="1251" y="1616"/>
                  </a:lnTo>
                  <a:cubicBezTo>
                    <a:pt x="1311" y="1661"/>
                    <a:pt x="1385" y="1683"/>
                    <a:pt x="1459" y="1683"/>
                  </a:cubicBezTo>
                  <a:cubicBezTo>
                    <a:pt x="1534" y="1683"/>
                    <a:pt x="1608" y="1661"/>
                    <a:pt x="1668" y="1616"/>
                  </a:cubicBezTo>
                  <a:lnTo>
                    <a:pt x="2829" y="961"/>
                  </a:lnTo>
                  <a:cubicBezTo>
                    <a:pt x="2948" y="901"/>
                    <a:pt x="2948" y="782"/>
                    <a:pt x="2829" y="723"/>
                  </a:cubicBezTo>
                  <a:lnTo>
                    <a:pt x="1668" y="68"/>
                  </a:lnTo>
                  <a:cubicBezTo>
                    <a:pt x="1608" y="23"/>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5"/>
            <p:cNvSpPr/>
            <p:nvPr/>
          </p:nvSpPr>
          <p:spPr>
            <a:xfrm>
              <a:off x="1490950" y="2791050"/>
              <a:ext cx="73725" cy="42075"/>
            </a:xfrm>
            <a:custGeom>
              <a:avLst/>
              <a:gdLst/>
              <a:ahLst/>
              <a:cxnLst/>
              <a:rect l="l" t="t" r="r" b="b"/>
              <a:pathLst>
                <a:path w="2949" h="1683" extrusionOk="0">
                  <a:moveTo>
                    <a:pt x="1460" y="1"/>
                  </a:moveTo>
                  <a:cubicBezTo>
                    <a:pt x="1385" y="1"/>
                    <a:pt x="1311" y="23"/>
                    <a:pt x="1251" y="68"/>
                  </a:cubicBezTo>
                  <a:lnTo>
                    <a:pt x="120" y="723"/>
                  </a:lnTo>
                  <a:cubicBezTo>
                    <a:pt x="1" y="782"/>
                    <a:pt x="1" y="901"/>
                    <a:pt x="120" y="961"/>
                  </a:cubicBezTo>
                  <a:lnTo>
                    <a:pt x="1281" y="1616"/>
                  </a:lnTo>
                  <a:cubicBezTo>
                    <a:pt x="1326" y="1661"/>
                    <a:pt x="1400" y="1683"/>
                    <a:pt x="1479" y="1683"/>
                  </a:cubicBezTo>
                  <a:cubicBezTo>
                    <a:pt x="1557" y="1683"/>
                    <a:pt x="1639" y="1661"/>
                    <a:pt x="1698" y="1616"/>
                  </a:cubicBezTo>
                  <a:lnTo>
                    <a:pt x="2830" y="961"/>
                  </a:lnTo>
                  <a:cubicBezTo>
                    <a:pt x="2949" y="901"/>
                    <a:pt x="2949" y="782"/>
                    <a:pt x="2830" y="723"/>
                  </a:cubicBezTo>
                  <a:lnTo>
                    <a:pt x="1668" y="68"/>
                  </a:lnTo>
                  <a:cubicBezTo>
                    <a:pt x="1609" y="23"/>
                    <a:pt x="1534" y="1"/>
                    <a:pt x="14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5"/>
            <p:cNvSpPr/>
            <p:nvPr/>
          </p:nvSpPr>
          <p:spPr>
            <a:xfrm>
              <a:off x="1289975" y="2749375"/>
              <a:ext cx="73725" cy="42250"/>
            </a:xfrm>
            <a:custGeom>
              <a:avLst/>
              <a:gdLst/>
              <a:ahLst/>
              <a:cxnLst/>
              <a:rect l="l" t="t" r="r" b="b"/>
              <a:pathLst>
                <a:path w="2949" h="1690" extrusionOk="0">
                  <a:moveTo>
                    <a:pt x="1460" y="0"/>
                  </a:moveTo>
                  <a:cubicBezTo>
                    <a:pt x="1385" y="0"/>
                    <a:pt x="1311" y="23"/>
                    <a:pt x="1251" y="67"/>
                  </a:cubicBezTo>
                  <a:lnTo>
                    <a:pt x="90" y="722"/>
                  </a:lnTo>
                  <a:cubicBezTo>
                    <a:pt x="1" y="782"/>
                    <a:pt x="1" y="901"/>
                    <a:pt x="90" y="961"/>
                  </a:cubicBezTo>
                  <a:lnTo>
                    <a:pt x="1251" y="1645"/>
                  </a:lnTo>
                  <a:cubicBezTo>
                    <a:pt x="1311" y="1675"/>
                    <a:pt x="1385" y="1690"/>
                    <a:pt x="1460" y="1690"/>
                  </a:cubicBezTo>
                  <a:cubicBezTo>
                    <a:pt x="1534" y="1690"/>
                    <a:pt x="1609" y="1675"/>
                    <a:pt x="1668" y="1645"/>
                  </a:cubicBezTo>
                  <a:lnTo>
                    <a:pt x="2830" y="961"/>
                  </a:lnTo>
                  <a:cubicBezTo>
                    <a:pt x="2949" y="901"/>
                    <a:pt x="2949" y="782"/>
                    <a:pt x="2830" y="722"/>
                  </a:cubicBezTo>
                  <a:lnTo>
                    <a:pt x="1668" y="67"/>
                  </a:lnTo>
                  <a:cubicBezTo>
                    <a:pt x="1609" y="23"/>
                    <a:pt x="1534" y="0"/>
                    <a:pt x="1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5"/>
            <p:cNvSpPr/>
            <p:nvPr/>
          </p:nvSpPr>
          <p:spPr>
            <a:xfrm>
              <a:off x="1758175" y="2420925"/>
              <a:ext cx="80425" cy="46175"/>
            </a:xfrm>
            <a:custGeom>
              <a:avLst/>
              <a:gdLst/>
              <a:ahLst/>
              <a:cxnLst/>
              <a:rect l="l" t="t" r="r" b="b"/>
              <a:pathLst>
                <a:path w="3217" h="1847" extrusionOk="0">
                  <a:moveTo>
                    <a:pt x="1728" y="1"/>
                  </a:moveTo>
                  <a:cubicBezTo>
                    <a:pt x="1653" y="1"/>
                    <a:pt x="1579" y="15"/>
                    <a:pt x="1519" y="45"/>
                  </a:cubicBezTo>
                  <a:lnTo>
                    <a:pt x="120" y="879"/>
                  </a:lnTo>
                  <a:cubicBezTo>
                    <a:pt x="1" y="938"/>
                    <a:pt x="1" y="1057"/>
                    <a:pt x="120" y="1117"/>
                  </a:cubicBezTo>
                  <a:lnTo>
                    <a:pt x="1251" y="1802"/>
                  </a:lnTo>
                  <a:cubicBezTo>
                    <a:pt x="1311" y="1832"/>
                    <a:pt x="1385" y="1846"/>
                    <a:pt x="1460" y="1846"/>
                  </a:cubicBezTo>
                  <a:cubicBezTo>
                    <a:pt x="1534" y="1846"/>
                    <a:pt x="1609" y="1832"/>
                    <a:pt x="1668" y="1802"/>
                  </a:cubicBezTo>
                  <a:lnTo>
                    <a:pt x="3097" y="968"/>
                  </a:lnTo>
                  <a:cubicBezTo>
                    <a:pt x="3216" y="909"/>
                    <a:pt x="3216" y="790"/>
                    <a:pt x="3097" y="730"/>
                  </a:cubicBezTo>
                  <a:lnTo>
                    <a:pt x="1936" y="45"/>
                  </a:lnTo>
                  <a:cubicBezTo>
                    <a:pt x="1877" y="15"/>
                    <a:pt x="1802" y="1"/>
                    <a:pt x="17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5"/>
            <p:cNvSpPr/>
            <p:nvPr/>
          </p:nvSpPr>
          <p:spPr>
            <a:xfrm>
              <a:off x="1535625" y="2631025"/>
              <a:ext cx="304450" cy="176050"/>
            </a:xfrm>
            <a:custGeom>
              <a:avLst/>
              <a:gdLst/>
              <a:ahLst/>
              <a:cxnLst/>
              <a:rect l="l" t="t" r="r" b="b"/>
              <a:pathLst>
                <a:path w="12178" h="7042" extrusionOk="0">
                  <a:moveTo>
                    <a:pt x="10689" y="0"/>
                  </a:moveTo>
                  <a:cubicBezTo>
                    <a:pt x="10615" y="0"/>
                    <a:pt x="10540" y="23"/>
                    <a:pt x="10481" y="67"/>
                  </a:cubicBezTo>
                  <a:lnTo>
                    <a:pt x="120" y="6082"/>
                  </a:lnTo>
                  <a:cubicBezTo>
                    <a:pt x="0" y="6141"/>
                    <a:pt x="0" y="6260"/>
                    <a:pt x="120" y="6320"/>
                  </a:cubicBezTo>
                  <a:lnTo>
                    <a:pt x="1281" y="6975"/>
                  </a:lnTo>
                  <a:cubicBezTo>
                    <a:pt x="1340" y="7019"/>
                    <a:pt x="1415" y="7042"/>
                    <a:pt x="1489" y="7042"/>
                  </a:cubicBezTo>
                  <a:cubicBezTo>
                    <a:pt x="1564" y="7042"/>
                    <a:pt x="1638" y="7019"/>
                    <a:pt x="1698" y="6975"/>
                  </a:cubicBezTo>
                  <a:lnTo>
                    <a:pt x="12059" y="960"/>
                  </a:lnTo>
                  <a:cubicBezTo>
                    <a:pt x="12178" y="901"/>
                    <a:pt x="12178" y="782"/>
                    <a:pt x="12059" y="722"/>
                  </a:cubicBezTo>
                  <a:lnTo>
                    <a:pt x="10898" y="67"/>
                  </a:lnTo>
                  <a:cubicBezTo>
                    <a:pt x="10838" y="23"/>
                    <a:pt x="10764" y="0"/>
                    <a:pt x="106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5"/>
            <p:cNvSpPr/>
            <p:nvPr/>
          </p:nvSpPr>
          <p:spPr>
            <a:xfrm>
              <a:off x="1202150" y="2720150"/>
              <a:ext cx="52125" cy="29800"/>
            </a:xfrm>
            <a:custGeom>
              <a:avLst/>
              <a:gdLst/>
              <a:ahLst/>
              <a:cxnLst/>
              <a:rect l="l" t="t" r="r" b="b"/>
              <a:pathLst>
                <a:path w="2085" h="1192" extrusionOk="0">
                  <a:moveTo>
                    <a:pt x="1460" y="1"/>
                  </a:moveTo>
                  <a:cubicBezTo>
                    <a:pt x="1385" y="1"/>
                    <a:pt x="1311" y="16"/>
                    <a:pt x="1251" y="45"/>
                  </a:cubicBezTo>
                  <a:lnTo>
                    <a:pt x="120" y="730"/>
                  </a:lnTo>
                  <a:cubicBezTo>
                    <a:pt x="1" y="790"/>
                    <a:pt x="1" y="909"/>
                    <a:pt x="120" y="968"/>
                  </a:cubicBezTo>
                  <a:lnTo>
                    <a:pt x="417" y="1147"/>
                  </a:lnTo>
                  <a:cubicBezTo>
                    <a:pt x="477" y="1177"/>
                    <a:pt x="551" y="1192"/>
                    <a:pt x="626" y="1192"/>
                  </a:cubicBezTo>
                  <a:cubicBezTo>
                    <a:pt x="700" y="1192"/>
                    <a:pt x="775" y="1177"/>
                    <a:pt x="834" y="1147"/>
                  </a:cubicBezTo>
                  <a:lnTo>
                    <a:pt x="1996" y="462"/>
                  </a:lnTo>
                  <a:cubicBezTo>
                    <a:pt x="2085" y="403"/>
                    <a:pt x="2085" y="313"/>
                    <a:pt x="1966" y="224"/>
                  </a:cubicBezTo>
                  <a:lnTo>
                    <a:pt x="1668" y="45"/>
                  </a:lnTo>
                  <a:cubicBezTo>
                    <a:pt x="1608" y="16"/>
                    <a:pt x="1534" y="1"/>
                    <a:pt x="14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5"/>
            <p:cNvSpPr/>
            <p:nvPr/>
          </p:nvSpPr>
          <p:spPr>
            <a:xfrm>
              <a:off x="1246825" y="2694100"/>
              <a:ext cx="52875" cy="29800"/>
            </a:xfrm>
            <a:custGeom>
              <a:avLst/>
              <a:gdLst/>
              <a:ahLst/>
              <a:cxnLst/>
              <a:rect l="l" t="t" r="r" b="b"/>
              <a:pathLst>
                <a:path w="2115" h="1192" extrusionOk="0">
                  <a:moveTo>
                    <a:pt x="1459" y="1"/>
                  </a:moveTo>
                  <a:cubicBezTo>
                    <a:pt x="1385" y="1"/>
                    <a:pt x="1310" y="15"/>
                    <a:pt x="1251" y="45"/>
                  </a:cubicBezTo>
                  <a:lnTo>
                    <a:pt x="119" y="730"/>
                  </a:lnTo>
                  <a:cubicBezTo>
                    <a:pt x="0" y="790"/>
                    <a:pt x="0" y="909"/>
                    <a:pt x="119" y="968"/>
                  </a:cubicBezTo>
                  <a:lnTo>
                    <a:pt x="417" y="1147"/>
                  </a:lnTo>
                  <a:cubicBezTo>
                    <a:pt x="476" y="1177"/>
                    <a:pt x="558" y="1192"/>
                    <a:pt x="637" y="1192"/>
                  </a:cubicBezTo>
                  <a:cubicBezTo>
                    <a:pt x="715" y="1192"/>
                    <a:pt x="789" y="1177"/>
                    <a:pt x="834" y="1147"/>
                  </a:cubicBezTo>
                  <a:lnTo>
                    <a:pt x="1995" y="462"/>
                  </a:lnTo>
                  <a:cubicBezTo>
                    <a:pt x="2114" y="403"/>
                    <a:pt x="2114" y="313"/>
                    <a:pt x="1995" y="224"/>
                  </a:cubicBezTo>
                  <a:lnTo>
                    <a:pt x="1667" y="45"/>
                  </a:lnTo>
                  <a:cubicBezTo>
                    <a:pt x="1608" y="15"/>
                    <a:pt x="1533"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5"/>
            <p:cNvSpPr/>
            <p:nvPr/>
          </p:nvSpPr>
          <p:spPr>
            <a:xfrm>
              <a:off x="1291475" y="2668050"/>
              <a:ext cx="52875" cy="29800"/>
            </a:xfrm>
            <a:custGeom>
              <a:avLst/>
              <a:gdLst/>
              <a:ahLst/>
              <a:cxnLst/>
              <a:rect l="l" t="t" r="r" b="b"/>
              <a:pathLst>
                <a:path w="2115" h="1192" extrusionOk="0">
                  <a:moveTo>
                    <a:pt x="1489" y="0"/>
                  </a:moveTo>
                  <a:cubicBezTo>
                    <a:pt x="1415" y="0"/>
                    <a:pt x="1340" y="15"/>
                    <a:pt x="1281" y="45"/>
                  </a:cubicBezTo>
                  <a:lnTo>
                    <a:pt x="120" y="730"/>
                  </a:lnTo>
                  <a:cubicBezTo>
                    <a:pt x="1" y="790"/>
                    <a:pt x="1" y="879"/>
                    <a:pt x="120" y="968"/>
                  </a:cubicBezTo>
                  <a:lnTo>
                    <a:pt x="447" y="1147"/>
                  </a:lnTo>
                  <a:cubicBezTo>
                    <a:pt x="507" y="1177"/>
                    <a:pt x="581" y="1191"/>
                    <a:pt x="656" y="1191"/>
                  </a:cubicBezTo>
                  <a:cubicBezTo>
                    <a:pt x="730" y="1191"/>
                    <a:pt x="804" y="1177"/>
                    <a:pt x="864" y="1147"/>
                  </a:cubicBezTo>
                  <a:lnTo>
                    <a:pt x="1995" y="462"/>
                  </a:lnTo>
                  <a:cubicBezTo>
                    <a:pt x="2114" y="402"/>
                    <a:pt x="2114" y="283"/>
                    <a:pt x="1995" y="224"/>
                  </a:cubicBezTo>
                  <a:lnTo>
                    <a:pt x="1698" y="45"/>
                  </a:lnTo>
                  <a:cubicBezTo>
                    <a:pt x="1638" y="15"/>
                    <a:pt x="1564" y="0"/>
                    <a:pt x="1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5"/>
            <p:cNvSpPr/>
            <p:nvPr/>
          </p:nvSpPr>
          <p:spPr>
            <a:xfrm>
              <a:off x="1336875" y="2642000"/>
              <a:ext cx="52125" cy="29800"/>
            </a:xfrm>
            <a:custGeom>
              <a:avLst/>
              <a:gdLst/>
              <a:ahLst/>
              <a:cxnLst/>
              <a:rect l="l" t="t" r="r" b="b"/>
              <a:pathLst>
                <a:path w="2085" h="1192" extrusionOk="0">
                  <a:moveTo>
                    <a:pt x="1460" y="0"/>
                  </a:moveTo>
                  <a:cubicBezTo>
                    <a:pt x="1385" y="0"/>
                    <a:pt x="1311" y="15"/>
                    <a:pt x="1251" y="45"/>
                  </a:cubicBezTo>
                  <a:lnTo>
                    <a:pt x="90" y="730"/>
                  </a:lnTo>
                  <a:cubicBezTo>
                    <a:pt x="1" y="789"/>
                    <a:pt x="1" y="879"/>
                    <a:pt x="120" y="968"/>
                  </a:cubicBezTo>
                  <a:lnTo>
                    <a:pt x="418" y="1147"/>
                  </a:lnTo>
                  <a:cubicBezTo>
                    <a:pt x="477" y="1176"/>
                    <a:pt x="552" y="1191"/>
                    <a:pt x="626" y="1191"/>
                  </a:cubicBezTo>
                  <a:cubicBezTo>
                    <a:pt x="700" y="1191"/>
                    <a:pt x="775" y="1176"/>
                    <a:pt x="834" y="1147"/>
                  </a:cubicBezTo>
                  <a:lnTo>
                    <a:pt x="1996" y="462"/>
                  </a:lnTo>
                  <a:cubicBezTo>
                    <a:pt x="2085" y="402"/>
                    <a:pt x="2085" y="283"/>
                    <a:pt x="1966" y="224"/>
                  </a:cubicBezTo>
                  <a:lnTo>
                    <a:pt x="1668" y="45"/>
                  </a:lnTo>
                  <a:cubicBezTo>
                    <a:pt x="1609" y="15"/>
                    <a:pt x="1534" y="0"/>
                    <a:pt x="1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5"/>
            <p:cNvSpPr/>
            <p:nvPr/>
          </p:nvSpPr>
          <p:spPr>
            <a:xfrm>
              <a:off x="1381550" y="2615950"/>
              <a:ext cx="52875" cy="29800"/>
            </a:xfrm>
            <a:custGeom>
              <a:avLst/>
              <a:gdLst/>
              <a:ahLst/>
              <a:cxnLst/>
              <a:rect l="l" t="t" r="r" b="b"/>
              <a:pathLst>
                <a:path w="2115" h="1192" extrusionOk="0">
                  <a:moveTo>
                    <a:pt x="1459" y="0"/>
                  </a:moveTo>
                  <a:cubicBezTo>
                    <a:pt x="1385" y="0"/>
                    <a:pt x="1310" y="15"/>
                    <a:pt x="1251" y="45"/>
                  </a:cubicBezTo>
                  <a:lnTo>
                    <a:pt x="119" y="700"/>
                  </a:lnTo>
                  <a:cubicBezTo>
                    <a:pt x="0" y="789"/>
                    <a:pt x="0" y="879"/>
                    <a:pt x="119" y="968"/>
                  </a:cubicBezTo>
                  <a:lnTo>
                    <a:pt x="417" y="1147"/>
                  </a:lnTo>
                  <a:cubicBezTo>
                    <a:pt x="477" y="1176"/>
                    <a:pt x="558" y="1191"/>
                    <a:pt x="637" y="1191"/>
                  </a:cubicBezTo>
                  <a:cubicBezTo>
                    <a:pt x="715" y="1191"/>
                    <a:pt x="789" y="1176"/>
                    <a:pt x="834" y="1147"/>
                  </a:cubicBezTo>
                  <a:lnTo>
                    <a:pt x="1995" y="462"/>
                  </a:lnTo>
                  <a:cubicBezTo>
                    <a:pt x="2114" y="402"/>
                    <a:pt x="2114" y="283"/>
                    <a:pt x="1995" y="224"/>
                  </a:cubicBez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5"/>
            <p:cNvSpPr/>
            <p:nvPr/>
          </p:nvSpPr>
          <p:spPr>
            <a:xfrm>
              <a:off x="1426200" y="2589900"/>
              <a:ext cx="52875" cy="29800"/>
            </a:xfrm>
            <a:custGeom>
              <a:avLst/>
              <a:gdLst/>
              <a:ahLst/>
              <a:cxnLst/>
              <a:rect l="l" t="t" r="r" b="b"/>
              <a:pathLst>
                <a:path w="2115" h="1192" extrusionOk="0">
                  <a:moveTo>
                    <a:pt x="1478" y="0"/>
                  </a:moveTo>
                  <a:cubicBezTo>
                    <a:pt x="1400" y="0"/>
                    <a:pt x="1326" y="15"/>
                    <a:pt x="1281" y="45"/>
                  </a:cubicBezTo>
                  <a:lnTo>
                    <a:pt x="120" y="700"/>
                  </a:lnTo>
                  <a:cubicBezTo>
                    <a:pt x="1" y="789"/>
                    <a:pt x="1" y="879"/>
                    <a:pt x="120" y="968"/>
                  </a:cubicBezTo>
                  <a:lnTo>
                    <a:pt x="447" y="1147"/>
                  </a:lnTo>
                  <a:cubicBezTo>
                    <a:pt x="507" y="1176"/>
                    <a:pt x="581" y="1191"/>
                    <a:pt x="656" y="1191"/>
                  </a:cubicBezTo>
                  <a:cubicBezTo>
                    <a:pt x="730" y="1191"/>
                    <a:pt x="805" y="1176"/>
                    <a:pt x="864" y="1147"/>
                  </a:cubicBezTo>
                  <a:lnTo>
                    <a:pt x="1995" y="462"/>
                  </a:lnTo>
                  <a:cubicBezTo>
                    <a:pt x="2115" y="402"/>
                    <a:pt x="2115" y="283"/>
                    <a:pt x="1995" y="224"/>
                  </a:cubicBezTo>
                  <a:lnTo>
                    <a:pt x="1698" y="45"/>
                  </a:lnTo>
                  <a:cubicBezTo>
                    <a:pt x="1638" y="15"/>
                    <a:pt x="1556" y="0"/>
                    <a:pt x="1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1471600" y="2563850"/>
              <a:ext cx="52150" cy="29800"/>
            </a:xfrm>
            <a:custGeom>
              <a:avLst/>
              <a:gdLst/>
              <a:ahLst/>
              <a:cxnLst/>
              <a:rect l="l" t="t" r="r" b="b"/>
              <a:pathLst>
                <a:path w="2086" h="1192" extrusionOk="0">
                  <a:moveTo>
                    <a:pt x="1460" y="0"/>
                  </a:moveTo>
                  <a:cubicBezTo>
                    <a:pt x="1385" y="0"/>
                    <a:pt x="1311" y="15"/>
                    <a:pt x="1251" y="45"/>
                  </a:cubicBezTo>
                  <a:lnTo>
                    <a:pt x="90" y="700"/>
                  </a:lnTo>
                  <a:cubicBezTo>
                    <a:pt x="1" y="789"/>
                    <a:pt x="1" y="878"/>
                    <a:pt x="120" y="938"/>
                  </a:cubicBezTo>
                  <a:lnTo>
                    <a:pt x="418" y="1146"/>
                  </a:lnTo>
                  <a:cubicBezTo>
                    <a:pt x="477" y="1176"/>
                    <a:pt x="552" y="1191"/>
                    <a:pt x="626" y="1191"/>
                  </a:cubicBezTo>
                  <a:cubicBezTo>
                    <a:pt x="701" y="1191"/>
                    <a:pt x="775" y="1176"/>
                    <a:pt x="835" y="1146"/>
                  </a:cubicBezTo>
                  <a:lnTo>
                    <a:pt x="1966" y="462"/>
                  </a:lnTo>
                  <a:cubicBezTo>
                    <a:pt x="2085" y="402"/>
                    <a:pt x="2085" y="283"/>
                    <a:pt x="1966" y="223"/>
                  </a:cubicBezTo>
                  <a:lnTo>
                    <a:pt x="1668" y="45"/>
                  </a:lnTo>
                  <a:cubicBezTo>
                    <a:pt x="1609" y="15"/>
                    <a:pt x="1534" y="0"/>
                    <a:pt x="1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1516275" y="2537800"/>
              <a:ext cx="52875" cy="29600"/>
            </a:xfrm>
            <a:custGeom>
              <a:avLst/>
              <a:gdLst/>
              <a:ahLst/>
              <a:cxnLst/>
              <a:rect l="l" t="t" r="r" b="b"/>
              <a:pathLst>
                <a:path w="2115" h="1184" extrusionOk="0">
                  <a:moveTo>
                    <a:pt x="1459" y="0"/>
                  </a:moveTo>
                  <a:cubicBezTo>
                    <a:pt x="1385" y="0"/>
                    <a:pt x="1310" y="15"/>
                    <a:pt x="1251" y="45"/>
                  </a:cubicBezTo>
                  <a:lnTo>
                    <a:pt x="119" y="700"/>
                  </a:lnTo>
                  <a:cubicBezTo>
                    <a:pt x="0" y="789"/>
                    <a:pt x="0" y="878"/>
                    <a:pt x="119" y="938"/>
                  </a:cubicBezTo>
                  <a:lnTo>
                    <a:pt x="417" y="1117"/>
                  </a:lnTo>
                  <a:cubicBezTo>
                    <a:pt x="477" y="1161"/>
                    <a:pt x="551" y="1184"/>
                    <a:pt x="626" y="1184"/>
                  </a:cubicBezTo>
                  <a:cubicBezTo>
                    <a:pt x="700" y="1184"/>
                    <a:pt x="774" y="1161"/>
                    <a:pt x="834" y="1117"/>
                  </a:cubicBezTo>
                  <a:lnTo>
                    <a:pt x="1995" y="462"/>
                  </a:lnTo>
                  <a:cubicBezTo>
                    <a:pt x="2114" y="402"/>
                    <a:pt x="2114" y="283"/>
                    <a:pt x="1995" y="223"/>
                  </a:cubicBez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5"/>
            <p:cNvSpPr/>
            <p:nvPr/>
          </p:nvSpPr>
          <p:spPr>
            <a:xfrm>
              <a:off x="1560925" y="2511725"/>
              <a:ext cx="52875" cy="29625"/>
            </a:xfrm>
            <a:custGeom>
              <a:avLst/>
              <a:gdLst/>
              <a:ahLst/>
              <a:cxnLst/>
              <a:rect l="l" t="t" r="r" b="b"/>
              <a:pathLst>
                <a:path w="2115" h="1185" extrusionOk="0">
                  <a:moveTo>
                    <a:pt x="1478" y="1"/>
                  </a:moveTo>
                  <a:cubicBezTo>
                    <a:pt x="1400" y="1"/>
                    <a:pt x="1326" y="16"/>
                    <a:pt x="1281" y="46"/>
                  </a:cubicBezTo>
                  <a:lnTo>
                    <a:pt x="120" y="701"/>
                  </a:lnTo>
                  <a:cubicBezTo>
                    <a:pt x="1" y="760"/>
                    <a:pt x="1" y="879"/>
                    <a:pt x="120" y="939"/>
                  </a:cubicBezTo>
                  <a:lnTo>
                    <a:pt x="447" y="1117"/>
                  </a:lnTo>
                  <a:cubicBezTo>
                    <a:pt x="507" y="1162"/>
                    <a:pt x="581" y="1184"/>
                    <a:pt x="656" y="1184"/>
                  </a:cubicBezTo>
                  <a:cubicBezTo>
                    <a:pt x="730" y="1184"/>
                    <a:pt x="805" y="1162"/>
                    <a:pt x="864" y="1117"/>
                  </a:cubicBezTo>
                  <a:lnTo>
                    <a:pt x="1996" y="462"/>
                  </a:lnTo>
                  <a:cubicBezTo>
                    <a:pt x="2115" y="403"/>
                    <a:pt x="2115" y="284"/>
                    <a:pt x="1996" y="224"/>
                  </a:cubicBezTo>
                  <a:lnTo>
                    <a:pt x="1698" y="46"/>
                  </a:lnTo>
                  <a:cubicBezTo>
                    <a:pt x="1638" y="16"/>
                    <a:pt x="1556" y="1"/>
                    <a:pt x="1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5"/>
            <p:cNvSpPr/>
            <p:nvPr/>
          </p:nvSpPr>
          <p:spPr>
            <a:xfrm>
              <a:off x="1606325" y="2485675"/>
              <a:ext cx="52150" cy="29625"/>
            </a:xfrm>
            <a:custGeom>
              <a:avLst/>
              <a:gdLst/>
              <a:ahLst/>
              <a:cxnLst/>
              <a:rect l="l" t="t" r="r" b="b"/>
              <a:pathLst>
                <a:path w="2086" h="1185" extrusionOk="0">
                  <a:moveTo>
                    <a:pt x="1460" y="1"/>
                  </a:moveTo>
                  <a:cubicBezTo>
                    <a:pt x="1385" y="1"/>
                    <a:pt x="1311" y="16"/>
                    <a:pt x="1251" y="46"/>
                  </a:cubicBezTo>
                  <a:lnTo>
                    <a:pt x="90" y="701"/>
                  </a:lnTo>
                  <a:cubicBezTo>
                    <a:pt x="1" y="760"/>
                    <a:pt x="1" y="879"/>
                    <a:pt x="90" y="939"/>
                  </a:cubicBezTo>
                  <a:lnTo>
                    <a:pt x="418" y="1117"/>
                  </a:lnTo>
                  <a:cubicBezTo>
                    <a:pt x="477" y="1162"/>
                    <a:pt x="552" y="1184"/>
                    <a:pt x="626" y="1184"/>
                  </a:cubicBezTo>
                  <a:cubicBezTo>
                    <a:pt x="701" y="1184"/>
                    <a:pt x="775" y="1162"/>
                    <a:pt x="835" y="1117"/>
                  </a:cubicBezTo>
                  <a:lnTo>
                    <a:pt x="1966" y="462"/>
                  </a:lnTo>
                  <a:cubicBezTo>
                    <a:pt x="2085" y="403"/>
                    <a:pt x="2085" y="284"/>
                    <a:pt x="1966" y="224"/>
                  </a:cubicBezTo>
                  <a:lnTo>
                    <a:pt x="1668" y="46"/>
                  </a:lnTo>
                  <a:cubicBezTo>
                    <a:pt x="1609" y="16"/>
                    <a:pt x="1534" y="1"/>
                    <a:pt x="14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5"/>
            <p:cNvSpPr/>
            <p:nvPr/>
          </p:nvSpPr>
          <p:spPr>
            <a:xfrm>
              <a:off x="1651000" y="2459625"/>
              <a:ext cx="52875" cy="29625"/>
            </a:xfrm>
            <a:custGeom>
              <a:avLst/>
              <a:gdLst/>
              <a:ahLst/>
              <a:cxnLst/>
              <a:rect l="l" t="t" r="r" b="b"/>
              <a:pathLst>
                <a:path w="2115" h="1185" extrusionOk="0">
                  <a:moveTo>
                    <a:pt x="1459" y="1"/>
                  </a:moveTo>
                  <a:cubicBezTo>
                    <a:pt x="1385" y="1"/>
                    <a:pt x="1310" y="16"/>
                    <a:pt x="1251" y="45"/>
                  </a:cubicBezTo>
                  <a:lnTo>
                    <a:pt x="119" y="700"/>
                  </a:lnTo>
                  <a:cubicBezTo>
                    <a:pt x="0" y="760"/>
                    <a:pt x="0" y="879"/>
                    <a:pt x="119" y="939"/>
                  </a:cubicBezTo>
                  <a:lnTo>
                    <a:pt x="417" y="1117"/>
                  </a:lnTo>
                  <a:cubicBezTo>
                    <a:pt x="477" y="1162"/>
                    <a:pt x="551" y="1184"/>
                    <a:pt x="626" y="1184"/>
                  </a:cubicBezTo>
                  <a:cubicBezTo>
                    <a:pt x="700" y="1184"/>
                    <a:pt x="775" y="1162"/>
                    <a:pt x="834" y="1117"/>
                  </a:cubicBezTo>
                  <a:lnTo>
                    <a:pt x="1995" y="462"/>
                  </a:lnTo>
                  <a:cubicBezTo>
                    <a:pt x="2114" y="403"/>
                    <a:pt x="2114" y="284"/>
                    <a:pt x="1995" y="224"/>
                  </a:cubicBezTo>
                  <a:lnTo>
                    <a:pt x="1668" y="45"/>
                  </a:lnTo>
                  <a:cubicBezTo>
                    <a:pt x="1608" y="16"/>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5"/>
            <p:cNvSpPr/>
            <p:nvPr/>
          </p:nvSpPr>
          <p:spPr>
            <a:xfrm>
              <a:off x="1695650" y="2433025"/>
              <a:ext cx="52875" cy="29600"/>
            </a:xfrm>
            <a:custGeom>
              <a:avLst/>
              <a:gdLst/>
              <a:ahLst/>
              <a:cxnLst/>
              <a:rect l="l" t="t" r="r" b="b"/>
              <a:pathLst>
                <a:path w="2115" h="1184" extrusionOk="0">
                  <a:moveTo>
                    <a:pt x="1478" y="0"/>
                  </a:moveTo>
                  <a:cubicBezTo>
                    <a:pt x="1400" y="0"/>
                    <a:pt x="1326" y="23"/>
                    <a:pt x="1281" y="67"/>
                  </a:cubicBezTo>
                  <a:lnTo>
                    <a:pt x="120" y="722"/>
                  </a:lnTo>
                  <a:cubicBezTo>
                    <a:pt x="1" y="782"/>
                    <a:pt x="1" y="901"/>
                    <a:pt x="120" y="961"/>
                  </a:cubicBezTo>
                  <a:lnTo>
                    <a:pt x="447" y="1139"/>
                  </a:lnTo>
                  <a:cubicBezTo>
                    <a:pt x="492" y="1169"/>
                    <a:pt x="567" y="1184"/>
                    <a:pt x="645" y="1184"/>
                  </a:cubicBezTo>
                  <a:cubicBezTo>
                    <a:pt x="723" y="1184"/>
                    <a:pt x="805" y="1169"/>
                    <a:pt x="864" y="1139"/>
                  </a:cubicBezTo>
                  <a:lnTo>
                    <a:pt x="1996" y="484"/>
                  </a:lnTo>
                  <a:cubicBezTo>
                    <a:pt x="2115" y="425"/>
                    <a:pt x="2115" y="306"/>
                    <a:pt x="1996" y="246"/>
                  </a:cubicBezTo>
                  <a:lnTo>
                    <a:pt x="1698" y="67"/>
                  </a:lnTo>
                  <a:cubicBezTo>
                    <a:pt x="1638" y="23"/>
                    <a:pt x="1557" y="0"/>
                    <a:pt x="1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5"/>
            <p:cNvSpPr/>
            <p:nvPr/>
          </p:nvSpPr>
          <p:spPr>
            <a:xfrm>
              <a:off x="1741075" y="2406975"/>
              <a:ext cx="52125" cy="29600"/>
            </a:xfrm>
            <a:custGeom>
              <a:avLst/>
              <a:gdLst/>
              <a:ahLst/>
              <a:cxnLst/>
              <a:rect l="l" t="t" r="r" b="b"/>
              <a:pathLst>
                <a:path w="2085" h="1184" extrusionOk="0">
                  <a:moveTo>
                    <a:pt x="1459" y="0"/>
                  </a:moveTo>
                  <a:cubicBezTo>
                    <a:pt x="1385" y="0"/>
                    <a:pt x="1310" y="23"/>
                    <a:pt x="1251" y="67"/>
                  </a:cubicBezTo>
                  <a:lnTo>
                    <a:pt x="89" y="722"/>
                  </a:lnTo>
                  <a:cubicBezTo>
                    <a:pt x="0" y="782"/>
                    <a:pt x="0" y="901"/>
                    <a:pt x="89" y="960"/>
                  </a:cubicBezTo>
                  <a:lnTo>
                    <a:pt x="417" y="1139"/>
                  </a:lnTo>
                  <a:cubicBezTo>
                    <a:pt x="476" y="1169"/>
                    <a:pt x="551" y="1184"/>
                    <a:pt x="625" y="1184"/>
                  </a:cubicBezTo>
                  <a:cubicBezTo>
                    <a:pt x="700" y="1184"/>
                    <a:pt x="774" y="1169"/>
                    <a:pt x="834" y="1139"/>
                  </a:cubicBezTo>
                  <a:lnTo>
                    <a:pt x="1965" y="484"/>
                  </a:lnTo>
                  <a:cubicBezTo>
                    <a:pt x="2084" y="425"/>
                    <a:pt x="2084" y="305"/>
                    <a:pt x="1965" y="246"/>
                  </a:cubicBezTo>
                  <a:lnTo>
                    <a:pt x="1667" y="67"/>
                  </a:lnTo>
                  <a:cubicBezTo>
                    <a:pt x="1608" y="23"/>
                    <a:pt x="1533"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5"/>
            <p:cNvSpPr/>
            <p:nvPr/>
          </p:nvSpPr>
          <p:spPr>
            <a:xfrm>
              <a:off x="1150050" y="2746200"/>
              <a:ext cx="59575" cy="34075"/>
            </a:xfrm>
            <a:custGeom>
              <a:avLst/>
              <a:gdLst/>
              <a:ahLst/>
              <a:cxnLst/>
              <a:rect l="l" t="t" r="r" b="b"/>
              <a:pathLst>
                <a:path w="2383" h="1363" extrusionOk="0">
                  <a:moveTo>
                    <a:pt x="1757" y="1"/>
                  </a:moveTo>
                  <a:cubicBezTo>
                    <a:pt x="1683" y="1"/>
                    <a:pt x="1608" y="16"/>
                    <a:pt x="1549" y="45"/>
                  </a:cubicBezTo>
                  <a:lnTo>
                    <a:pt x="120" y="879"/>
                  </a:lnTo>
                  <a:cubicBezTo>
                    <a:pt x="0" y="939"/>
                    <a:pt x="0" y="1058"/>
                    <a:pt x="120" y="1117"/>
                  </a:cubicBezTo>
                  <a:lnTo>
                    <a:pt x="417" y="1296"/>
                  </a:lnTo>
                  <a:cubicBezTo>
                    <a:pt x="477" y="1341"/>
                    <a:pt x="559" y="1363"/>
                    <a:pt x="637" y="1363"/>
                  </a:cubicBezTo>
                  <a:cubicBezTo>
                    <a:pt x="715" y="1363"/>
                    <a:pt x="789" y="1341"/>
                    <a:pt x="834" y="1296"/>
                  </a:cubicBezTo>
                  <a:lnTo>
                    <a:pt x="2263" y="492"/>
                  </a:lnTo>
                  <a:cubicBezTo>
                    <a:pt x="2382" y="403"/>
                    <a:pt x="2382" y="313"/>
                    <a:pt x="2263" y="224"/>
                  </a:cubicBezTo>
                  <a:lnTo>
                    <a:pt x="1966" y="45"/>
                  </a:lnTo>
                  <a:cubicBezTo>
                    <a:pt x="1906" y="16"/>
                    <a:pt x="1832" y="1"/>
                    <a:pt x="1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5"/>
            <p:cNvSpPr/>
            <p:nvPr/>
          </p:nvSpPr>
          <p:spPr>
            <a:xfrm>
              <a:off x="1220025" y="2775975"/>
              <a:ext cx="99025" cy="56600"/>
            </a:xfrm>
            <a:custGeom>
              <a:avLst/>
              <a:gdLst/>
              <a:ahLst/>
              <a:cxnLst/>
              <a:rect l="l" t="t" r="r" b="b"/>
              <a:pathLst>
                <a:path w="3961" h="2264" extrusionOk="0">
                  <a:moveTo>
                    <a:pt x="2471" y="1"/>
                  </a:moveTo>
                  <a:cubicBezTo>
                    <a:pt x="2397" y="1"/>
                    <a:pt x="2323" y="16"/>
                    <a:pt x="2263" y="45"/>
                  </a:cubicBezTo>
                  <a:lnTo>
                    <a:pt x="90" y="1296"/>
                  </a:lnTo>
                  <a:cubicBezTo>
                    <a:pt x="0" y="1355"/>
                    <a:pt x="0" y="1475"/>
                    <a:pt x="90" y="1534"/>
                  </a:cubicBezTo>
                  <a:lnTo>
                    <a:pt x="1251" y="2219"/>
                  </a:lnTo>
                  <a:cubicBezTo>
                    <a:pt x="1310" y="2249"/>
                    <a:pt x="1385" y="2264"/>
                    <a:pt x="1459" y="2264"/>
                  </a:cubicBezTo>
                  <a:cubicBezTo>
                    <a:pt x="1534" y="2264"/>
                    <a:pt x="1608" y="2249"/>
                    <a:pt x="1668" y="2219"/>
                  </a:cubicBezTo>
                  <a:lnTo>
                    <a:pt x="3841" y="939"/>
                  </a:lnTo>
                  <a:cubicBezTo>
                    <a:pt x="3960" y="879"/>
                    <a:pt x="3960" y="790"/>
                    <a:pt x="3841" y="700"/>
                  </a:cubicBezTo>
                  <a:lnTo>
                    <a:pt x="2680" y="45"/>
                  </a:lnTo>
                  <a:cubicBezTo>
                    <a:pt x="2620" y="16"/>
                    <a:pt x="2546" y="1"/>
                    <a:pt x="2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5"/>
            <p:cNvSpPr/>
            <p:nvPr/>
          </p:nvSpPr>
          <p:spPr>
            <a:xfrm>
              <a:off x="1265425" y="2789375"/>
              <a:ext cx="121350" cy="69250"/>
            </a:xfrm>
            <a:custGeom>
              <a:avLst/>
              <a:gdLst/>
              <a:ahLst/>
              <a:cxnLst/>
              <a:rect l="l" t="t" r="r" b="b"/>
              <a:pathLst>
                <a:path w="4854" h="2770" extrusionOk="0">
                  <a:moveTo>
                    <a:pt x="3365" y="1"/>
                  </a:moveTo>
                  <a:cubicBezTo>
                    <a:pt x="3290" y="1"/>
                    <a:pt x="3216" y="16"/>
                    <a:pt x="3156" y="45"/>
                  </a:cubicBezTo>
                  <a:lnTo>
                    <a:pt x="120" y="1802"/>
                  </a:lnTo>
                  <a:cubicBezTo>
                    <a:pt x="0" y="1891"/>
                    <a:pt x="0" y="1981"/>
                    <a:pt x="120" y="2070"/>
                  </a:cubicBezTo>
                  <a:lnTo>
                    <a:pt x="1251" y="2725"/>
                  </a:lnTo>
                  <a:cubicBezTo>
                    <a:pt x="1310" y="2755"/>
                    <a:pt x="1392" y="2770"/>
                    <a:pt x="1471" y="2770"/>
                  </a:cubicBezTo>
                  <a:cubicBezTo>
                    <a:pt x="1549" y="2770"/>
                    <a:pt x="1623" y="2755"/>
                    <a:pt x="1668" y="2725"/>
                  </a:cubicBezTo>
                  <a:lnTo>
                    <a:pt x="4735" y="939"/>
                  </a:lnTo>
                  <a:cubicBezTo>
                    <a:pt x="4854" y="879"/>
                    <a:pt x="4854" y="760"/>
                    <a:pt x="4735" y="700"/>
                  </a:cubicBezTo>
                  <a:lnTo>
                    <a:pt x="3573" y="45"/>
                  </a:lnTo>
                  <a:cubicBezTo>
                    <a:pt x="3514" y="16"/>
                    <a:pt x="3439" y="1"/>
                    <a:pt x="33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5"/>
            <p:cNvSpPr/>
            <p:nvPr/>
          </p:nvSpPr>
          <p:spPr>
            <a:xfrm>
              <a:off x="1310825" y="2815425"/>
              <a:ext cx="121350" cy="69825"/>
            </a:xfrm>
            <a:custGeom>
              <a:avLst/>
              <a:gdLst/>
              <a:ahLst/>
              <a:cxnLst/>
              <a:rect l="l" t="t" r="r" b="b"/>
              <a:pathLst>
                <a:path w="4854" h="2793" extrusionOk="0">
                  <a:moveTo>
                    <a:pt x="3395" y="1"/>
                  </a:moveTo>
                  <a:cubicBezTo>
                    <a:pt x="3320" y="1"/>
                    <a:pt x="3246" y="16"/>
                    <a:pt x="3186" y="45"/>
                  </a:cubicBezTo>
                  <a:lnTo>
                    <a:pt x="120" y="1832"/>
                  </a:lnTo>
                  <a:cubicBezTo>
                    <a:pt x="1" y="1891"/>
                    <a:pt x="1" y="2011"/>
                    <a:pt x="120" y="2070"/>
                  </a:cubicBezTo>
                  <a:lnTo>
                    <a:pt x="1281" y="2725"/>
                  </a:lnTo>
                  <a:cubicBezTo>
                    <a:pt x="1340" y="2770"/>
                    <a:pt x="1415" y="2792"/>
                    <a:pt x="1489" y="2792"/>
                  </a:cubicBezTo>
                  <a:cubicBezTo>
                    <a:pt x="1564" y="2792"/>
                    <a:pt x="1638" y="2770"/>
                    <a:pt x="1698" y="2725"/>
                  </a:cubicBezTo>
                  <a:lnTo>
                    <a:pt x="4765" y="968"/>
                  </a:lnTo>
                  <a:cubicBezTo>
                    <a:pt x="4854" y="909"/>
                    <a:pt x="4854" y="790"/>
                    <a:pt x="4765" y="730"/>
                  </a:cubicBezTo>
                  <a:lnTo>
                    <a:pt x="3603" y="45"/>
                  </a:lnTo>
                  <a:cubicBezTo>
                    <a:pt x="3544" y="16"/>
                    <a:pt x="3469" y="1"/>
                    <a:pt x="3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5"/>
            <p:cNvSpPr/>
            <p:nvPr/>
          </p:nvSpPr>
          <p:spPr>
            <a:xfrm>
              <a:off x="1784225" y="2447175"/>
              <a:ext cx="99775" cy="57150"/>
            </a:xfrm>
            <a:custGeom>
              <a:avLst/>
              <a:gdLst/>
              <a:ahLst/>
              <a:cxnLst/>
              <a:rect l="l" t="t" r="r" b="b"/>
              <a:pathLst>
                <a:path w="3991" h="2286" extrusionOk="0">
                  <a:moveTo>
                    <a:pt x="2513" y="0"/>
                  </a:moveTo>
                  <a:cubicBezTo>
                    <a:pt x="2435" y="0"/>
                    <a:pt x="2353" y="22"/>
                    <a:pt x="2294" y="67"/>
                  </a:cubicBezTo>
                  <a:lnTo>
                    <a:pt x="90" y="1347"/>
                  </a:lnTo>
                  <a:cubicBezTo>
                    <a:pt x="1" y="1407"/>
                    <a:pt x="1" y="1526"/>
                    <a:pt x="90" y="1586"/>
                  </a:cubicBezTo>
                  <a:lnTo>
                    <a:pt x="1251" y="2241"/>
                  </a:lnTo>
                  <a:cubicBezTo>
                    <a:pt x="1311" y="2270"/>
                    <a:pt x="1385" y="2285"/>
                    <a:pt x="1460" y="2285"/>
                  </a:cubicBezTo>
                  <a:cubicBezTo>
                    <a:pt x="1534" y="2285"/>
                    <a:pt x="1609" y="2270"/>
                    <a:pt x="1668" y="2241"/>
                  </a:cubicBezTo>
                  <a:lnTo>
                    <a:pt x="3872" y="960"/>
                  </a:lnTo>
                  <a:cubicBezTo>
                    <a:pt x="3991" y="901"/>
                    <a:pt x="3991" y="782"/>
                    <a:pt x="3872" y="722"/>
                  </a:cubicBezTo>
                  <a:lnTo>
                    <a:pt x="2710" y="67"/>
                  </a:lnTo>
                  <a:cubicBezTo>
                    <a:pt x="2666" y="22"/>
                    <a:pt x="2591" y="0"/>
                    <a:pt x="2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5"/>
            <p:cNvSpPr/>
            <p:nvPr/>
          </p:nvSpPr>
          <p:spPr>
            <a:xfrm>
              <a:off x="1806575" y="2473775"/>
              <a:ext cx="122825" cy="70000"/>
            </a:xfrm>
            <a:custGeom>
              <a:avLst/>
              <a:gdLst/>
              <a:ahLst/>
              <a:cxnLst/>
              <a:rect l="l" t="t" r="r" b="b"/>
              <a:pathLst>
                <a:path w="4913" h="2800" extrusionOk="0">
                  <a:moveTo>
                    <a:pt x="3443" y="0"/>
                  </a:moveTo>
                  <a:cubicBezTo>
                    <a:pt x="3365" y="0"/>
                    <a:pt x="3290" y="15"/>
                    <a:pt x="3246" y="45"/>
                  </a:cubicBezTo>
                  <a:lnTo>
                    <a:pt x="119" y="1861"/>
                  </a:lnTo>
                  <a:cubicBezTo>
                    <a:pt x="0" y="1921"/>
                    <a:pt x="30" y="2010"/>
                    <a:pt x="119" y="2100"/>
                  </a:cubicBezTo>
                  <a:lnTo>
                    <a:pt x="1280" y="2755"/>
                  </a:lnTo>
                  <a:cubicBezTo>
                    <a:pt x="1340" y="2784"/>
                    <a:pt x="1414" y="2799"/>
                    <a:pt x="1489" y="2799"/>
                  </a:cubicBezTo>
                  <a:cubicBezTo>
                    <a:pt x="1563" y="2799"/>
                    <a:pt x="1638" y="2784"/>
                    <a:pt x="1697" y="2755"/>
                  </a:cubicBezTo>
                  <a:lnTo>
                    <a:pt x="4794" y="938"/>
                  </a:lnTo>
                  <a:cubicBezTo>
                    <a:pt x="4913" y="879"/>
                    <a:pt x="4913" y="789"/>
                    <a:pt x="4794" y="700"/>
                  </a:cubicBezTo>
                  <a:lnTo>
                    <a:pt x="3662" y="45"/>
                  </a:lnTo>
                  <a:cubicBezTo>
                    <a:pt x="3603" y="15"/>
                    <a:pt x="3521" y="0"/>
                    <a:pt x="34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5"/>
            <p:cNvSpPr/>
            <p:nvPr/>
          </p:nvSpPr>
          <p:spPr>
            <a:xfrm>
              <a:off x="1901100" y="2552675"/>
              <a:ext cx="52125" cy="29800"/>
            </a:xfrm>
            <a:custGeom>
              <a:avLst/>
              <a:gdLst/>
              <a:ahLst/>
              <a:cxnLst/>
              <a:rect l="l" t="t" r="r" b="b"/>
              <a:pathLst>
                <a:path w="2085" h="1192" extrusionOk="0">
                  <a:moveTo>
                    <a:pt x="1459" y="1"/>
                  </a:moveTo>
                  <a:cubicBezTo>
                    <a:pt x="1385" y="1"/>
                    <a:pt x="1311" y="15"/>
                    <a:pt x="1251" y="45"/>
                  </a:cubicBezTo>
                  <a:lnTo>
                    <a:pt x="120" y="730"/>
                  </a:lnTo>
                  <a:cubicBezTo>
                    <a:pt x="0" y="790"/>
                    <a:pt x="0" y="909"/>
                    <a:pt x="120" y="968"/>
                  </a:cubicBezTo>
                  <a:lnTo>
                    <a:pt x="417" y="1147"/>
                  </a:lnTo>
                  <a:cubicBezTo>
                    <a:pt x="477" y="1177"/>
                    <a:pt x="551" y="1191"/>
                    <a:pt x="626" y="1191"/>
                  </a:cubicBezTo>
                  <a:cubicBezTo>
                    <a:pt x="700" y="1191"/>
                    <a:pt x="775" y="1177"/>
                    <a:pt x="834" y="1147"/>
                  </a:cubicBezTo>
                  <a:lnTo>
                    <a:pt x="1995" y="492"/>
                  </a:lnTo>
                  <a:cubicBezTo>
                    <a:pt x="2085" y="402"/>
                    <a:pt x="2085" y="313"/>
                    <a:pt x="1966" y="224"/>
                  </a:cubicBezTo>
                  <a:lnTo>
                    <a:pt x="1668" y="45"/>
                  </a:lnTo>
                  <a:cubicBezTo>
                    <a:pt x="1608" y="15"/>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5"/>
            <p:cNvSpPr/>
            <p:nvPr/>
          </p:nvSpPr>
          <p:spPr>
            <a:xfrm>
              <a:off x="1921950" y="2565325"/>
              <a:ext cx="52875" cy="29625"/>
            </a:xfrm>
            <a:custGeom>
              <a:avLst/>
              <a:gdLst/>
              <a:ahLst/>
              <a:cxnLst/>
              <a:rect l="l" t="t" r="r" b="b"/>
              <a:pathLst>
                <a:path w="2115" h="1185" extrusionOk="0">
                  <a:moveTo>
                    <a:pt x="1459" y="1"/>
                  </a:moveTo>
                  <a:cubicBezTo>
                    <a:pt x="1385" y="1"/>
                    <a:pt x="1310" y="16"/>
                    <a:pt x="1251" y="45"/>
                  </a:cubicBezTo>
                  <a:lnTo>
                    <a:pt x="119" y="700"/>
                  </a:lnTo>
                  <a:cubicBezTo>
                    <a:pt x="0" y="760"/>
                    <a:pt x="0" y="879"/>
                    <a:pt x="119" y="939"/>
                  </a:cubicBezTo>
                  <a:lnTo>
                    <a:pt x="417" y="1117"/>
                  </a:lnTo>
                  <a:cubicBezTo>
                    <a:pt x="477" y="1162"/>
                    <a:pt x="551" y="1184"/>
                    <a:pt x="625" y="1184"/>
                  </a:cubicBezTo>
                  <a:cubicBezTo>
                    <a:pt x="700" y="1184"/>
                    <a:pt x="774" y="1162"/>
                    <a:pt x="834" y="1117"/>
                  </a:cubicBezTo>
                  <a:lnTo>
                    <a:pt x="1995" y="462"/>
                  </a:lnTo>
                  <a:cubicBezTo>
                    <a:pt x="2114" y="403"/>
                    <a:pt x="2114" y="284"/>
                    <a:pt x="1995" y="224"/>
                  </a:cubicBezTo>
                  <a:lnTo>
                    <a:pt x="1667" y="45"/>
                  </a:lnTo>
                  <a:cubicBezTo>
                    <a:pt x="1608" y="16"/>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5"/>
            <p:cNvSpPr/>
            <p:nvPr/>
          </p:nvSpPr>
          <p:spPr>
            <a:xfrm>
              <a:off x="1717250" y="2554175"/>
              <a:ext cx="73700" cy="41700"/>
            </a:xfrm>
            <a:custGeom>
              <a:avLst/>
              <a:gdLst/>
              <a:ahLst/>
              <a:cxnLst/>
              <a:rect l="l" t="t" r="r" b="b"/>
              <a:pathLst>
                <a:path w="2948" h="1668" extrusionOk="0">
                  <a:moveTo>
                    <a:pt x="1459" y="0"/>
                  </a:moveTo>
                  <a:cubicBezTo>
                    <a:pt x="1385" y="0"/>
                    <a:pt x="1310" y="15"/>
                    <a:pt x="1251" y="45"/>
                  </a:cubicBezTo>
                  <a:lnTo>
                    <a:pt x="119" y="730"/>
                  </a:lnTo>
                  <a:cubicBezTo>
                    <a:pt x="0" y="789"/>
                    <a:pt x="0" y="908"/>
                    <a:pt x="119" y="968"/>
                  </a:cubicBezTo>
                  <a:lnTo>
                    <a:pt x="1281" y="1623"/>
                  </a:lnTo>
                  <a:cubicBezTo>
                    <a:pt x="1325" y="1653"/>
                    <a:pt x="1400" y="1667"/>
                    <a:pt x="1478" y="1667"/>
                  </a:cubicBezTo>
                  <a:cubicBezTo>
                    <a:pt x="1556" y="1667"/>
                    <a:pt x="1638" y="1653"/>
                    <a:pt x="1697" y="1623"/>
                  </a:cubicBezTo>
                  <a:lnTo>
                    <a:pt x="2829" y="968"/>
                  </a:lnTo>
                  <a:cubicBezTo>
                    <a:pt x="2948" y="908"/>
                    <a:pt x="2948" y="789"/>
                    <a:pt x="2829" y="730"/>
                  </a:cubicBez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5"/>
            <p:cNvSpPr/>
            <p:nvPr/>
          </p:nvSpPr>
          <p:spPr>
            <a:xfrm>
              <a:off x="1761900" y="2528100"/>
              <a:ext cx="73725" cy="41725"/>
            </a:xfrm>
            <a:custGeom>
              <a:avLst/>
              <a:gdLst/>
              <a:ahLst/>
              <a:cxnLst/>
              <a:rect l="l" t="t" r="r" b="b"/>
              <a:pathLst>
                <a:path w="2949" h="1669" extrusionOk="0">
                  <a:moveTo>
                    <a:pt x="1478" y="1"/>
                  </a:moveTo>
                  <a:cubicBezTo>
                    <a:pt x="1400" y="1"/>
                    <a:pt x="1326" y="16"/>
                    <a:pt x="1281" y="46"/>
                  </a:cubicBezTo>
                  <a:lnTo>
                    <a:pt x="120" y="730"/>
                  </a:lnTo>
                  <a:cubicBezTo>
                    <a:pt x="1" y="790"/>
                    <a:pt x="1" y="879"/>
                    <a:pt x="120" y="969"/>
                  </a:cubicBezTo>
                  <a:lnTo>
                    <a:pt x="1281" y="1624"/>
                  </a:lnTo>
                  <a:cubicBezTo>
                    <a:pt x="1341" y="1653"/>
                    <a:pt x="1415" y="1668"/>
                    <a:pt x="1489" y="1668"/>
                  </a:cubicBezTo>
                  <a:cubicBezTo>
                    <a:pt x="1564" y="1668"/>
                    <a:pt x="1638" y="1653"/>
                    <a:pt x="1698" y="1624"/>
                  </a:cubicBezTo>
                  <a:lnTo>
                    <a:pt x="2829" y="969"/>
                  </a:lnTo>
                  <a:cubicBezTo>
                    <a:pt x="2948" y="879"/>
                    <a:pt x="2948" y="790"/>
                    <a:pt x="2829" y="730"/>
                  </a:cubicBezTo>
                  <a:lnTo>
                    <a:pt x="1698" y="46"/>
                  </a:lnTo>
                  <a:cubicBezTo>
                    <a:pt x="1638" y="16"/>
                    <a:pt x="1556" y="1"/>
                    <a:pt x="1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5"/>
            <p:cNvSpPr/>
            <p:nvPr/>
          </p:nvSpPr>
          <p:spPr>
            <a:xfrm>
              <a:off x="1762650" y="2580950"/>
              <a:ext cx="73725" cy="41725"/>
            </a:xfrm>
            <a:custGeom>
              <a:avLst/>
              <a:gdLst/>
              <a:ahLst/>
              <a:cxnLst/>
              <a:rect l="l" t="t" r="r" b="b"/>
              <a:pathLst>
                <a:path w="2949" h="1669" extrusionOk="0">
                  <a:moveTo>
                    <a:pt x="1489" y="1"/>
                  </a:moveTo>
                  <a:cubicBezTo>
                    <a:pt x="1415" y="1"/>
                    <a:pt x="1340" y="16"/>
                    <a:pt x="1281" y="46"/>
                  </a:cubicBezTo>
                  <a:lnTo>
                    <a:pt x="120" y="701"/>
                  </a:lnTo>
                  <a:cubicBezTo>
                    <a:pt x="1" y="760"/>
                    <a:pt x="1" y="879"/>
                    <a:pt x="120" y="939"/>
                  </a:cubicBezTo>
                  <a:lnTo>
                    <a:pt x="1281" y="1624"/>
                  </a:lnTo>
                  <a:cubicBezTo>
                    <a:pt x="1340" y="1653"/>
                    <a:pt x="1415" y="1668"/>
                    <a:pt x="1489" y="1668"/>
                  </a:cubicBezTo>
                  <a:cubicBezTo>
                    <a:pt x="1564" y="1668"/>
                    <a:pt x="1638" y="1653"/>
                    <a:pt x="1698" y="1624"/>
                  </a:cubicBezTo>
                  <a:lnTo>
                    <a:pt x="2859" y="939"/>
                  </a:lnTo>
                  <a:cubicBezTo>
                    <a:pt x="2948" y="879"/>
                    <a:pt x="2948" y="760"/>
                    <a:pt x="2829" y="701"/>
                  </a:cubicBezTo>
                  <a:lnTo>
                    <a:pt x="1698" y="46"/>
                  </a:lnTo>
                  <a:cubicBezTo>
                    <a:pt x="1638" y="16"/>
                    <a:pt x="1564" y="1"/>
                    <a:pt x="1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5"/>
            <p:cNvSpPr/>
            <p:nvPr/>
          </p:nvSpPr>
          <p:spPr>
            <a:xfrm>
              <a:off x="1808050" y="2554350"/>
              <a:ext cx="73725" cy="42275"/>
            </a:xfrm>
            <a:custGeom>
              <a:avLst/>
              <a:gdLst/>
              <a:ahLst/>
              <a:cxnLst/>
              <a:rect l="l" t="t" r="r" b="b"/>
              <a:pathLst>
                <a:path w="2949" h="1691" extrusionOk="0">
                  <a:moveTo>
                    <a:pt x="1460" y="1"/>
                  </a:moveTo>
                  <a:cubicBezTo>
                    <a:pt x="1385" y="1"/>
                    <a:pt x="1311" y="23"/>
                    <a:pt x="1251" y="68"/>
                  </a:cubicBezTo>
                  <a:lnTo>
                    <a:pt x="120" y="723"/>
                  </a:lnTo>
                  <a:cubicBezTo>
                    <a:pt x="1" y="782"/>
                    <a:pt x="1" y="901"/>
                    <a:pt x="120" y="961"/>
                  </a:cubicBezTo>
                  <a:lnTo>
                    <a:pt x="1251" y="1646"/>
                  </a:lnTo>
                  <a:cubicBezTo>
                    <a:pt x="1311" y="1675"/>
                    <a:pt x="1393" y="1690"/>
                    <a:pt x="1471" y="1690"/>
                  </a:cubicBezTo>
                  <a:cubicBezTo>
                    <a:pt x="1549" y="1690"/>
                    <a:pt x="1623" y="1675"/>
                    <a:pt x="1668" y="1646"/>
                  </a:cubicBezTo>
                  <a:lnTo>
                    <a:pt x="2829" y="961"/>
                  </a:lnTo>
                  <a:cubicBezTo>
                    <a:pt x="2948" y="901"/>
                    <a:pt x="2948" y="782"/>
                    <a:pt x="2829" y="723"/>
                  </a:cubicBezTo>
                  <a:lnTo>
                    <a:pt x="1668" y="68"/>
                  </a:lnTo>
                  <a:cubicBezTo>
                    <a:pt x="1609" y="23"/>
                    <a:pt x="1534" y="1"/>
                    <a:pt x="14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5"/>
            <p:cNvSpPr/>
            <p:nvPr/>
          </p:nvSpPr>
          <p:spPr>
            <a:xfrm>
              <a:off x="1852725" y="2528300"/>
              <a:ext cx="73700" cy="42275"/>
            </a:xfrm>
            <a:custGeom>
              <a:avLst/>
              <a:gdLst/>
              <a:ahLst/>
              <a:cxnLst/>
              <a:rect l="l" t="t" r="r" b="b"/>
              <a:pathLst>
                <a:path w="2948" h="1691" extrusionOk="0">
                  <a:moveTo>
                    <a:pt x="1470" y="0"/>
                  </a:moveTo>
                  <a:cubicBezTo>
                    <a:pt x="1392" y="0"/>
                    <a:pt x="1310" y="23"/>
                    <a:pt x="1251" y="67"/>
                  </a:cubicBezTo>
                  <a:lnTo>
                    <a:pt x="119" y="722"/>
                  </a:lnTo>
                  <a:cubicBezTo>
                    <a:pt x="0" y="782"/>
                    <a:pt x="0" y="901"/>
                    <a:pt x="119" y="961"/>
                  </a:cubicBezTo>
                  <a:lnTo>
                    <a:pt x="1280" y="1645"/>
                  </a:lnTo>
                  <a:cubicBezTo>
                    <a:pt x="1340" y="1675"/>
                    <a:pt x="1414" y="1690"/>
                    <a:pt x="1489" y="1690"/>
                  </a:cubicBezTo>
                  <a:cubicBezTo>
                    <a:pt x="1563" y="1690"/>
                    <a:pt x="1638" y="1675"/>
                    <a:pt x="1697" y="1645"/>
                  </a:cubicBezTo>
                  <a:lnTo>
                    <a:pt x="2829" y="961"/>
                  </a:lnTo>
                  <a:cubicBezTo>
                    <a:pt x="2948" y="901"/>
                    <a:pt x="2948" y="782"/>
                    <a:pt x="2829" y="722"/>
                  </a:cubicBezTo>
                  <a:lnTo>
                    <a:pt x="1668" y="67"/>
                  </a:lnTo>
                  <a:cubicBezTo>
                    <a:pt x="1623" y="23"/>
                    <a:pt x="1548" y="0"/>
                    <a:pt x="14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5"/>
            <p:cNvSpPr/>
            <p:nvPr/>
          </p:nvSpPr>
          <p:spPr>
            <a:xfrm>
              <a:off x="1897375" y="2499825"/>
              <a:ext cx="78175" cy="44500"/>
            </a:xfrm>
            <a:custGeom>
              <a:avLst/>
              <a:gdLst/>
              <a:ahLst/>
              <a:cxnLst/>
              <a:rect l="l" t="t" r="r" b="b"/>
              <a:pathLst>
                <a:path w="3127" h="1780" extrusionOk="0">
                  <a:moveTo>
                    <a:pt x="1638" y="1"/>
                  </a:moveTo>
                  <a:cubicBezTo>
                    <a:pt x="1564" y="1"/>
                    <a:pt x="1489" y="15"/>
                    <a:pt x="1430" y="45"/>
                  </a:cubicBezTo>
                  <a:lnTo>
                    <a:pt x="120" y="819"/>
                  </a:lnTo>
                  <a:cubicBezTo>
                    <a:pt x="1" y="879"/>
                    <a:pt x="1" y="998"/>
                    <a:pt x="120" y="1058"/>
                  </a:cubicBezTo>
                  <a:lnTo>
                    <a:pt x="1281" y="1713"/>
                  </a:lnTo>
                  <a:cubicBezTo>
                    <a:pt x="1340" y="1757"/>
                    <a:pt x="1415" y="1780"/>
                    <a:pt x="1489" y="1780"/>
                  </a:cubicBezTo>
                  <a:cubicBezTo>
                    <a:pt x="1564" y="1780"/>
                    <a:pt x="1638" y="1757"/>
                    <a:pt x="1698" y="1713"/>
                  </a:cubicBezTo>
                  <a:lnTo>
                    <a:pt x="3008" y="968"/>
                  </a:lnTo>
                  <a:cubicBezTo>
                    <a:pt x="3127" y="909"/>
                    <a:pt x="3127" y="790"/>
                    <a:pt x="3008" y="730"/>
                  </a:cubicBezTo>
                  <a:lnTo>
                    <a:pt x="1847" y="45"/>
                  </a:lnTo>
                  <a:cubicBezTo>
                    <a:pt x="1787" y="15"/>
                    <a:pt x="1713" y="1"/>
                    <a:pt x="16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5"/>
            <p:cNvSpPr/>
            <p:nvPr/>
          </p:nvSpPr>
          <p:spPr>
            <a:xfrm>
              <a:off x="1627175" y="2606275"/>
              <a:ext cx="73725" cy="41700"/>
            </a:xfrm>
            <a:custGeom>
              <a:avLst/>
              <a:gdLst/>
              <a:ahLst/>
              <a:cxnLst/>
              <a:rect l="l" t="t" r="r" b="b"/>
              <a:pathLst>
                <a:path w="2949" h="1668" extrusionOk="0">
                  <a:moveTo>
                    <a:pt x="1478" y="0"/>
                  </a:moveTo>
                  <a:cubicBezTo>
                    <a:pt x="1400" y="0"/>
                    <a:pt x="1326" y="15"/>
                    <a:pt x="1281" y="45"/>
                  </a:cubicBezTo>
                  <a:lnTo>
                    <a:pt x="120" y="730"/>
                  </a:lnTo>
                  <a:cubicBezTo>
                    <a:pt x="1" y="789"/>
                    <a:pt x="1" y="908"/>
                    <a:pt x="120" y="968"/>
                  </a:cubicBezTo>
                  <a:lnTo>
                    <a:pt x="1281" y="1623"/>
                  </a:lnTo>
                  <a:cubicBezTo>
                    <a:pt x="1340" y="1653"/>
                    <a:pt x="1415" y="1668"/>
                    <a:pt x="1489" y="1668"/>
                  </a:cubicBezTo>
                  <a:cubicBezTo>
                    <a:pt x="1564" y="1668"/>
                    <a:pt x="1638" y="1653"/>
                    <a:pt x="1698" y="1623"/>
                  </a:cubicBezTo>
                  <a:lnTo>
                    <a:pt x="2829" y="968"/>
                  </a:lnTo>
                  <a:cubicBezTo>
                    <a:pt x="2948" y="908"/>
                    <a:pt x="2948" y="789"/>
                    <a:pt x="2829" y="730"/>
                  </a:cubicBezTo>
                  <a:lnTo>
                    <a:pt x="1698" y="45"/>
                  </a:lnTo>
                  <a:cubicBezTo>
                    <a:pt x="1638" y="15"/>
                    <a:pt x="1556" y="0"/>
                    <a:pt x="1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5"/>
            <p:cNvSpPr/>
            <p:nvPr/>
          </p:nvSpPr>
          <p:spPr>
            <a:xfrm>
              <a:off x="1672575" y="2580225"/>
              <a:ext cx="73725" cy="41700"/>
            </a:xfrm>
            <a:custGeom>
              <a:avLst/>
              <a:gdLst/>
              <a:ahLst/>
              <a:cxnLst/>
              <a:rect l="l" t="t" r="r" b="b"/>
              <a:pathLst>
                <a:path w="2949" h="1668" extrusionOk="0">
                  <a:moveTo>
                    <a:pt x="1460" y="0"/>
                  </a:moveTo>
                  <a:cubicBezTo>
                    <a:pt x="1385" y="0"/>
                    <a:pt x="1311" y="15"/>
                    <a:pt x="1251" y="45"/>
                  </a:cubicBezTo>
                  <a:lnTo>
                    <a:pt x="90" y="730"/>
                  </a:lnTo>
                  <a:cubicBezTo>
                    <a:pt x="1" y="789"/>
                    <a:pt x="1" y="908"/>
                    <a:pt x="90" y="968"/>
                  </a:cubicBezTo>
                  <a:lnTo>
                    <a:pt x="1251" y="1623"/>
                  </a:lnTo>
                  <a:cubicBezTo>
                    <a:pt x="1311" y="1653"/>
                    <a:pt x="1385" y="1668"/>
                    <a:pt x="1460" y="1668"/>
                  </a:cubicBezTo>
                  <a:cubicBezTo>
                    <a:pt x="1534" y="1668"/>
                    <a:pt x="1609" y="1653"/>
                    <a:pt x="1668" y="1623"/>
                  </a:cubicBezTo>
                  <a:lnTo>
                    <a:pt x="2829" y="968"/>
                  </a:lnTo>
                  <a:cubicBezTo>
                    <a:pt x="2948" y="908"/>
                    <a:pt x="2948" y="789"/>
                    <a:pt x="2829" y="730"/>
                  </a:cubicBezTo>
                  <a:lnTo>
                    <a:pt x="1668" y="45"/>
                  </a:lnTo>
                  <a:cubicBezTo>
                    <a:pt x="1609" y="15"/>
                    <a:pt x="1534" y="0"/>
                    <a:pt x="1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5"/>
            <p:cNvSpPr/>
            <p:nvPr/>
          </p:nvSpPr>
          <p:spPr>
            <a:xfrm>
              <a:off x="1673325" y="2633075"/>
              <a:ext cx="73725" cy="41700"/>
            </a:xfrm>
            <a:custGeom>
              <a:avLst/>
              <a:gdLst/>
              <a:ahLst/>
              <a:cxnLst/>
              <a:rect l="l" t="t" r="r" b="b"/>
              <a:pathLst>
                <a:path w="2949" h="1668" extrusionOk="0">
                  <a:moveTo>
                    <a:pt x="1460" y="0"/>
                  </a:moveTo>
                  <a:cubicBezTo>
                    <a:pt x="1385" y="0"/>
                    <a:pt x="1311" y="15"/>
                    <a:pt x="1251" y="45"/>
                  </a:cubicBezTo>
                  <a:lnTo>
                    <a:pt x="120" y="700"/>
                  </a:lnTo>
                  <a:cubicBezTo>
                    <a:pt x="1" y="789"/>
                    <a:pt x="1" y="878"/>
                    <a:pt x="120" y="938"/>
                  </a:cubicBezTo>
                  <a:lnTo>
                    <a:pt x="1251" y="1623"/>
                  </a:lnTo>
                  <a:cubicBezTo>
                    <a:pt x="1311" y="1653"/>
                    <a:pt x="1393" y="1667"/>
                    <a:pt x="1471" y="1667"/>
                  </a:cubicBezTo>
                  <a:cubicBezTo>
                    <a:pt x="1549" y="1667"/>
                    <a:pt x="1623" y="1653"/>
                    <a:pt x="1668" y="1623"/>
                  </a:cubicBezTo>
                  <a:lnTo>
                    <a:pt x="2829" y="938"/>
                  </a:lnTo>
                  <a:cubicBezTo>
                    <a:pt x="2948" y="878"/>
                    <a:pt x="2948" y="789"/>
                    <a:pt x="2829" y="700"/>
                  </a:cubicBezTo>
                  <a:lnTo>
                    <a:pt x="1668" y="45"/>
                  </a:lnTo>
                  <a:cubicBezTo>
                    <a:pt x="1608" y="15"/>
                    <a:pt x="1534" y="0"/>
                    <a:pt x="1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5"/>
            <p:cNvSpPr/>
            <p:nvPr/>
          </p:nvSpPr>
          <p:spPr>
            <a:xfrm>
              <a:off x="1718000" y="2607025"/>
              <a:ext cx="73700" cy="41700"/>
            </a:xfrm>
            <a:custGeom>
              <a:avLst/>
              <a:gdLst/>
              <a:ahLst/>
              <a:cxnLst/>
              <a:rect l="l" t="t" r="r" b="b"/>
              <a:pathLst>
                <a:path w="2948" h="1668" extrusionOk="0">
                  <a:moveTo>
                    <a:pt x="1470" y="0"/>
                  </a:moveTo>
                  <a:cubicBezTo>
                    <a:pt x="1392" y="0"/>
                    <a:pt x="1310" y="15"/>
                    <a:pt x="1251" y="45"/>
                  </a:cubicBezTo>
                  <a:lnTo>
                    <a:pt x="119" y="700"/>
                  </a:lnTo>
                  <a:cubicBezTo>
                    <a:pt x="0" y="759"/>
                    <a:pt x="0" y="878"/>
                    <a:pt x="119" y="938"/>
                  </a:cubicBezTo>
                  <a:lnTo>
                    <a:pt x="1280" y="1623"/>
                  </a:lnTo>
                  <a:cubicBezTo>
                    <a:pt x="1340" y="1652"/>
                    <a:pt x="1414" y="1667"/>
                    <a:pt x="1489" y="1667"/>
                  </a:cubicBezTo>
                  <a:cubicBezTo>
                    <a:pt x="1563" y="1667"/>
                    <a:pt x="1638" y="1652"/>
                    <a:pt x="1697" y="1623"/>
                  </a:cubicBezTo>
                  <a:lnTo>
                    <a:pt x="2829" y="938"/>
                  </a:lnTo>
                  <a:cubicBezTo>
                    <a:pt x="2948" y="878"/>
                    <a:pt x="2948" y="759"/>
                    <a:pt x="2829" y="700"/>
                  </a:cubicBezTo>
                  <a:lnTo>
                    <a:pt x="1667" y="45"/>
                  </a:lnTo>
                  <a:cubicBezTo>
                    <a:pt x="1623" y="15"/>
                    <a:pt x="1548" y="0"/>
                    <a:pt x="14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5"/>
            <p:cNvSpPr/>
            <p:nvPr/>
          </p:nvSpPr>
          <p:spPr>
            <a:xfrm>
              <a:off x="1537850" y="2658375"/>
              <a:ext cx="73725" cy="42275"/>
            </a:xfrm>
            <a:custGeom>
              <a:avLst/>
              <a:gdLst/>
              <a:ahLst/>
              <a:cxnLst/>
              <a:rect l="l" t="t" r="r" b="b"/>
              <a:pathLst>
                <a:path w="2949" h="1691" extrusionOk="0">
                  <a:moveTo>
                    <a:pt x="1460" y="0"/>
                  </a:moveTo>
                  <a:cubicBezTo>
                    <a:pt x="1385" y="0"/>
                    <a:pt x="1311" y="15"/>
                    <a:pt x="1251" y="45"/>
                  </a:cubicBezTo>
                  <a:lnTo>
                    <a:pt x="90" y="730"/>
                  </a:lnTo>
                  <a:cubicBezTo>
                    <a:pt x="1" y="789"/>
                    <a:pt x="1" y="909"/>
                    <a:pt x="90" y="968"/>
                  </a:cubicBezTo>
                  <a:lnTo>
                    <a:pt x="1251" y="1623"/>
                  </a:lnTo>
                  <a:cubicBezTo>
                    <a:pt x="1311" y="1668"/>
                    <a:pt x="1385" y="1690"/>
                    <a:pt x="1460" y="1690"/>
                  </a:cubicBezTo>
                  <a:cubicBezTo>
                    <a:pt x="1534" y="1690"/>
                    <a:pt x="1609" y="1668"/>
                    <a:pt x="1668" y="1623"/>
                  </a:cubicBezTo>
                  <a:lnTo>
                    <a:pt x="2829" y="968"/>
                  </a:lnTo>
                  <a:cubicBezTo>
                    <a:pt x="2948" y="909"/>
                    <a:pt x="2948" y="789"/>
                    <a:pt x="2829" y="730"/>
                  </a:cubicBezTo>
                  <a:lnTo>
                    <a:pt x="1668" y="45"/>
                  </a:lnTo>
                  <a:cubicBezTo>
                    <a:pt x="1609" y="15"/>
                    <a:pt x="1534" y="0"/>
                    <a:pt x="1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5"/>
            <p:cNvSpPr/>
            <p:nvPr/>
          </p:nvSpPr>
          <p:spPr>
            <a:xfrm>
              <a:off x="1582525" y="2632325"/>
              <a:ext cx="73700" cy="42275"/>
            </a:xfrm>
            <a:custGeom>
              <a:avLst/>
              <a:gdLst/>
              <a:ahLst/>
              <a:cxnLst/>
              <a:rect l="l" t="t" r="r" b="b"/>
              <a:pathLst>
                <a:path w="2948" h="1691" extrusionOk="0">
                  <a:moveTo>
                    <a:pt x="1459" y="0"/>
                  </a:moveTo>
                  <a:cubicBezTo>
                    <a:pt x="1385" y="0"/>
                    <a:pt x="1310" y="15"/>
                    <a:pt x="1251" y="45"/>
                  </a:cubicBezTo>
                  <a:lnTo>
                    <a:pt x="119" y="730"/>
                  </a:lnTo>
                  <a:cubicBezTo>
                    <a:pt x="0" y="789"/>
                    <a:pt x="0" y="908"/>
                    <a:pt x="119" y="968"/>
                  </a:cubicBezTo>
                  <a:lnTo>
                    <a:pt x="1280" y="1623"/>
                  </a:lnTo>
                  <a:cubicBezTo>
                    <a:pt x="1325" y="1668"/>
                    <a:pt x="1400" y="1690"/>
                    <a:pt x="1478" y="1690"/>
                  </a:cubicBezTo>
                  <a:cubicBezTo>
                    <a:pt x="1556" y="1690"/>
                    <a:pt x="1638" y="1668"/>
                    <a:pt x="1697" y="1623"/>
                  </a:cubicBezTo>
                  <a:lnTo>
                    <a:pt x="2829" y="968"/>
                  </a:lnTo>
                  <a:cubicBezTo>
                    <a:pt x="2948" y="908"/>
                    <a:pt x="2948" y="789"/>
                    <a:pt x="2829" y="730"/>
                  </a:cubicBez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5"/>
            <p:cNvSpPr/>
            <p:nvPr/>
          </p:nvSpPr>
          <p:spPr>
            <a:xfrm>
              <a:off x="1583250" y="2685175"/>
              <a:ext cx="73725" cy="41700"/>
            </a:xfrm>
            <a:custGeom>
              <a:avLst/>
              <a:gdLst/>
              <a:ahLst/>
              <a:cxnLst/>
              <a:rect l="l" t="t" r="r" b="b"/>
              <a:pathLst>
                <a:path w="2949" h="1668" extrusionOk="0">
                  <a:moveTo>
                    <a:pt x="1471" y="0"/>
                  </a:moveTo>
                  <a:cubicBezTo>
                    <a:pt x="1393" y="0"/>
                    <a:pt x="1311" y="15"/>
                    <a:pt x="1251" y="45"/>
                  </a:cubicBezTo>
                  <a:lnTo>
                    <a:pt x="120" y="700"/>
                  </a:lnTo>
                  <a:cubicBezTo>
                    <a:pt x="1" y="789"/>
                    <a:pt x="1" y="879"/>
                    <a:pt x="120" y="938"/>
                  </a:cubicBezTo>
                  <a:lnTo>
                    <a:pt x="1281" y="1623"/>
                  </a:lnTo>
                  <a:cubicBezTo>
                    <a:pt x="1341" y="1653"/>
                    <a:pt x="1415" y="1668"/>
                    <a:pt x="1490" y="1668"/>
                  </a:cubicBezTo>
                  <a:cubicBezTo>
                    <a:pt x="1564" y="1668"/>
                    <a:pt x="1639" y="1653"/>
                    <a:pt x="1698" y="1623"/>
                  </a:cubicBezTo>
                  <a:lnTo>
                    <a:pt x="2829" y="968"/>
                  </a:lnTo>
                  <a:cubicBezTo>
                    <a:pt x="2949" y="879"/>
                    <a:pt x="2949" y="789"/>
                    <a:pt x="2829" y="700"/>
                  </a:cubicBezTo>
                  <a:lnTo>
                    <a:pt x="1668" y="45"/>
                  </a:lnTo>
                  <a:cubicBezTo>
                    <a:pt x="1624" y="15"/>
                    <a:pt x="1549" y="0"/>
                    <a:pt x="1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5"/>
            <p:cNvSpPr/>
            <p:nvPr/>
          </p:nvSpPr>
          <p:spPr>
            <a:xfrm>
              <a:off x="1627925" y="2659125"/>
              <a:ext cx="73725" cy="41700"/>
            </a:xfrm>
            <a:custGeom>
              <a:avLst/>
              <a:gdLst/>
              <a:ahLst/>
              <a:cxnLst/>
              <a:rect l="l" t="t" r="r" b="b"/>
              <a:pathLst>
                <a:path w="2949" h="1668" extrusionOk="0">
                  <a:moveTo>
                    <a:pt x="1489" y="0"/>
                  </a:moveTo>
                  <a:cubicBezTo>
                    <a:pt x="1415" y="0"/>
                    <a:pt x="1340" y="15"/>
                    <a:pt x="1281" y="45"/>
                  </a:cubicBezTo>
                  <a:lnTo>
                    <a:pt x="119" y="700"/>
                  </a:lnTo>
                  <a:cubicBezTo>
                    <a:pt x="0" y="789"/>
                    <a:pt x="0" y="879"/>
                    <a:pt x="119" y="938"/>
                  </a:cubicBezTo>
                  <a:lnTo>
                    <a:pt x="1281" y="1623"/>
                  </a:lnTo>
                  <a:cubicBezTo>
                    <a:pt x="1340" y="1653"/>
                    <a:pt x="1415" y="1668"/>
                    <a:pt x="1489" y="1668"/>
                  </a:cubicBezTo>
                  <a:cubicBezTo>
                    <a:pt x="1564" y="1668"/>
                    <a:pt x="1638" y="1653"/>
                    <a:pt x="1698" y="1623"/>
                  </a:cubicBezTo>
                  <a:lnTo>
                    <a:pt x="2859" y="938"/>
                  </a:lnTo>
                  <a:cubicBezTo>
                    <a:pt x="2948" y="879"/>
                    <a:pt x="2948" y="789"/>
                    <a:pt x="2859" y="700"/>
                  </a:cubicBezTo>
                  <a:lnTo>
                    <a:pt x="1698" y="45"/>
                  </a:lnTo>
                  <a:cubicBezTo>
                    <a:pt x="1638" y="15"/>
                    <a:pt x="1564" y="0"/>
                    <a:pt x="1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5"/>
            <p:cNvSpPr/>
            <p:nvPr/>
          </p:nvSpPr>
          <p:spPr>
            <a:xfrm>
              <a:off x="1447800" y="2710675"/>
              <a:ext cx="73700" cy="42075"/>
            </a:xfrm>
            <a:custGeom>
              <a:avLst/>
              <a:gdLst/>
              <a:ahLst/>
              <a:cxnLst/>
              <a:rect l="l" t="t" r="r" b="b"/>
              <a:pathLst>
                <a:path w="2948" h="1683" extrusionOk="0">
                  <a:moveTo>
                    <a:pt x="1459" y="0"/>
                  </a:moveTo>
                  <a:cubicBezTo>
                    <a:pt x="1385" y="0"/>
                    <a:pt x="1310" y="22"/>
                    <a:pt x="1251" y="67"/>
                  </a:cubicBezTo>
                  <a:lnTo>
                    <a:pt x="119" y="722"/>
                  </a:lnTo>
                  <a:cubicBezTo>
                    <a:pt x="0" y="782"/>
                    <a:pt x="0" y="901"/>
                    <a:pt x="119" y="960"/>
                  </a:cubicBezTo>
                  <a:lnTo>
                    <a:pt x="1280" y="1615"/>
                  </a:lnTo>
                  <a:cubicBezTo>
                    <a:pt x="1325" y="1660"/>
                    <a:pt x="1399" y="1682"/>
                    <a:pt x="1478" y="1682"/>
                  </a:cubicBezTo>
                  <a:cubicBezTo>
                    <a:pt x="1556" y="1682"/>
                    <a:pt x="1638" y="1660"/>
                    <a:pt x="1697" y="1615"/>
                  </a:cubicBezTo>
                  <a:lnTo>
                    <a:pt x="2829" y="960"/>
                  </a:lnTo>
                  <a:cubicBezTo>
                    <a:pt x="2948" y="901"/>
                    <a:pt x="2948" y="782"/>
                    <a:pt x="2829" y="722"/>
                  </a:cubicBezTo>
                  <a:lnTo>
                    <a:pt x="1667" y="67"/>
                  </a:lnTo>
                  <a:cubicBezTo>
                    <a:pt x="1608" y="22"/>
                    <a:pt x="1533"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5"/>
            <p:cNvSpPr/>
            <p:nvPr/>
          </p:nvSpPr>
          <p:spPr>
            <a:xfrm>
              <a:off x="1492450" y="2684600"/>
              <a:ext cx="73725" cy="42100"/>
            </a:xfrm>
            <a:custGeom>
              <a:avLst/>
              <a:gdLst/>
              <a:ahLst/>
              <a:cxnLst/>
              <a:rect l="l" t="t" r="r" b="b"/>
              <a:pathLst>
                <a:path w="2949" h="1684" extrusionOk="0">
                  <a:moveTo>
                    <a:pt x="1478" y="1"/>
                  </a:moveTo>
                  <a:cubicBezTo>
                    <a:pt x="1400" y="1"/>
                    <a:pt x="1325" y="23"/>
                    <a:pt x="1281" y="68"/>
                  </a:cubicBezTo>
                  <a:lnTo>
                    <a:pt x="120" y="723"/>
                  </a:lnTo>
                  <a:cubicBezTo>
                    <a:pt x="1" y="783"/>
                    <a:pt x="1" y="902"/>
                    <a:pt x="120" y="961"/>
                  </a:cubicBezTo>
                  <a:lnTo>
                    <a:pt x="1281" y="1616"/>
                  </a:lnTo>
                  <a:cubicBezTo>
                    <a:pt x="1340" y="1661"/>
                    <a:pt x="1415" y="1683"/>
                    <a:pt x="1489" y="1683"/>
                  </a:cubicBezTo>
                  <a:cubicBezTo>
                    <a:pt x="1564" y="1683"/>
                    <a:pt x="1638" y="1661"/>
                    <a:pt x="1698" y="1616"/>
                  </a:cubicBezTo>
                  <a:lnTo>
                    <a:pt x="2829" y="961"/>
                  </a:lnTo>
                  <a:cubicBezTo>
                    <a:pt x="2948" y="902"/>
                    <a:pt x="2948" y="783"/>
                    <a:pt x="2829" y="723"/>
                  </a:cubicBezTo>
                  <a:lnTo>
                    <a:pt x="1698" y="68"/>
                  </a:lnTo>
                  <a:cubicBezTo>
                    <a:pt x="1638" y="23"/>
                    <a:pt x="1556" y="1"/>
                    <a:pt x="1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5"/>
            <p:cNvSpPr/>
            <p:nvPr/>
          </p:nvSpPr>
          <p:spPr>
            <a:xfrm>
              <a:off x="1493200" y="2737275"/>
              <a:ext cx="73700" cy="41700"/>
            </a:xfrm>
            <a:custGeom>
              <a:avLst/>
              <a:gdLst/>
              <a:ahLst/>
              <a:cxnLst/>
              <a:rect l="l" t="t" r="r" b="b"/>
              <a:pathLst>
                <a:path w="2948" h="1668" extrusionOk="0">
                  <a:moveTo>
                    <a:pt x="1489" y="0"/>
                  </a:moveTo>
                  <a:cubicBezTo>
                    <a:pt x="1415" y="0"/>
                    <a:pt x="1340" y="15"/>
                    <a:pt x="1281" y="45"/>
                  </a:cubicBezTo>
                  <a:lnTo>
                    <a:pt x="119" y="700"/>
                  </a:lnTo>
                  <a:cubicBezTo>
                    <a:pt x="0" y="790"/>
                    <a:pt x="0" y="879"/>
                    <a:pt x="119" y="968"/>
                  </a:cubicBezTo>
                  <a:lnTo>
                    <a:pt x="1281" y="1623"/>
                  </a:lnTo>
                  <a:cubicBezTo>
                    <a:pt x="1340" y="1653"/>
                    <a:pt x="1415" y="1668"/>
                    <a:pt x="1489" y="1668"/>
                  </a:cubicBezTo>
                  <a:cubicBezTo>
                    <a:pt x="1563" y="1668"/>
                    <a:pt x="1638" y="1653"/>
                    <a:pt x="1697" y="1623"/>
                  </a:cubicBezTo>
                  <a:lnTo>
                    <a:pt x="2859" y="968"/>
                  </a:lnTo>
                  <a:cubicBezTo>
                    <a:pt x="2948" y="879"/>
                    <a:pt x="2948" y="790"/>
                    <a:pt x="2859" y="700"/>
                  </a:cubicBezTo>
                  <a:lnTo>
                    <a:pt x="1697" y="45"/>
                  </a:lnTo>
                  <a:cubicBezTo>
                    <a:pt x="1638" y="15"/>
                    <a:pt x="1563" y="0"/>
                    <a:pt x="1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5"/>
            <p:cNvSpPr/>
            <p:nvPr/>
          </p:nvSpPr>
          <p:spPr>
            <a:xfrm>
              <a:off x="1538600" y="2711225"/>
              <a:ext cx="73725" cy="41700"/>
            </a:xfrm>
            <a:custGeom>
              <a:avLst/>
              <a:gdLst/>
              <a:ahLst/>
              <a:cxnLst/>
              <a:rect l="l" t="t" r="r" b="b"/>
              <a:pathLst>
                <a:path w="2949" h="1668" extrusionOk="0">
                  <a:moveTo>
                    <a:pt x="1459" y="0"/>
                  </a:moveTo>
                  <a:cubicBezTo>
                    <a:pt x="1385" y="0"/>
                    <a:pt x="1311" y="15"/>
                    <a:pt x="1251" y="45"/>
                  </a:cubicBezTo>
                  <a:lnTo>
                    <a:pt x="120" y="700"/>
                  </a:lnTo>
                  <a:cubicBezTo>
                    <a:pt x="1" y="789"/>
                    <a:pt x="1" y="879"/>
                    <a:pt x="120" y="968"/>
                  </a:cubicBezTo>
                  <a:lnTo>
                    <a:pt x="1251" y="1623"/>
                  </a:lnTo>
                  <a:cubicBezTo>
                    <a:pt x="1311" y="1653"/>
                    <a:pt x="1392" y="1668"/>
                    <a:pt x="1471" y="1668"/>
                  </a:cubicBezTo>
                  <a:cubicBezTo>
                    <a:pt x="1549" y="1668"/>
                    <a:pt x="1623" y="1653"/>
                    <a:pt x="1668" y="1623"/>
                  </a:cubicBezTo>
                  <a:lnTo>
                    <a:pt x="2829" y="968"/>
                  </a:lnTo>
                  <a:cubicBezTo>
                    <a:pt x="2948" y="879"/>
                    <a:pt x="2948" y="789"/>
                    <a:pt x="2829" y="700"/>
                  </a:cubicBezTo>
                  <a:lnTo>
                    <a:pt x="1668" y="45"/>
                  </a:lnTo>
                  <a:cubicBezTo>
                    <a:pt x="1608" y="15"/>
                    <a:pt x="1534" y="0"/>
                    <a:pt x="14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5"/>
            <p:cNvSpPr/>
            <p:nvPr/>
          </p:nvSpPr>
          <p:spPr>
            <a:xfrm>
              <a:off x="1357725" y="2762775"/>
              <a:ext cx="73725" cy="42250"/>
            </a:xfrm>
            <a:custGeom>
              <a:avLst/>
              <a:gdLst/>
              <a:ahLst/>
              <a:cxnLst/>
              <a:rect l="l" t="t" r="r" b="b"/>
              <a:pathLst>
                <a:path w="2949" h="1690" extrusionOk="0">
                  <a:moveTo>
                    <a:pt x="1478" y="0"/>
                  </a:moveTo>
                  <a:cubicBezTo>
                    <a:pt x="1400" y="0"/>
                    <a:pt x="1325" y="23"/>
                    <a:pt x="1281" y="67"/>
                  </a:cubicBezTo>
                  <a:lnTo>
                    <a:pt x="120" y="722"/>
                  </a:lnTo>
                  <a:cubicBezTo>
                    <a:pt x="0" y="782"/>
                    <a:pt x="0" y="901"/>
                    <a:pt x="120" y="960"/>
                  </a:cubicBezTo>
                  <a:lnTo>
                    <a:pt x="1281" y="1645"/>
                  </a:lnTo>
                  <a:cubicBezTo>
                    <a:pt x="1340" y="1675"/>
                    <a:pt x="1415" y="1690"/>
                    <a:pt x="1489" y="1690"/>
                  </a:cubicBezTo>
                  <a:cubicBezTo>
                    <a:pt x="1564" y="1690"/>
                    <a:pt x="1638" y="1675"/>
                    <a:pt x="1698" y="1645"/>
                  </a:cubicBezTo>
                  <a:lnTo>
                    <a:pt x="2829" y="960"/>
                  </a:lnTo>
                  <a:cubicBezTo>
                    <a:pt x="2948" y="901"/>
                    <a:pt x="2948" y="782"/>
                    <a:pt x="2829" y="722"/>
                  </a:cubicBezTo>
                  <a:lnTo>
                    <a:pt x="1698" y="67"/>
                  </a:lnTo>
                  <a:cubicBezTo>
                    <a:pt x="1638" y="23"/>
                    <a:pt x="1556" y="0"/>
                    <a:pt x="14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5"/>
            <p:cNvSpPr/>
            <p:nvPr/>
          </p:nvSpPr>
          <p:spPr>
            <a:xfrm>
              <a:off x="1403125" y="2736725"/>
              <a:ext cx="73725" cy="42250"/>
            </a:xfrm>
            <a:custGeom>
              <a:avLst/>
              <a:gdLst/>
              <a:ahLst/>
              <a:cxnLst/>
              <a:rect l="l" t="t" r="r" b="b"/>
              <a:pathLst>
                <a:path w="2949" h="1690" extrusionOk="0">
                  <a:moveTo>
                    <a:pt x="1460" y="0"/>
                  </a:moveTo>
                  <a:cubicBezTo>
                    <a:pt x="1385" y="0"/>
                    <a:pt x="1311" y="22"/>
                    <a:pt x="1251" y="67"/>
                  </a:cubicBezTo>
                  <a:lnTo>
                    <a:pt x="90" y="722"/>
                  </a:lnTo>
                  <a:cubicBezTo>
                    <a:pt x="1" y="782"/>
                    <a:pt x="1" y="901"/>
                    <a:pt x="90" y="960"/>
                  </a:cubicBezTo>
                  <a:lnTo>
                    <a:pt x="1251" y="1645"/>
                  </a:lnTo>
                  <a:cubicBezTo>
                    <a:pt x="1311" y="1675"/>
                    <a:pt x="1385" y="1690"/>
                    <a:pt x="1460" y="1690"/>
                  </a:cubicBezTo>
                  <a:cubicBezTo>
                    <a:pt x="1534" y="1690"/>
                    <a:pt x="1608" y="1675"/>
                    <a:pt x="1668" y="1645"/>
                  </a:cubicBezTo>
                  <a:lnTo>
                    <a:pt x="2829" y="960"/>
                  </a:lnTo>
                  <a:cubicBezTo>
                    <a:pt x="2948" y="901"/>
                    <a:pt x="2948" y="782"/>
                    <a:pt x="2829" y="722"/>
                  </a:cubicBezTo>
                  <a:lnTo>
                    <a:pt x="1668" y="67"/>
                  </a:lnTo>
                  <a:cubicBezTo>
                    <a:pt x="1608" y="22"/>
                    <a:pt x="1534" y="0"/>
                    <a:pt x="1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5"/>
            <p:cNvSpPr/>
            <p:nvPr/>
          </p:nvSpPr>
          <p:spPr>
            <a:xfrm>
              <a:off x="1403875" y="2789375"/>
              <a:ext cx="73725" cy="41725"/>
            </a:xfrm>
            <a:custGeom>
              <a:avLst/>
              <a:gdLst/>
              <a:ahLst/>
              <a:cxnLst/>
              <a:rect l="l" t="t" r="r" b="b"/>
              <a:pathLst>
                <a:path w="2949" h="1669" extrusionOk="0">
                  <a:moveTo>
                    <a:pt x="1459" y="1"/>
                  </a:moveTo>
                  <a:cubicBezTo>
                    <a:pt x="1385" y="1"/>
                    <a:pt x="1310" y="16"/>
                    <a:pt x="1251" y="45"/>
                  </a:cubicBezTo>
                  <a:lnTo>
                    <a:pt x="120" y="730"/>
                  </a:lnTo>
                  <a:cubicBezTo>
                    <a:pt x="0" y="790"/>
                    <a:pt x="0" y="879"/>
                    <a:pt x="120" y="968"/>
                  </a:cubicBezTo>
                  <a:lnTo>
                    <a:pt x="1251" y="1623"/>
                  </a:lnTo>
                  <a:cubicBezTo>
                    <a:pt x="1310" y="1653"/>
                    <a:pt x="1392" y="1668"/>
                    <a:pt x="1471" y="1668"/>
                  </a:cubicBezTo>
                  <a:cubicBezTo>
                    <a:pt x="1549" y="1668"/>
                    <a:pt x="1623" y="1653"/>
                    <a:pt x="1668" y="1623"/>
                  </a:cubicBezTo>
                  <a:lnTo>
                    <a:pt x="2829" y="968"/>
                  </a:lnTo>
                  <a:cubicBezTo>
                    <a:pt x="2948" y="879"/>
                    <a:pt x="2948" y="790"/>
                    <a:pt x="2829" y="730"/>
                  </a:cubicBezTo>
                  <a:lnTo>
                    <a:pt x="1668" y="45"/>
                  </a:lnTo>
                  <a:cubicBezTo>
                    <a:pt x="1608" y="16"/>
                    <a:pt x="1534" y="1"/>
                    <a:pt x="14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5"/>
            <p:cNvSpPr/>
            <p:nvPr/>
          </p:nvSpPr>
          <p:spPr>
            <a:xfrm>
              <a:off x="1448525" y="2763325"/>
              <a:ext cx="73725" cy="41700"/>
            </a:xfrm>
            <a:custGeom>
              <a:avLst/>
              <a:gdLst/>
              <a:ahLst/>
              <a:cxnLst/>
              <a:rect l="l" t="t" r="r" b="b"/>
              <a:pathLst>
                <a:path w="2949" h="1668" extrusionOk="0">
                  <a:moveTo>
                    <a:pt x="1471" y="1"/>
                  </a:moveTo>
                  <a:cubicBezTo>
                    <a:pt x="1393" y="1"/>
                    <a:pt x="1311" y="15"/>
                    <a:pt x="1251" y="45"/>
                  </a:cubicBezTo>
                  <a:lnTo>
                    <a:pt x="120" y="730"/>
                  </a:lnTo>
                  <a:cubicBezTo>
                    <a:pt x="1" y="790"/>
                    <a:pt x="1" y="879"/>
                    <a:pt x="120" y="968"/>
                  </a:cubicBezTo>
                  <a:lnTo>
                    <a:pt x="1281" y="1623"/>
                  </a:lnTo>
                  <a:cubicBezTo>
                    <a:pt x="1341" y="1653"/>
                    <a:pt x="1415" y="1668"/>
                    <a:pt x="1490" y="1668"/>
                  </a:cubicBezTo>
                  <a:cubicBezTo>
                    <a:pt x="1564" y="1668"/>
                    <a:pt x="1638" y="1653"/>
                    <a:pt x="1698" y="1623"/>
                  </a:cubicBezTo>
                  <a:lnTo>
                    <a:pt x="2829" y="968"/>
                  </a:lnTo>
                  <a:cubicBezTo>
                    <a:pt x="2948" y="879"/>
                    <a:pt x="2948" y="790"/>
                    <a:pt x="2829" y="730"/>
                  </a:cubicBezTo>
                  <a:lnTo>
                    <a:pt x="1668" y="45"/>
                  </a:lnTo>
                  <a:cubicBezTo>
                    <a:pt x="1624" y="15"/>
                    <a:pt x="1549" y="1"/>
                    <a:pt x="1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5"/>
            <p:cNvSpPr/>
            <p:nvPr/>
          </p:nvSpPr>
          <p:spPr>
            <a:xfrm>
              <a:off x="1811025" y="2604975"/>
              <a:ext cx="73725" cy="42075"/>
            </a:xfrm>
            <a:custGeom>
              <a:avLst/>
              <a:gdLst/>
              <a:ahLst/>
              <a:cxnLst/>
              <a:rect l="l" t="t" r="r" b="b"/>
              <a:pathLst>
                <a:path w="2949" h="1683" extrusionOk="0">
                  <a:moveTo>
                    <a:pt x="1471" y="0"/>
                  </a:moveTo>
                  <a:cubicBezTo>
                    <a:pt x="1393" y="0"/>
                    <a:pt x="1311" y="22"/>
                    <a:pt x="1251" y="67"/>
                  </a:cubicBezTo>
                  <a:lnTo>
                    <a:pt x="120" y="722"/>
                  </a:lnTo>
                  <a:cubicBezTo>
                    <a:pt x="1" y="782"/>
                    <a:pt x="1" y="901"/>
                    <a:pt x="120" y="960"/>
                  </a:cubicBezTo>
                  <a:lnTo>
                    <a:pt x="1281" y="1615"/>
                  </a:lnTo>
                  <a:cubicBezTo>
                    <a:pt x="1341" y="1660"/>
                    <a:pt x="1415" y="1682"/>
                    <a:pt x="1490" y="1682"/>
                  </a:cubicBezTo>
                  <a:cubicBezTo>
                    <a:pt x="1564" y="1682"/>
                    <a:pt x="1638" y="1660"/>
                    <a:pt x="1698" y="1615"/>
                  </a:cubicBezTo>
                  <a:lnTo>
                    <a:pt x="2829" y="960"/>
                  </a:lnTo>
                  <a:cubicBezTo>
                    <a:pt x="2948" y="901"/>
                    <a:pt x="2948" y="782"/>
                    <a:pt x="2829" y="722"/>
                  </a:cubicBezTo>
                  <a:lnTo>
                    <a:pt x="1668" y="67"/>
                  </a:lnTo>
                  <a:cubicBezTo>
                    <a:pt x="1624" y="22"/>
                    <a:pt x="1549" y="0"/>
                    <a:pt x="1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5"/>
            <p:cNvSpPr/>
            <p:nvPr/>
          </p:nvSpPr>
          <p:spPr>
            <a:xfrm>
              <a:off x="1855700" y="2578925"/>
              <a:ext cx="73700" cy="42075"/>
            </a:xfrm>
            <a:custGeom>
              <a:avLst/>
              <a:gdLst/>
              <a:ahLst/>
              <a:cxnLst/>
              <a:rect l="l" t="t" r="r" b="b"/>
              <a:pathLst>
                <a:path w="2948" h="1683" extrusionOk="0">
                  <a:moveTo>
                    <a:pt x="1489" y="0"/>
                  </a:moveTo>
                  <a:cubicBezTo>
                    <a:pt x="1415" y="0"/>
                    <a:pt x="1340" y="22"/>
                    <a:pt x="1281" y="67"/>
                  </a:cubicBezTo>
                  <a:lnTo>
                    <a:pt x="119" y="722"/>
                  </a:lnTo>
                  <a:cubicBezTo>
                    <a:pt x="0" y="782"/>
                    <a:pt x="0" y="901"/>
                    <a:pt x="119" y="960"/>
                  </a:cubicBezTo>
                  <a:lnTo>
                    <a:pt x="1281" y="1615"/>
                  </a:lnTo>
                  <a:cubicBezTo>
                    <a:pt x="1340" y="1660"/>
                    <a:pt x="1415" y="1682"/>
                    <a:pt x="1489" y="1682"/>
                  </a:cubicBezTo>
                  <a:cubicBezTo>
                    <a:pt x="1563" y="1682"/>
                    <a:pt x="1638" y="1660"/>
                    <a:pt x="1697" y="1615"/>
                  </a:cubicBezTo>
                  <a:lnTo>
                    <a:pt x="2859" y="960"/>
                  </a:lnTo>
                  <a:cubicBezTo>
                    <a:pt x="2948" y="901"/>
                    <a:pt x="2948" y="782"/>
                    <a:pt x="2829" y="722"/>
                  </a:cubicBezTo>
                  <a:lnTo>
                    <a:pt x="1697" y="67"/>
                  </a:lnTo>
                  <a:cubicBezTo>
                    <a:pt x="1638" y="22"/>
                    <a:pt x="1563" y="0"/>
                    <a:pt x="1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5"/>
            <p:cNvSpPr/>
            <p:nvPr/>
          </p:nvSpPr>
          <p:spPr>
            <a:xfrm>
              <a:off x="1946500" y="2526075"/>
              <a:ext cx="73725" cy="42075"/>
            </a:xfrm>
            <a:custGeom>
              <a:avLst/>
              <a:gdLst/>
              <a:ahLst/>
              <a:cxnLst/>
              <a:rect l="l" t="t" r="r" b="b"/>
              <a:pathLst>
                <a:path w="2949" h="1683" extrusionOk="0">
                  <a:moveTo>
                    <a:pt x="1489" y="0"/>
                  </a:moveTo>
                  <a:cubicBezTo>
                    <a:pt x="1415" y="0"/>
                    <a:pt x="1341" y="22"/>
                    <a:pt x="1281" y="67"/>
                  </a:cubicBezTo>
                  <a:lnTo>
                    <a:pt x="120" y="722"/>
                  </a:lnTo>
                  <a:cubicBezTo>
                    <a:pt x="1" y="782"/>
                    <a:pt x="30" y="901"/>
                    <a:pt x="120" y="960"/>
                  </a:cubicBezTo>
                  <a:lnTo>
                    <a:pt x="1281" y="1615"/>
                  </a:lnTo>
                  <a:cubicBezTo>
                    <a:pt x="1341" y="1660"/>
                    <a:pt x="1415" y="1682"/>
                    <a:pt x="1489" y="1682"/>
                  </a:cubicBezTo>
                  <a:cubicBezTo>
                    <a:pt x="1564" y="1682"/>
                    <a:pt x="1638" y="1660"/>
                    <a:pt x="1698" y="1615"/>
                  </a:cubicBezTo>
                  <a:lnTo>
                    <a:pt x="2859" y="960"/>
                  </a:lnTo>
                  <a:cubicBezTo>
                    <a:pt x="2948" y="901"/>
                    <a:pt x="2948" y="782"/>
                    <a:pt x="2859" y="722"/>
                  </a:cubicBezTo>
                  <a:lnTo>
                    <a:pt x="1698" y="67"/>
                  </a:lnTo>
                  <a:cubicBezTo>
                    <a:pt x="1638" y="22"/>
                    <a:pt x="1564" y="0"/>
                    <a:pt x="14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 name="Google Shape;508;p37">
            <a:extLst>
              <a:ext uri="{FF2B5EF4-FFF2-40B4-BE49-F238E27FC236}">
                <a16:creationId xmlns:a16="http://schemas.microsoft.com/office/drawing/2014/main" id="{3BE3A08B-638C-C6DC-CE14-2239CBD56864}"/>
              </a:ext>
            </a:extLst>
          </p:cNvPr>
          <p:cNvSpPr txBox="1">
            <a:spLocks noGrp="1"/>
          </p:cNvSpPr>
          <p:nvPr/>
        </p:nvSpPr>
        <p:spPr>
          <a:xfrm>
            <a:off x="4009322" y="1561682"/>
            <a:ext cx="5196468" cy="44988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buClr>
                <a:schemeClr val="dk1"/>
              </a:buClr>
              <a:buSzPts val="1000"/>
              <a:buFont typeface="Lexend"/>
              <a:buNone/>
              <a:defRPr sz="1200">
                <a:solidFill>
                  <a:schemeClr val="dk1"/>
                </a:solidFill>
                <a:latin typeface="Lexend"/>
                <a:ea typeface="Lexend"/>
                <a:cs typeface="Lexend"/>
                <a:sym typeface="Lexend"/>
              </a:defRPr>
            </a:lvl1pPr>
            <a:lvl2pPr marL="914400" indent="-317500" algn="ctr">
              <a:buClr>
                <a:schemeClr val="dk1"/>
              </a:buClr>
              <a:buSzPts val="1000"/>
              <a:buFont typeface="Lexend"/>
              <a:buNone/>
              <a:defRPr sz="1000">
                <a:solidFill>
                  <a:schemeClr val="dk1"/>
                </a:solidFill>
                <a:latin typeface="Lexend"/>
                <a:ea typeface="Lexend"/>
                <a:cs typeface="Lexend"/>
                <a:sym typeface="Lexend"/>
              </a:defRPr>
            </a:lvl2pPr>
            <a:lvl3pPr marL="1371600" indent="-317500" algn="ctr">
              <a:buClr>
                <a:schemeClr val="dk1"/>
              </a:buClr>
              <a:buSzPts val="1000"/>
              <a:buFont typeface="Lexend"/>
              <a:buNone/>
              <a:defRPr sz="1000">
                <a:solidFill>
                  <a:schemeClr val="dk1"/>
                </a:solidFill>
                <a:latin typeface="Lexend"/>
                <a:ea typeface="Lexend"/>
                <a:cs typeface="Lexend"/>
                <a:sym typeface="Lexend"/>
              </a:defRPr>
            </a:lvl3pPr>
            <a:lvl4pPr marL="1828800" indent="-317500" algn="ctr">
              <a:buClr>
                <a:schemeClr val="dk1"/>
              </a:buClr>
              <a:buSzPts val="1000"/>
              <a:buFont typeface="Lexend"/>
              <a:buNone/>
              <a:defRPr sz="1000">
                <a:solidFill>
                  <a:schemeClr val="dk1"/>
                </a:solidFill>
                <a:latin typeface="Lexend"/>
                <a:ea typeface="Lexend"/>
                <a:cs typeface="Lexend"/>
                <a:sym typeface="Lexend"/>
              </a:defRPr>
            </a:lvl4pPr>
            <a:lvl5pPr marL="2286000" indent="-317500" algn="ctr">
              <a:buClr>
                <a:schemeClr val="dk1"/>
              </a:buClr>
              <a:buSzPts val="1000"/>
              <a:buFont typeface="Lexend"/>
              <a:buNone/>
              <a:defRPr sz="1000">
                <a:solidFill>
                  <a:schemeClr val="dk1"/>
                </a:solidFill>
                <a:latin typeface="Lexend"/>
                <a:ea typeface="Lexend"/>
                <a:cs typeface="Lexend"/>
                <a:sym typeface="Lexend"/>
              </a:defRPr>
            </a:lvl5pPr>
            <a:lvl6pPr marL="2743200" indent="-317500" algn="ctr">
              <a:buClr>
                <a:schemeClr val="dk1"/>
              </a:buClr>
              <a:buSzPts val="1000"/>
              <a:buFont typeface="Lexend"/>
              <a:buNone/>
              <a:defRPr sz="1000">
                <a:solidFill>
                  <a:schemeClr val="dk1"/>
                </a:solidFill>
                <a:latin typeface="Lexend"/>
                <a:ea typeface="Lexend"/>
                <a:cs typeface="Lexend"/>
                <a:sym typeface="Lexend"/>
              </a:defRPr>
            </a:lvl6pPr>
            <a:lvl7pPr marL="3200400" indent="-317500" algn="ctr">
              <a:buClr>
                <a:schemeClr val="dk1"/>
              </a:buClr>
              <a:buSzPts val="1000"/>
              <a:buFont typeface="Lexend"/>
              <a:buNone/>
              <a:defRPr sz="1000">
                <a:solidFill>
                  <a:schemeClr val="dk1"/>
                </a:solidFill>
                <a:latin typeface="Lexend"/>
                <a:ea typeface="Lexend"/>
                <a:cs typeface="Lexend"/>
                <a:sym typeface="Lexend"/>
              </a:defRPr>
            </a:lvl7pPr>
            <a:lvl8pPr marL="3657600" indent="-317500" algn="ctr">
              <a:buClr>
                <a:schemeClr val="dk1"/>
              </a:buClr>
              <a:buSzPts val="1000"/>
              <a:buFont typeface="Lexend"/>
              <a:buNone/>
              <a:defRPr sz="1000">
                <a:solidFill>
                  <a:schemeClr val="dk1"/>
                </a:solidFill>
                <a:latin typeface="Lexend"/>
                <a:ea typeface="Lexend"/>
                <a:cs typeface="Lexend"/>
                <a:sym typeface="Lexend"/>
              </a:defRPr>
            </a:lvl8pPr>
            <a:lvl9pPr marL="4114800" indent="-317500" algn="ctr">
              <a:buClr>
                <a:schemeClr val="dk1"/>
              </a:buClr>
              <a:buSzPts val="1000"/>
              <a:buFont typeface="Lexend"/>
              <a:buNone/>
              <a:defRPr sz="1000">
                <a:solidFill>
                  <a:schemeClr val="dk1"/>
                </a:solidFill>
                <a:latin typeface="Lexend"/>
                <a:ea typeface="Lexend"/>
                <a:cs typeface="Lexend"/>
                <a:sym typeface="Lexend"/>
              </a:defRPr>
            </a:lvl9pPr>
          </a:lstStyle>
          <a:p>
            <a:r>
              <a:rPr lang="en"/>
              <a:t>Combination of members’ names</a:t>
            </a:r>
            <a:endParaRPr/>
          </a:p>
        </p:txBody>
      </p:sp>
      <p:sp>
        <p:nvSpPr>
          <p:cNvPr id="19" name="Google Shape;509;p37">
            <a:extLst>
              <a:ext uri="{FF2B5EF4-FFF2-40B4-BE49-F238E27FC236}">
                <a16:creationId xmlns:a16="http://schemas.microsoft.com/office/drawing/2014/main" id="{EB05CC9A-96CB-AA3E-6814-8D0C53FBBDE8}"/>
              </a:ext>
            </a:extLst>
          </p:cNvPr>
          <p:cNvSpPr txBox="1">
            <a:spLocks noGrp="1"/>
          </p:cNvSpPr>
          <p:nvPr/>
        </p:nvSpPr>
        <p:spPr>
          <a:xfrm>
            <a:off x="2857644" y="1458277"/>
            <a:ext cx="1412746" cy="656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buClr>
                <a:schemeClr val="dk1"/>
              </a:buClr>
              <a:buSzPts val="3600"/>
              <a:buFont typeface="Lexend Giga"/>
              <a:buNone/>
              <a:defRPr sz="3200">
                <a:solidFill>
                  <a:schemeClr val="lt1"/>
                </a:solidFill>
                <a:highlight>
                  <a:schemeClr val="dk1"/>
                </a:highlight>
                <a:latin typeface="Lexend Giga"/>
                <a:ea typeface="Lexend Giga"/>
                <a:cs typeface="Lexend Giga"/>
                <a:sym typeface="Lexend Giga"/>
              </a:defRPr>
            </a:lvl1pPr>
            <a:lvl2pPr algn="ctr">
              <a:buClr>
                <a:schemeClr val="dk1"/>
              </a:buClr>
              <a:buSzPts val="3600"/>
              <a:buFont typeface="Lexend Giga"/>
              <a:buNone/>
              <a:defRPr sz="3600">
                <a:solidFill>
                  <a:schemeClr val="dk1"/>
                </a:solidFill>
                <a:latin typeface="Lexend Giga"/>
                <a:ea typeface="Lexend Giga"/>
                <a:cs typeface="Lexend Giga"/>
                <a:sym typeface="Lexend Giga"/>
              </a:defRPr>
            </a:lvl2pPr>
            <a:lvl3pPr algn="ctr">
              <a:buClr>
                <a:schemeClr val="dk1"/>
              </a:buClr>
              <a:buSzPts val="3600"/>
              <a:buFont typeface="Lexend Giga"/>
              <a:buNone/>
              <a:defRPr sz="3600">
                <a:solidFill>
                  <a:schemeClr val="dk1"/>
                </a:solidFill>
                <a:latin typeface="Lexend Giga"/>
                <a:ea typeface="Lexend Giga"/>
                <a:cs typeface="Lexend Giga"/>
                <a:sym typeface="Lexend Giga"/>
              </a:defRPr>
            </a:lvl3pPr>
            <a:lvl4pPr algn="ctr">
              <a:buClr>
                <a:schemeClr val="dk1"/>
              </a:buClr>
              <a:buSzPts val="3600"/>
              <a:buFont typeface="Lexend Giga"/>
              <a:buNone/>
              <a:defRPr sz="3600">
                <a:solidFill>
                  <a:schemeClr val="dk1"/>
                </a:solidFill>
                <a:latin typeface="Lexend Giga"/>
                <a:ea typeface="Lexend Giga"/>
                <a:cs typeface="Lexend Giga"/>
                <a:sym typeface="Lexend Giga"/>
              </a:defRPr>
            </a:lvl4pPr>
            <a:lvl5pPr algn="ctr">
              <a:buClr>
                <a:schemeClr val="dk1"/>
              </a:buClr>
              <a:buSzPts val="3600"/>
              <a:buFont typeface="Lexend Giga"/>
              <a:buNone/>
              <a:defRPr sz="3600">
                <a:solidFill>
                  <a:schemeClr val="dk1"/>
                </a:solidFill>
                <a:latin typeface="Lexend Giga"/>
                <a:ea typeface="Lexend Giga"/>
                <a:cs typeface="Lexend Giga"/>
                <a:sym typeface="Lexend Giga"/>
              </a:defRPr>
            </a:lvl5pPr>
            <a:lvl6pPr algn="ctr">
              <a:buClr>
                <a:schemeClr val="dk1"/>
              </a:buClr>
              <a:buSzPts val="3600"/>
              <a:buFont typeface="Lexend Giga"/>
              <a:buNone/>
              <a:defRPr sz="3600">
                <a:solidFill>
                  <a:schemeClr val="dk1"/>
                </a:solidFill>
                <a:latin typeface="Lexend Giga"/>
                <a:ea typeface="Lexend Giga"/>
                <a:cs typeface="Lexend Giga"/>
                <a:sym typeface="Lexend Giga"/>
              </a:defRPr>
            </a:lvl6pPr>
            <a:lvl7pPr algn="ctr">
              <a:buClr>
                <a:schemeClr val="dk1"/>
              </a:buClr>
              <a:buSzPts val="3600"/>
              <a:buFont typeface="Lexend Giga"/>
              <a:buNone/>
              <a:defRPr sz="3600">
                <a:solidFill>
                  <a:schemeClr val="dk1"/>
                </a:solidFill>
                <a:latin typeface="Lexend Giga"/>
                <a:ea typeface="Lexend Giga"/>
                <a:cs typeface="Lexend Giga"/>
                <a:sym typeface="Lexend Giga"/>
              </a:defRPr>
            </a:lvl7pPr>
            <a:lvl8pPr algn="ctr">
              <a:buClr>
                <a:schemeClr val="dk1"/>
              </a:buClr>
              <a:buSzPts val="3600"/>
              <a:buFont typeface="Lexend Giga"/>
              <a:buNone/>
              <a:defRPr sz="3600">
                <a:solidFill>
                  <a:schemeClr val="dk1"/>
                </a:solidFill>
                <a:latin typeface="Lexend Giga"/>
                <a:ea typeface="Lexend Giga"/>
                <a:cs typeface="Lexend Giga"/>
                <a:sym typeface="Lexend Giga"/>
              </a:defRPr>
            </a:lvl8pPr>
            <a:lvl9pPr algn="ctr">
              <a:buClr>
                <a:schemeClr val="dk1"/>
              </a:buClr>
              <a:buSzPts val="3600"/>
              <a:buFont typeface="Lexend Giga"/>
              <a:buNone/>
              <a:defRPr sz="3600">
                <a:solidFill>
                  <a:schemeClr val="dk1"/>
                </a:solidFill>
                <a:latin typeface="Lexend Giga"/>
                <a:ea typeface="Lexend Giga"/>
                <a:cs typeface="Lexend Giga"/>
                <a:sym typeface="Lexend Giga"/>
              </a:defRPr>
            </a:lvl9pPr>
          </a:lstStyle>
          <a:p>
            <a:r>
              <a:rPr lang="en"/>
              <a:t>H2T</a:t>
            </a:r>
            <a:endParaRPr/>
          </a:p>
        </p:txBody>
      </p:sp>
      <p:sp>
        <p:nvSpPr>
          <p:cNvPr id="20" name="Google Shape;510;p37">
            <a:extLst>
              <a:ext uri="{FF2B5EF4-FFF2-40B4-BE49-F238E27FC236}">
                <a16:creationId xmlns:a16="http://schemas.microsoft.com/office/drawing/2014/main" id="{868D92B9-08B1-934C-1D2F-FCCBBF01AFEC}"/>
              </a:ext>
            </a:extLst>
          </p:cNvPr>
          <p:cNvSpPr txBox="1">
            <a:spLocks noGrp="1"/>
          </p:cNvSpPr>
          <p:nvPr/>
        </p:nvSpPr>
        <p:spPr>
          <a:xfrm>
            <a:off x="2857644" y="2065274"/>
            <a:ext cx="6348146" cy="65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0" indent="0">
              <a:buClr>
                <a:schemeClr val="dk1"/>
              </a:buClr>
              <a:buSzPts val="3600"/>
              <a:buFont typeface="Lexend Giga"/>
              <a:buNone/>
              <a:defRPr sz="3200">
                <a:solidFill>
                  <a:schemeClr val="lt1"/>
                </a:solidFill>
                <a:highlight>
                  <a:schemeClr val="dk1"/>
                </a:highlight>
                <a:latin typeface="Lexend Giga"/>
                <a:ea typeface="Lexend Giga"/>
                <a:cs typeface="Lexend Giga"/>
              </a:defRPr>
            </a:lvl1pPr>
            <a:lvl2pPr algn="ctr">
              <a:buClr>
                <a:schemeClr val="dk1"/>
              </a:buClr>
              <a:buSzPts val="3600"/>
              <a:buFont typeface="Lexend Giga"/>
              <a:buNone/>
              <a:defRPr sz="3600">
                <a:solidFill>
                  <a:schemeClr val="dk1"/>
                </a:solidFill>
                <a:latin typeface="Lexend Giga"/>
                <a:ea typeface="Lexend Giga"/>
                <a:cs typeface="Lexend Giga"/>
              </a:defRPr>
            </a:lvl2pPr>
            <a:lvl3pPr algn="ctr">
              <a:buClr>
                <a:schemeClr val="dk1"/>
              </a:buClr>
              <a:buSzPts val="3600"/>
              <a:buFont typeface="Lexend Giga"/>
              <a:buNone/>
              <a:defRPr sz="3600">
                <a:solidFill>
                  <a:schemeClr val="dk1"/>
                </a:solidFill>
                <a:latin typeface="Lexend Giga"/>
                <a:ea typeface="Lexend Giga"/>
                <a:cs typeface="Lexend Giga"/>
              </a:defRPr>
            </a:lvl3pPr>
            <a:lvl4pPr algn="ctr">
              <a:buClr>
                <a:schemeClr val="dk1"/>
              </a:buClr>
              <a:buSzPts val="3600"/>
              <a:buFont typeface="Lexend Giga"/>
              <a:buNone/>
              <a:defRPr sz="3600">
                <a:solidFill>
                  <a:schemeClr val="dk1"/>
                </a:solidFill>
                <a:latin typeface="Lexend Giga"/>
                <a:ea typeface="Lexend Giga"/>
                <a:cs typeface="Lexend Giga"/>
              </a:defRPr>
            </a:lvl4pPr>
            <a:lvl5pPr algn="ctr">
              <a:buClr>
                <a:schemeClr val="dk1"/>
              </a:buClr>
              <a:buSzPts val="3600"/>
              <a:buFont typeface="Lexend Giga"/>
              <a:buNone/>
              <a:defRPr sz="3600">
                <a:solidFill>
                  <a:schemeClr val="dk1"/>
                </a:solidFill>
                <a:latin typeface="Lexend Giga"/>
                <a:ea typeface="Lexend Giga"/>
                <a:cs typeface="Lexend Giga"/>
              </a:defRPr>
            </a:lvl5pPr>
            <a:lvl6pPr algn="ctr">
              <a:buClr>
                <a:schemeClr val="dk1"/>
              </a:buClr>
              <a:buSzPts val="3600"/>
              <a:buFont typeface="Lexend Giga"/>
              <a:buNone/>
              <a:defRPr sz="3600">
                <a:solidFill>
                  <a:schemeClr val="dk1"/>
                </a:solidFill>
                <a:latin typeface="Lexend Giga"/>
                <a:ea typeface="Lexend Giga"/>
                <a:cs typeface="Lexend Giga"/>
              </a:defRPr>
            </a:lvl6pPr>
            <a:lvl7pPr algn="ctr">
              <a:buClr>
                <a:schemeClr val="dk1"/>
              </a:buClr>
              <a:buSzPts val="3600"/>
              <a:buFont typeface="Lexend Giga"/>
              <a:buNone/>
              <a:defRPr sz="3600">
                <a:solidFill>
                  <a:schemeClr val="dk1"/>
                </a:solidFill>
                <a:latin typeface="Lexend Giga"/>
                <a:ea typeface="Lexend Giga"/>
                <a:cs typeface="Lexend Giga"/>
              </a:defRPr>
            </a:lvl7pPr>
            <a:lvl8pPr algn="ctr">
              <a:buClr>
                <a:schemeClr val="dk1"/>
              </a:buClr>
              <a:buSzPts val="3600"/>
              <a:buFont typeface="Lexend Giga"/>
              <a:buNone/>
              <a:defRPr sz="3600">
                <a:solidFill>
                  <a:schemeClr val="dk1"/>
                </a:solidFill>
                <a:latin typeface="Lexend Giga"/>
                <a:ea typeface="Lexend Giga"/>
                <a:cs typeface="Lexend Giga"/>
              </a:defRPr>
            </a:lvl8pPr>
            <a:lvl9pPr algn="ctr">
              <a:buClr>
                <a:schemeClr val="dk1"/>
              </a:buClr>
              <a:buSzPts val="3600"/>
              <a:buFont typeface="Lexend Giga"/>
              <a:buNone/>
              <a:defRPr sz="3600">
                <a:solidFill>
                  <a:schemeClr val="dk1"/>
                </a:solidFill>
                <a:latin typeface="Lexend Giga"/>
                <a:ea typeface="Lexend Giga"/>
                <a:cs typeface="Lexend Giga"/>
              </a:defRPr>
            </a:lvl9pPr>
          </a:lstStyle>
          <a:p>
            <a:r>
              <a:rPr lang="en"/>
              <a:t>“Highly Higher Tech”</a:t>
            </a:r>
            <a:endParaRPr/>
          </a:p>
        </p:txBody>
      </p:sp>
      <p:sp>
        <p:nvSpPr>
          <p:cNvPr id="21" name="Google Shape;511;p37">
            <a:extLst>
              <a:ext uri="{FF2B5EF4-FFF2-40B4-BE49-F238E27FC236}">
                <a16:creationId xmlns:a16="http://schemas.microsoft.com/office/drawing/2014/main" id="{ABA30CFF-AB27-C498-EA58-4B11CBBC3E14}"/>
              </a:ext>
            </a:extLst>
          </p:cNvPr>
          <p:cNvSpPr txBox="1">
            <a:spLocks noGrp="1"/>
          </p:cNvSpPr>
          <p:nvPr/>
        </p:nvSpPr>
        <p:spPr>
          <a:xfrm>
            <a:off x="2973235" y="2620408"/>
            <a:ext cx="6348146" cy="56618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L="0" indent="0">
              <a:buClr>
                <a:schemeClr val="dk1"/>
              </a:buClr>
              <a:buSzPts val="1000"/>
              <a:buFont typeface="Lexend"/>
              <a:buNone/>
              <a:defRPr sz="1200">
                <a:solidFill>
                  <a:schemeClr val="dk1"/>
                </a:solidFill>
                <a:latin typeface="Lexend"/>
                <a:ea typeface="Lexend"/>
                <a:cs typeface="Lexend"/>
              </a:defRPr>
            </a:lvl1pPr>
            <a:lvl2pPr marL="914400" indent="-317500" algn="ctr">
              <a:buClr>
                <a:schemeClr val="dk1"/>
              </a:buClr>
              <a:buSzPts val="1000"/>
              <a:buFont typeface="Lexend"/>
              <a:buNone/>
              <a:defRPr sz="1000">
                <a:solidFill>
                  <a:schemeClr val="dk1"/>
                </a:solidFill>
                <a:latin typeface="Lexend"/>
                <a:ea typeface="Lexend"/>
                <a:cs typeface="Lexend"/>
              </a:defRPr>
            </a:lvl2pPr>
            <a:lvl3pPr marL="1371600" indent="-317500" algn="ctr">
              <a:buClr>
                <a:schemeClr val="dk1"/>
              </a:buClr>
              <a:buSzPts val="1000"/>
              <a:buFont typeface="Lexend"/>
              <a:buNone/>
              <a:defRPr sz="1000">
                <a:solidFill>
                  <a:schemeClr val="dk1"/>
                </a:solidFill>
                <a:latin typeface="Lexend"/>
                <a:ea typeface="Lexend"/>
                <a:cs typeface="Lexend"/>
              </a:defRPr>
            </a:lvl3pPr>
            <a:lvl4pPr marL="1828800" indent="-317500" algn="ctr">
              <a:buClr>
                <a:schemeClr val="dk1"/>
              </a:buClr>
              <a:buSzPts val="1000"/>
              <a:buFont typeface="Lexend"/>
              <a:buNone/>
              <a:defRPr sz="1000">
                <a:solidFill>
                  <a:schemeClr val="dk1"/>
                </a:solidFill>
                <a:latin typeface="Lexend"/>
                <a:ea typeface="Lexend"/>
                <a:cs typeface="Lexend"/>
              </a:defRPr>
            </a:lvl4pPr>
            <a:lvl5pPr marL="2286000" indent="-317500" algn="ctr">
              <a:buClr>
                <a:schemeClr val="dk1"/>
              </a:buClr>
              <a:buSzPts val="1000"/>
              <a:buFont typeface="Lexend"/>
              <a:buNone/>
              <a:defRPr sz="1000">
                <a:solidFill>
                  <a:schemeClr val="dk1"/>
                </a:solidFill>
                <a:latin typeface="Lexend"/>
                <a:ea typeface="Lexend"/>
                <a:cs typeface="Lexend"/>
              </a:defRPr>
            </a:lvl5pPr>
            <a:lvl6pPr marL="2743200" indent="-317500" algn="ctr">
              <a:buClr>
                <a:schemeClr val="dk1"/>
              </a:buClr>
              <a:buSzPts val="1000"/>
              <a:buFont typeface="Lexend"/>
              <a:buNone/>
              <a:defRPr sz="1000">
                <a:solidFill>
                  <a:schemeClr val="dk1"/>
                </a:solidFill>
                <a:latin typeface="Lexend"/>
                <a:ea typeface="Lexend"/>
                <a:cs typeface="Lexend"/>
              </a:defRPr>
            </a:lvl6pPr>
            <a:lvl7pPr marL="3200400" indent="-317500" algn="ctr">
              <a:buClr>
                <a:schemeClr val="dk1"/>
              </a:buClr>
              <a:buSzPts val="1000"/>
              <a:buFont typeface="Lexend"/>
              <a:buNone/>
              <a:defRPr sz="1000">
                <a:solidFill>
                  <a:schemeClr val="dk1"/>
                </a:solidFill>
                <a:latin typeface="Lexend"/>
                <a:ea typeface="Lexend"/>
                <a:cs typeface="Lexend"/>
              </a:defRPr>
            </a:lvl7pPr>
            <a:lvl8pPr marL="3657600" indent="-317500" algn="ctr">
              <a:buClr>
                <a:schemeClr val="dk1"/>
              </a:buClr>
              <a:buSzPts val="1000"/>
              <a:buFont typeface="Lexend"/>
              <a:buNone/>
              <a:defRPr sz="1000">
                <a:solidFill>
                  <a:schemeClr val="dk1"/>
                </a:solidFill>
                <a:latin typeface="Lexend"/>
                <a:ea typeface="Lexend"/>
                <a:cs typeface="Lexend"/>
              </a:defRPr>
            </a:lvl8pPr>
            <a:lvl9pPr marL="4114800" indent="-317500" algn="ctr">
              <a:buClr>
                <a:schemeClr val="dk1"/>
              </a:buClr>
              <a:buSzPts val="1000"/>
              <a:buFont typeface="Lexend"/>
              <a:buNone/>
              <a:defRPr sz="1000">
                <a:solidFill>
                  <a:schemeClr val="dk1"/>
                </a:solidFill>
                <a:latin typeface="Lexend"/>
                <a:ea typeface="Lexend"/>
                <a:cs typeface="Lexend"/>
              </a:defRPr>
            </a:lvl9pPr>
          </a:lstStyle>
          <a:p>
            <a:r>
              <a:rPr lang="en-US"/>
              <a:t>We don't just bring you technology; we bring you higher, better technology.</a:t>
            </a:r>
            <a:endParaRPr/>
          </a:p>
        </p:txBody>
      </p:sp>
      <p:sp>
        <p:nvSpPr>
          <p:cNvPr id="22" name="Google Shape;512;p37">
            <a:extLst>
              <a:ext uri="{FF2B5EF4-FFF2-40B4-BE49-F238E27FC236}">
                <a16:creationId xmlns:a16="http://schemas.microsoft.com/office/drawing/2014/main" id="{D3E1F7BE-8CE9-AEC7-AB23-A57DD9FC50BB}"/>
              </a:ext>
            </a:extLst>
          </p:cNvPr>
          <p:cNvSpPr txBox="1">
            <a:spLocks noGrp="1"/>
          </p:cNvSpPr>
          <p:nvPr/>
        </p:nvSpPr>
        <p:spPr>
          <a:xfrm>
            <a:off x="194373" y="3630121"/>
            <a:ext cx="5196468" cy="658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0" indent="0">
              <a:buClr>
                <a:schemeClr val="dk1"/>
              </a:buClr>
              <a:buSzPts val="3600"/>
              <a:buFont typeface="Lexend Giga"/>
              <a:buNone/>
              <a:defRPr sz="3200">
                <a:solidFill>
                  <a:schemeClr val="lt1"/>
                </a:solidFill>
                <a:highlight>
                  <a:schemeClr val="dk1"/>
                </a:highlight>
                <a:latin typeface="Lexend Giga"/>
                <a:ea typeface="Lexend Giga"/>
                <a:cs typeface="Lexend Giga"/>
              </a:defRPr>
            </a:lvl1pPr>
            <a:lvl2pPr algn="ctr">
              <a:buClr>
                <a:schemeClr val="dk1"/>
              </a:buClr>
              <a:buSzPts val="3600"/>
              <a:buFont typeface="Lexend Giga"/>
              <a:buNone/>
              <a:defRPr sz="3600">
                <a:solidFill>
                  <a:schemeClr val="dk1"/>
                </a:solidFill>
                <a:latin typeface="Lexend Giga"/>
                <a:ea typeface="Lexend Giga"/>
                <a:cs typeface="Lexend Giga"/>
              </a:defRPr>
            </a:lvl2pPr>
            <a:lvl3pPr algn="ctr">
              <a:buClr>
                <a:schemeClr val="dk1"/>
              </a:buClr>
              <a:buSzPts val="3600"/>
              <a:buFont typeface="Lexend Giga"/>
              <a:buNone/>
              <a:defRPr sz="3600">
                <a:solidFill>
                  <a:schemeClr val="dk1"/>
                </a:solidFill>
                <a:latin typeface="Lexend Giga"/>
                <a:ea typeface="Lexend Giga"/>
                <a:cs typeface="Lexend Giga"/>
              </a:defRPr>
            </a:lvl3pPr>
            <a:lvl4pPr algn="ctr">
              <a:buClr>
                <a:schemeClr val="dk1"/>
              </a:buClr>
              <a:buSzPts val="3600"/>
              <a:buFont typeface="Lexend Giga"/>
              <a:buNone/>
              <a:defRPr sz="3600">
                <a:solidFill>
                  <a:schemeClr val="dk1"/>
                </a:solidFill>
                <a:latin typeface="Lexend Giga"/>
                <a:ea typeface="Lexend Giga"/>
                <a:cs typeface="Lexend Giga"/>
              </a:defRPr>
            </a:lvl4pPr>
            <a:lvl5pPr algn="ctr">
              <a:buClr>
                <a:schemeClr val="dk1"/>
              </a:buClr>
              <a:buSzPts val="3600"/>
              <a:buFont typeface="Lexend Giga"/>
              <a:buNone/>
              <a:defRPr sz="3600">
                <a:solidFill>
                  <a:schemeClr val="dk1"/>
                </a:solidFill>
                <a:latin typeface="Lexend Giga"/>
                <a:ea typeface="Lexend Giga"/>
                <a:cs typeface="Lexend Giga"/>
              </a:defRPr>
            </a:lvl5pPr>
            <a:lvl6pPr algn="ctr">
              <a:buClr>
                <a:schemeClr val="dk1"/>
              </a:buClr>
              <a:buSzPts val="3600"/>
              <a:buFont typeface="Lexend Giga"/>
              <a:buNone/>
              <a:defRPr sz="3600">
                <a:solidFill>
                  <a:schemeClr val="dk1"/>
                </a:solidFill>
                <a:latin typeface="Lexend Giga"/>
                <a:ea typeface="Lexend Giga"/>
                <a:cs typeface="Lexend Giga"/>
              </a:defRPr>
            </a:lvl6pPr>
            <a:lvl7pPr algn="ctr">
              <a:buClr>
                <a:schemeClr val="dk1"/>
              </a:buClr>
              <a:buSzPts val="3600"/>
              <a:buFont typeface="Lexend Giga"/>
              <a:buNone/>
              <a:defRPr sz="3600">
                <a:solidFill>
                  <a:schemeClr val="dk1"/>
                </a:solidFill>
                <a:latin typeface="Lexend Giga"/>
                <a:ea typeface="Lexend Giga"/>
                <a:cs typeface="Lexend Giga"/>
              </a:defRPr>
            </a:lvl7pPr>
            <a:lvl8pPr algn="ctr">
              <a:buClr>
                <a:schemeClr val="dk1"/>
              </a:buClr>
              <a:buSzPts val="3600"/>
              <a:buFont typeface="Lexend Giga"/>
              <a:buNone/>
              <a:defRPr sz="3600">
                <a:solidFill>
                  <a:schemeClr val="dk1"/>
                </a:solidFill>
                <a:latin typeface="Lexend Giga"/>
                <a:ea typeface="Lexend Giga"/>
                <a:cs typeface="Lexend Giga"/>
              </a:defRPr>
            </a:lvl8pPr>
            <a:lvl9pPr algn="ctr">
              <a:buClr>
                <a:schemeClr val="dk1"/>
              </a:buClr>
              <a:buSzPts val="3600"/>
              <a:buFont typeface="Lexend Giga"/>
              <a:buNone/>
              <a:defRPr sz="3600">
                <a:solidFill>
                  <a:schemeClr val="dk1"/>
                </a:solidFill>
                <a:latin typeface="Lexend Giga"/>
                <a:ea typeface="Lexend Giga"/>
                <a:cs typeface="Lexend Giga"/>
              </a:defRPr>
            </a:lvl9pPr>
          </a:lstStyle>
          <a:p>
            <a:r>
              <a:rPr lang="en"/>
              <a:t>Value Proposition</a:t>
            </a:r>
            <a:endParaRPr/>
          </a:p>
        </p:txBody>
      </p:sp>
      <p:sp>
        <p:nvSpPr>
          <p:cNvPr id="23" name="Google Shape;513;p37">
            <a:extLst>
              <a:ext uri="{FF2B5EF4-FFF2-40B4-BE49-F238E27FC236}">
                <a16:creationId xmlns:a16="http://schemas.microsoft.com/office/drawing/2014/main" id="{E6633CC8-CE78-D8A4-AD33-1A19D48A4875}"/>
              </a:ext>
            </a:extLst>
          </p:cNvPr>
          <p:cNvSpPr txBox="1">
            <a:spLocks noGrp="1"/>
          </p:cNvSpPr>
          <p:nvPr/>
        </p:nvSpPr>
        <p:spPr>
          <a:xfrm>
            <a:off x="194373" y="4217974"/>
            <a:ext cx="7071866" cy="5660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L="0" indent="0">
              <a:buClr>
                <a:schemeClr val="dk1"/>
              </a:buClr>
              <a:buSzPts val="1000"/>
              <a:buFont typeface="Lexend"/>
              <a:buNone/>
              <a:defRPr sz="1200">
                <a:solidFill>
                  <a:schemeClr val="dk1"/>
                </a:solidFill>
                <a:latin typeface="Lexend"/>
                <a:ea typeface="Lexend"/>
                <a:cs typeface="Lexend"/>
              </a:defRPr>
            </a:lvl1pPr>
            <a:lvl2pPr marL="914400" indent="-317500" algn="ctr">
              <a:buClr>
                <a:schemeClr val="dk1"/>
              </a:buClr>
              <a:buSzPts val="1000"/>
              <a:buFont typeface="Lexend"/>
              <a:buNone/>
              <a:defRPr sz="1000">
                <a:solidFill>
                  <a:schemeClr val="dk1"/>
                </a:solidFill>
                <a:latin typeface="Lexend"/>
                <a:ea typeface="Lexend"/>
                <a:cs typeface="Lexend"/>
              </a:defRPr>
            </a:lvl2pPr>
            <a:lvl3pPr marL="1371600" indent="-317500" algn="ctr">
              <a:buClr>
                <a:schemeClr val="dk1"/>
              </a:buClr>
              <a:buSzPts val="1000"/>
              <a:buFont typeface="Lexend"/>
              <a:buNone/>
              <a:defRPr sz="1000">
                <a:solidFill>
                  <a:schemeClr val="dk1"/>
                </a:solidFill>
                <a:latin typeface="Lexend"/>
                <a:ea typeface="Lexend"/>
                <a:cs typeface="Lexend"/>
              </a:defRPr>
            </a:lvl3pPr>
            <a:lvl4pPr marL="1828800" indent="-317500" algn="ctr">
              <a:buClr>
                <a:schemeClr val="dk1"/>
              </a:buClr>
              <a:buSzPts val="1000"/>
              <a:buFont typeface="Lexend"/>
              <a:buNone/>
              <a:defRPr sz="1000">
                <a:solidFill>
                  <a:schemeClr val="dk1"/>
                </a:solidFill>
                <a:latin typeface="Lexend"/>
                <a:ea typeface="Lexend"/>
                <a:cs typeface="Lexend"/>
              </a:defRPr>
            </a:lvl4pPr>
            <a:lvl5pPr marL="2286000" indent="-317500" algn="ctr">
              <a:buClr>
                <a:schemeClr val="dk1"/>
              </a:buClr>
              <a:buSzPts val="1000"/>
              <a:buFont typeface="Lexend"/>
              <a:buNone/>
              <a:defRPr sz="1000">
                <a:solidFill>
                  <a:schemeClr val="dk1"/>
                </a:solidFill>
                <a:latin typeface="Lexend"/>
                <a:ea typeface="Lexend"/>
                <a:cs typeface="Lexend"/>
              </a:defRPr>
            </a:lvl5pPr>
            <a:lvl6pPr marL="2743200" indent="-317500" algn="ctr">
              <a:buClr>
                <a:schemeClr val="dk1"/>
              </a:buClr>
              <a:buSzPts val="1000"/>
              <a:buFont typeface="Lexend"/>
              <a:buNone/>
              <a:defRPr sz="1000">
                <a:solidFill>
                  <a:schemeClr val="dk1"/>
                </a:solidFill>
                <a:latin typeface="Lexend"/>
                <a:ea typeface="Lexend"/>
                <a:cs typeface="Lexend"/>
              </a:defRPr>
            </a:lvl6pPr>
            <a:lvl7pPr marL="3200400" indent="-317500" algn="ctr">
              <a:buClr>
                <a:schemeClr val="dk1"/>
              </a:buClr>
              <a:buSzPts val="1000"/>
              <a:buFont typeface="Lexend"/>
              <a:buNone/>
              <a:defRPr sz="1000">
                <a:solidFill>
                  <a:schemeClr val="dk1"/>
                </a:solidFill>
                <a:latin typeface="Lexend"/>
                <a:ea typeface="Lexend"/>
                <a:cs typeface="Lexend"/>
              </a:defRPr>
            </a:lvl7pPr>
            <a:lvl8pPr marL="3657600" indent="-317500" algn="ctr">
              <a:buClr>
                <a:schemeClr val="dk1"/>
              </a:buClr>
              <a:buSzPts val="1000"/>
              <a:buFont typeface="Lexend"/>
              <a:buNone/>
              <a:defRPr sz="1000">
                <a:solidFill>
                  <a:schemeClr val="dk1"/>
                </a:solidFill>
                <a:latin typeface="Lexend"/>
                <a:ea typeface="Lexend"/>
                <a:cs typeface="Lexend"/>
              </a:defRPr>
            </a:lvl8pPr>
            <a:lvl9pPr marL="4114800" indent="-317500" algn="ctr">
              <a:buClr>
                <a:schemeClr val="dk1"/>
              </a:buClr>
              <a:buSzPts val="1000"/>
              <a:buFont typeface="Lexend"/>
              <a:buNone/>
              <a:defRPr sz="1000">
                <a:solidFill>
                  <a:schemeClr val="dk1"/>
                </a:solidFill>
                <a:latin typeface="Lexend"/>
                <a:ea typeface="Lexend"/>
                <a:cs typeface="Lexend"/>
              </a:defRPr>
            </a:lvl9pPr>
          </a:lstStyle>
          <a:p>
            <a:r>
              <a:rPr lang="en-US"/>
              <a:t>We tend to highlight smarter choices and advanced tech for users’ perfect purchase.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924"/>
        <p:cNvGrpSpPr/>
        <p:nvPr/>
      </p:nvGrpSpPr>
      <p:grpSpPr>
        <a:xfrm>
          <a:off x="0" y="0"/>
          <a:ext cx="0" cy="0"/>
          <a:chOff x="0" y="0"/>
          <a:chExt cx="0" cy="0"/>
        </a:xfrm>
      </p:grpSpPr>
      <p:sp>
        <p:nvSpPr>
          <p:cNvPr id="1925" name="Google Shape;1925;p77"/>
          <p:cNvSpPr/>
          <p:nvPr/>
        </p:nvSpPr>
        <p:spPr>
          <a:xfrm rot="10800000">
            <a:off x="7863500" y="1869197"/>
            <a:ext cx="1952100" cy="21417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7"/>
          <p:cNvSpPr/>
          <p:nvPr/>
        </p:nvSpPr>
        <p:spPr>
          <a:xfrm rot="-5400000">
            <a:off x="111000" y="2202075"/>
            <a:ext cx="2862600" cy="31407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7"/>
          <p:cNvSpPr/>
          <p:nvPr/>
        </p:nvSpPr>
        <p:spPr>
          <a:xfrm>
            <a:off x="6454060" y="2600956"/>
            <a:ext cx="420000" cy="41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7"/>
          <p:cNvSpPr txBox="1">
            <a:spLocks noGrp="1"/>
          </p:cNvSpPr>
          <p:nvPr>
            <p:ph type="ctrTitle"/>
          </p:nvPr>
        </p:nvSpPr>
        <p:spPr>
          <a:xfrm>
            <a:off x="4088259" y="1295369"/>
            <a:ext cx="4581600"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Thanks</a:t>
            </a:r>
            <a:endParaRPr dirty="0"/>
          </a:p>
        </p:txBody>
      </p:sp>
      <p:sp>
        <p:nvSpPr>
          <p:cNvPr id="1931" name="Google Shape;1931;p77"/>
          <p:cNvSpPr/>
          <p:nvPr/>
        </p:nvSpPr>
        <p:spPr>
          <a:xfrm>
            <a:off x="5766909" y="2600956"/>
            <a:ext cx="420000" cy="41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7"/>
          <p:cNvSpPr/>
          <p:nvPr/>
        </p:nvSpPr>
        <p:spPr>
          <a:xfrm>
            <a:off x="5079758" y="2600956"/>
            <a:ext cx="420000" cy="41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7"/>
          <p:cNvSpPr/>
          <p:nvPr/>
        </p:nvSpPr>
        <p:spPr>
          <a:xfrm>
            <a:off x="4392607" y="2600956"/>
            <a:ext cx="420000" cy="417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4" name="Google Shape;1934;p77"/>
          <p:cNvGrpSpPr/>
          <p:nvPr/>
        </p:nvGrpSpPr>
        <p:grpSpPr>
          <a:xfrm>
            <a:off x="67261" y="1304466"/>
            <a:ext cx="3045379" cy="2534559"/>
            <a:chOff x="2499550" y="287975"/>
            <a:chExt cx="1566150" cy="1303450"/>
          </a:xfrm>
        </p:grpSpPr>
        <p:sp>
          <p:nvSpPr>
            <p:cNvPr id="1935" name="Google Shape;1935;p77"/>
            <p:cNvSpPr/>
            <p:nvPr/>
          </p:nvSpPr>
          <p:spPr>
            <a:xfrm>
              <a:off x="2706475" y="905975"/>
              <a:ext cx="815100" cy="472875"/>
            </a:xfrm>
            <a:custGeom>
              <a:avLst/>
              <a:gdLst/>
              <a:ahLst/>
              <a:cxnLst/>
              <a:rect l="l" t="t" r="r" b="b"/>
              <a:pathLst>
                <a:path w="32604" h="18915" extrusionOk="0">
                  <a:moveTo>
                    <a:pt x="23106" y="1"/>
                  </a:moveTo>
                  <a:cubicBezTo>
                    <a:pt x="22920" y="1"/>
                    <a:pt x="22733" y="38"/>
                    <a:pt x="22599" y="112"/>
                  </a:cubicBezTo>
                  <a:lnTo>
                    <a:pt x="984" y="12677"/>
                  </a:lnTo>
                  <a:lnTo>
                    <a:pt x="1" y="12915"/>
                  </a:lnTo>
                  <a:lnTo>
                    <a:pt x="1" y="13392"/>
                  </a:lnTo>
                  <a:cubicBezTo>
                    <a:pt x="1" y="13511"/>
                    <a:pt x="61" y="13630"/>
                    <a:pt x="239" y="13719"/>
                  </a:cubicBezTo>
                  <a:lnTo>
                    <a:pt x="8993" y="18781"/>
                  </a:lnTo>
                  <a:cubicBezTo>
                    <a:pt x="9142" y="18870"/>
                    <a:pt x="9328" y="18915"/>
                    <a:pt x="9514" y="18915"/>
                  </a:cubicBezTo>
                  <a:cubicBezTo>
                    <a:pt x="9700" y="18915"/>
                    <a:pt x="9886" y="18870"/>
                    <a:pt x="10035" y="18781"/>
                  </a:cubicBezTo>
                  <a:lnTo>
                    <a:pt x="32395" y="5799"/>
                  </a:lnTo>
                  <a:cubicBezTo>
                    <a:pt x="32544" y="5710"/>
                    <a:pt x="32604" y="5591"/>
                    <a:pt x="32604" y="5502"/>
                  </a:cubicBezTo>
                  <a:lnTo>
                    <a:pt x="32604" y="4966"/>
                  </a:lnTo>
                  <a:lnTo>
                    <a:pt x="32217" y="5085"/>
                  </a:lnTo>
                  <a:lnTo>
                    <a:pt x="23612" y="112"/>
                  </a:lnTo>
                  <a:cubicBezTo>
                    <a:pt x="23478" y="38"/>
                    <a:pt x="23292" y="1"/>
                    <a:pt x="231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7"/>
            <p:cNvSpPr/>
            <p:nvPr/>
          </p:nvSpPr>
          <p:spPr>
            <a:xfrm>
              <a:off x="2705000" y="893325"/>
              <a:ext cx="818800" cy="473075"/>
            </a:xfrm>
            <a:custGeom>
              <a:avLst/>
              <a:gdLst/>
              <a:ahLst/>
              <a:cxnLst/>
              <a:rect l="l" t="t" r="r" b="b"/>
              <a:pathLst>
                <a:path w="32752" h="18923" extrusionOk="0">
                  <a:moveTo>
                    <a:pt x="23165" y="1"/>
                  </a:moveTo>
                  <a:cubicBezTo>
                    <a:pt x="22979" y="1"/>
                    <a:pt x="22792" y="38"/>
                    <a:pt x="22658" y="112"/>
                  </a:cubicBezTo>
                  <a:lnTo>
                    <a:pt x="268" y="13124"/>
                  </a:lnTo>
                  <a:cubicBezTo>
                    <a:pt x="0" y="13302"/>
                    <a:pt x="0" y="13570"/>
                    <a:pt x="298" y="13719"/>
                  </a:cubicBezTo>
                  <a:lnTo>
                    <a:pt x="9052" y="18810"/>
                  </a:lnTo>
                  <a:cubicBezTo>
                    <a:pt x="9201" y="18885"/>
                    <a:pt x="9387" y="18922"/>
                    <a:pt x="9573" y="18922"/>
                  </a:cubicBezTo>
                  <a:cubicBezTo>
                    <a:pt x="9759" y="18922"/>
                    <a:pt x="9945" y="18885"/>
                    <a:pt x="10094" y="18810"/>
                  </a:cubicBezTo>
                  <a:lnTo>
                    <a:pt x="32454" y="5799"/>
                  </a:lnTo>
                  <a:cubicBezTo>
                    <a:pt x="32752" y="5620"/>
                    <a:pt x="32752" y="5353"/>
                    <a:pt x="32454" y="5204"/>
                  </a:cubicBezTo>
                  <a:lnTo>
                    <a:pt x="23671" y="112"/>
                  </a:lnTo>
                  <a:cubicBezTo>
                    <a:pt x="23537" y="38"/>
                    <a:pt x="23351" y="1"/>
                    <a:pt x="231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7"/>
            <p:cNvSpPr/>
            <p:nvPr/>
          </p:nvSpPr>
          <p:spPr>
            <a:xfrm>
              <a:off x="3399475" y="1001450"/>
              <a:ext cx="61800" cy="36500"/>
            </a:xfrm>
            <a:custGeom>
              <a:avLst/>
              <a:gdLst/>
              <a:ahLst/>
              <a:cxnLst/>
              <a:rect l="l" t="t" r="r" b="b"/>
              <a:pathLst>
                <a:path w="2472" h="1460" extrusionOk="0">
                  <a:moveTo>
                    <a:pt x="1233" y="0"/>
                  </a:moveTo>
                  <a:cubicBezTo>
                    <a:pt x="1169" y="0"/>
                    <a:pt x="1102" y="15"/>
                    <a:pt x="1043" y="45"/>
                  </a:cubicBezTo>
                  <a:lnTo>
                    <a:pt x="90" y="611"/>
                  </a:lnTo>
                  <a:lnTo>
                    <a:pt x="1" y="611"/>
                  </a:lnTo>
                  <a:lnTo>
                    <a:pt x="1" y="730"/>
                  </a:lnTo>
                  <a:cubicBezTo>
                    <a:pt x="1" y="760"/>
                    <a:pt x="30" y="819"/>
                    <a:pt x="60" y="849"/>
                  </a:cubicBezTo>
                  <a:lnTo>
                    <a:pt x="1072" y="1415"/>
                  </a:lnTo>
                  <a:cubicBezTo>
                    <a:pt x="1117" y="1444"/>
                    <a:pt x="1177" y="1459"/>
                    <a:pt x="1240" y="1459"/>
                  </a:cubicBezTo>
                  <a:cubicBezTo>
                    <a:pt x="1303" y="1459"/>
                    <a:pt x="1370" y="1444"/>
                    <a:pt x="1430" y="1415"/>
                  </a:cubicBezTo>
                  <a:lnTo>
                    <a:pt x="2412" y="849"/>
                  </a:lnTo>
                  <a:cubicBezTo>
                    <a:pt x="2472" y="819"/>
                    <a:pt x="2472" y="760"/>
                    <a:pt x="2472" y="730"/>
                  </a:cubicBezTo>
                  <a:lnTo>
                    <a:pt x="2472" y="611"/>
                  </a:lnTo>
                  <a:lnTo>
                    <a:pt x="2383" y="611"/>
                  </a:lnTo>
                  <a:lnTo>
                    <a:pt x="1400" y="45"/>
                  </a:lnTo>
                  <a:cubicBezTo>
                    <a:pt x="1355" y="15"/>
                    <a:pt x="1296"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7"/>
            <p:cNvSpPr/>
            <p:nvPr/>
          </p:nvSpPr>
          <p:spPr>
            <a:xfrm>
              <a:off x="3242425" y="911375"/>
              <a:ext cx="62550" cy="35750"/>
            </a:xfrm>
            <a:custGeom>
              <a:avLst/>
              <a:gdLst/>
              <a:ahLst/>
              <a:cxnLst/>
              <a:rect l="l" t="t" r="r" b="b"/>
              <a:pathLst>
                <a:path w="2502" h="1430" extrusionOk="0">
                  <a:moveTo>
                    <a:pt x="1251" y="1"/>
                  </a:moveTo>
                  <a:cubicBezTo>
                    <a:pt x="1184" y="1"/>
                    <a:pt x="1117" y="16"/>
                    <a:pt x="1072" y="45"/>
                  </a:cubicBezTo>
                  <a:lnTo>
                    <a:pt x="90" y="611"/>
                  </a:lnTo>
                  <a:lnTo>
                    <a:pt x="0" y="611"/>
                  </a:lnTo>
                  <a:lnTo>
                    <a:pt x="0" y="730"/>
                  </a:lnTo>
                  <a:cubicBezTo>
                    <a:pt x="0" y="760"/>
                    <a:pt x="30" y="790"/>
                    <a:pt x="90" y="819"/>
                  </a:cubicBezTo>
                  <a:lnTo>
                    <a:pt x="1072" y="1385"/>
                  </a:lnTo>
                  <a:cubicBezTo>
                    <a:pt x="1132" y="1415"/>
                    <a:pt x="1199" y="1430"/>
                    <a:pt x="1262" y="1430"/>
                  </a:cubicBezTo>
                  <a:cubicBezTo>
                    <a:pt x="1325" y="1430"/>
                    <a:pt x="1385" y="1415"/>
                    <a:pt x="1429" y="1385"/>
                  </a:cubicBezTo>
                  <a:lnTo>
                    <a:pt x="2412" y="819"/>
                  </a:lnTo>
                  <a:cubicBezTo>
                    <a:pt x="2472" y="790"/>
                    <a:pt x="2501" y="760"/>
                    <a:pt x="2501" y="730"/>
                  </a:cubicBezTo>
                  <a:lnTo>
                    <a:pt x="2501" y="611"/>
                  </a:lnTo>
                  <a:lnTo>
                    <a:pt x="2412" y="611"/>
                  </a:lnTo>
                  <a:lnTo>
                    <a:pt x="1429" y="45"/>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7"/>
            <p:cNvSpPr/>
            <p:nvPr/>
          </p:nvSpPr>
          <p:spPr>
            <a:xfrm>
              <a:off x="3203725" y="933700"/>
              <a:ext cx="62550" cy="35775"/>
            </a:xfrm>
            <a:custGeom>
              <a:avLst/>
              <a:gdLst/>
              <a:ahLst/>
              <a:cxnLst/>
              <a:rect l="l" t="t" r="r" b="b"/>
              <a:pathLst>
                <a:path w="2502" h="1431" extrusionOk="0">
                  <a:moveTo>
                    <a:pt x="1251" y="1"/>
                  </a:moveTo>
                  <a:cubicBezTo>
                    <a:pt x="1184" y="1"/>
                    <a:pt x="1117" y="16"/>
                    <a:pt x="1072" y="46"/>
                  </a:cubicBezTo>
                  <a:lnTo>
                    <a:pt x="89" y="611"/>
                  </a:lnTo>
                  <a:lnTo>
                    <a:pt x="0" y="611"/>
                  </a:lnTo>
                  <a:lnTo>
                    <a:pt x="0" y="730"/>
                  </a:lnTo>
                  <a:cubicBezTo>
                    <a:pt x="30" y="760"/>
                    <a:pt x="30" y="790"/>
                    <a:pt x="89" y="820"/>
                  </a:cubicBezTo>
                  <a:lnTo>
                    <a:pt x="1072" y="1385"/>
                  </a:lnTo>
                  <a:cubicBezTo>
                    <a:pt x="1131" y="1415"/>
                    <a:pt x="1198" y="1430"/>
                    <a:pt x="1262" y="1430"/>
                  </a:cubicBezTo>
                  <a:cubicBezTo>
                    <a:pt x="1325" y="1430"/>
                    <a:pt x="1385" y="1415"/>
                    <a:pt x="1429" y="1385"/>
                  </a:cubicBezTo>
                  <a:lnTo>
                    <a:pt x="2412" y="820"/>
                  </a:lnTo>
                  <a:cubicBezTo>
                    <a:pt x="2471" y="790"/>
                    <a:pt x="2501" y="760"/>
                    <a:pt x="2501" y="730"/>
                  </a:cubicBezTo>
                  <a:lnTo>
                    <a:pt x="2501" y="611"/>
                  </a:lnTo>
                  <a:lnTo>
                    <a:pt x="2412" y="611"/>
                  </a:lnTo>
                  <a:lnTo>
                    <a:pt x="1429" y="46"/>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7"/>
            <p:cNvSpPr/>
            <p:nvPr/>
          </p:nvSpPr>
          <p:spPr>
            <a:xfrm>
              <a:off x="3165000" y="956050"/>
              <a:ext cx="62550" cy="36500"/>
            </a:xfrm>
            <a:custGeom>
              <a:avLst/>
              <a:gdLst/>
              <a:ahLst/>
              <a:cxnLst/>
              <a:rect l="l" t="t" r="r" b="b"/>
              <a:pathLst>
                <a:path w="2502" h="1460" extrusionOk="0">
                  <a:moveTo>
                    <a:pt x="1251" y="0"/>
                  </a:moveTo>
                  <a:cubicBezTo>
                    <a:pt x="1184" y="0"/>
                    <a:pt x="1117" y="15"/>
                    <a:pt x="1073" y="45"/>
                  </a:cubicBezTo>
                  <a:lnTo>
                    <a:pt x="90" y="610"/>
                  </a:lnTo>
                  <a:lnTo>
                    <a:pt x="1" y="610"/>
                  </a:lnTo>
                  <a:lnTo>
                    <a:pt x="1" y="730"/>
                  </a:lnTo>
                  <a:cubicBezTo>
                    <a:pt x="31" y="759"/>
                    <a:pt x="31" y="789"/>
                    <a:pt x="90" y="819"/>
                  </a:cubicBezTo>
                  <a:lnTo>
                    <a:pt x="1073" y="1414"/>
                  </a:lnTo>
                  <a:cubicBezTo>
                    <a:pt x="1132" y="1444"/>
                    <a:pt x="1199" y="1459"/>
                    <a:pt x="1262" y="1459"/>
                  </a:cubicBezTo>
                  <a:cubicBezTo>
                    <a:pt x="1326" y="1459"/>
                    <a:pt x="1385" y="1444"/>
                    <a:pt x="1430" y="1414"/>
                  </a:cubicBezTo>
                  <a:lnTo>
                    <a:pt x="2442" y="819"/>
                  </a:lnTo>
                  <a:cubicBezTo>
                    <a:pt x="2472" y="789"/>
                    <a:pt x="2502" y="759"/>
                    <a:pt x="2502" y="730"/>
                  </a:cubicBezTo>
                  <a:lnTo>
                    <a:pt x="2502" y="610"/>
                  </a:lnTo>
                  <a:lnTo>
                    <a:pt x="2412" y="610"/>
                  </a:lnTo>
                  <a:lnTo>
                    <a:pt x="1430"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7"/>
            <p:cNvSpPr/>
            <p:nvPr/>
          </p:nvSpPr>
          <p:spPr>
            <a:xfrm>
              <a:off x="3127050" y="978375"/>
              <a:ext cx="61800" cy="36500"/>
            </a:xfrm>
            <a:custGeom>
              <a:avLst/>
              <a:gdLst/>
              <a:ahLst/>
              <a:cxnLst/>
              <a:rect l="l" t="t" r="r" b="b"/>
              <a:pathLst>
                <a:path w="2472" h="1460" extrusionOk="0">
                  <a:moveTo>
                    <a:pt x="1221" y="0"/>
                  </a:moveTo>
                  <a:cubicBezTo>
                    <a:pt x="1154" y="0"/>
                    <a:pt x="1087" y="15"/>
                    <a:pt x="1042" y="45"/>
                  </a:cubicBezTo>
                  <a:lnTo>
                    <a:pt x="60" y="611"/>
                  </a:lnTo>
                  <a:lnTo>
                    <a:pt x="0" y="611"/>
                  </a:lnTo>
                  <a:lnTo>
                    <a:pt x="0" y="730"/>
                  </a:lnTo>
                  <a:cubicBezTo>
                    <a:pt x="0" y="760"/>
                    <a:pt x="0" y="819"/>
                    <a:pt x="60" y="849"/>
                  </a:cubicBezTo>
                  <a:lnTo>
                    <a:pt x="1042" y="1415"/>
                  </a:lnTo>
                  <a:cubicBezTo>
                    <a:pt x="1102" y="1444"/>
                    <a:pt x="1169" y="1459"/>
                    <a:pt x="1232" y="1459"/>
                  </a:cubicBezTo>
                  <a:cubicBezTo>
                    <a:pt x="1295" y="1459"/>
                    <a:pt x="1355" y="1444"/>
                    <a:pt x="1400" y="1415"/>
                  </a:cubicBezTo>
                  <a:lnTo>
                    <a:pt x="2412" y="849"/>
                  </a:lnTo>
                  <a:cubicBezTo>
                    <a:pt x="2442" y="819"/>
                    <a:pt x="2472" y="760"/>
                    <a:pt x="2472" y="730"/>
                  </a:cubicBezTo>
                  <a:lnTo>
                    <a:pt x="2472" y="611"/>
                  </a:lnTo>
                  <a:lnTo>
                    <a:pt x="2382" y="611"/>
                  </a:lnTo>
                  <a:lnTo>
                    <a:pt x="1400" y="45"/>
                  </a:lnTo>
                  <a:cubicBezTo>
                    <a:pt x="1355" y="15"/>
                    <a:pt x="1288" y="0"/>
                    <a:pt x="1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7"/>
            <p:cNvSpPr/>
            <p:nvPr/>
          </p:nvSpPr>
          <p:spPr>
            <a:xfrm>
              <a:off x="3360775" y="1024325"/>
              <a:ext cx="61800" cy="35950"/>
            </a:xfrm>
            <a:custGeom>
              <a:avLst/>
              <a:gdLst/>
              <a:ahLst/>
              <a:cxnLst/>
              <a:rect l="l" t="t" r="r" b="b"/>
              <a:pathLst>
                <a:path w="2472" h="1438" extrusionOk="0">
                  <a:moveTo>
                    <a:pt x="1236" y="1"/>
                  </a:moveTo>
                  <a:cubicBezTo>
                    <a:pt x="1169" y="1"/>
                    <a:pt x="1102" y="8"/>
                    <a:pt x="1042" y="23"/>
                  </a:cubicBezTo>
                  <a:lnTo>
                    <a:pt x="90" y="619"/>
                  </a:lnTo>
                  <a:lnTo>
                    <a:pt x="0" y="619"/>
                  </a:lnTo>
                  <a:lnTo>
                    <a:pt x="0" y="708"/>
                  </a:lnTo>
                  <a:cubicBezTo>
                    <a:pt x="0" y="768"/>
                    <a:pt x="30" y="797"/>
                    <a:pt x="60" y="827"/>
                  </a:cubicBezTo>
                  <a:lnTo>
                    <a:pt x="1072" y="1393"/>
                  </a:lnTo>
                  <a:cubicBezTo>
                    <a:pt x="1117" y="1423"/>
                    <a:pt x="1184" y="1437"/>
                    <a:pt x="1251" y="1437"/>
                  </a:cubicBezTo>
                  <a:cubicBezTo>
                    <a:pt x="1318" y="1437"/>
                    <a:pt x="1385" y="1423"/>
                    <a:pt x="1430" y="1393"/>
                  </a:cubicBezTo>
                  <a:lnTo>
                    <a:pt x="2412" y="827"/>
                  </a:lnTo>
                  <a:cubicBezTo>
                    <a:pt x="2472" y="797"/>
                    <a:pt x="2472" y="738"/>
                    <a:pt x="2472" y="708"/>
                  </a:cubicBezTo>
                  <a:lnTo>
                    <a:pt x="2472" y="589"/>
                  </a:lnTo>
                  <a:lnTo>
                    <a:pt x="2382" y="589"/>
                  </a:lnTo>
                  <a:lnTo>
                    <a:pt x="1430" y="23"/>
                  </a:lnTo>
                  <a:cubicBezTo>
                    <a:pt x="1370" y="8"/>
                    <a:pt x="1303" y="1"/>
                    <a:pt x="12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7"/>
            <p:cNvSpPr/>
            <p:nvPr/>
          </p:nvSpPr>
          <p:spPr>
            <a:xfrm>
              <a:off x="3299725" y="1014100"/>
              <a:ext cx="62550" cy="36500"/>
            </a:xfrm>
            <a:custGeom>
              <a:avLst/>
              <a:gdLst/>
              <a:ahLst/>
              <a:cxnLst/>
              <a:rect l="l" t="t" r="r" b="b"/>
              <a:pathLst>
                <a:path w="2502" h="1460" extrusionOk="0">
                  <a:moveTo>
                    <a:pt x="1251" y="0"/>
                  </a:moveTo>
                  <a:cubicBezTo>
                    <a:pt x="1184" y="0"/>
                    <a:pt x="1117" y="15"/>
                    <a:pt x="1073" y="45"/>
                  </a:cubicBezTo>
                  <a:lnTo>
                    <a:pt x="90" y="611"/>
                  </a:lnTo>
                  <a:lnTo>
                    <a:pt x="1" y="611"/>
                  </a:lnTo>
                  <a:lnTo>
                    <a:pt x="1" y="730"/>
                  </a:lnTo>
                  <a:cubicBezTo>
                    <a:pt x="1" y="789"/>
                    <a:pt x="31" y="819"/>
                    <a:pt x="90" y="849"/>
                  </a:cubicBezTo>
                  <a:lnTo>
                    <a:pt x="1073" y="1415"/>
                  </a:lnTo>
                  <a:cubicBezTo>
                    <a:pt x="1117" y="1445"/>
                    <a:pt x="1184" y="1459"/>
                    <a:pt x="1251" y="1459"/>
                  </a:cubicBezTo>
                  <a:cubicBezTo>
                    <a:pt x="1318" y="1459"/>
                    <a:pt x="1385" y="1445"/>
                    <a:pt x="1430" y="1415"/>
                  </a:cubicBezTo>
                  <a:lnTo>
                    <a:pt x="2413" y="849"/>
                  </a:lnTo>
                  <a:cubicBezTo>
                    <a:pt x="2472" y="819"/>
                    <a:pt x="2502" y="760"/>
                    <a:pt x="2502" y="730"/>
                  </a:cubicBezTo>
                  <a:lnTo>
                    <a:pt x="2502" y="611"/>
                  </a:lnTo>
                  <a:lnTo>
                    <a:pt x="2413" y="611"/>
                  </a:lnTo>
                  <a:lnTo>
                    <a:pt x="1430"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7"/>
            <p:cNvSpPr/>
            <p:nvPr/>
          </p:nvSpPr>
          <p:spPr>
            <a:xfrm>
              <a:off x="3261025" y="1037175"/>
              <a:ext cx="62550" cy="35750"/>
            </a:xfrm>
            <a:custGeom>
              <a:avLst/>
              <a:gdLst/>
              <a:ahLst/>
              <a:cxnLst/>
              <a:rect l="l" t="t" r="r" b="b"/>
              <a:pathLst>
                <a:path w="2502" h="1430" extrusionOk="0">
                  <a:moveTo>
                    <a:pt x="1251" y="0"/>
                  </a:moveTo>
                  <a:cubicBezTo>
                    <a:pt x="1184" y="0"/>
                    <a:pt x="1117" y="15"/>
                    <a:pt x="1073" y="45"/>
                  </a:cubicBezTo>
                  <a:lnTo>
                    <a:pt x="90" y="611"/>
                  </a:lnTo>
                  <a:lnTo>
                    <a:pt x="1" y="611"/>
                  </a:lnTo>
                  <a:lnTo>
                    <a:pt x="1" y="700"/>
                  </a:lnTo>
                  <a:lnTo>
                    <a:pt x="1" y="730"/>
                  </a:lnTo>
                  <a:cubicBezTo>
                    <a:pt x="1" y="760"/>
                    <a:pt x="30" y="789"/>
                    <a:pt x="90" y="819"/>
                  </a:cubicBezTo>
                  <a:lnTo>
                    <a:pt x="1073" y="1385"/>
                  </a:lnTo>
                  <a:cubicBezTo>
                    <a:pt x="1132" y="1415"/>
                    <a:pt x="1199" y="1430"/>
                    <a:pt x="1262" y="1430"/>
                  </a:cubicBezTo>
                  <a:cubicBezTo>
                    <a:pt x="1326" y="1430"/>
                    <a:pt x="1385" y="1415"/>
                    <a:pt x="1430" y="1385"/>
                  </a:cubicBezTo>
                  <a:lnTo>
                    <a:pt x="2412" y="819"/>
                  </a:lnTo>
                  <a:cubicBezTo>
                    <a:pt x="2472" y="789"/>
                    <a:pt x="2502" y="760"/>
                    <a:pt x="2502" y="700"/>
                  </a:cubicBezTo>
                  <a:lnTo>
                    <a:pt x="2502" y="581"/>
                  </a:lnTo>
                  <a:lnTo>
                    <a:pt x="2412" y="581"/>
                  </a:lnTo>
                  <a:lnTo>
                    <a:pt x="1430"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7"/>
            <p:cNvSpPr/>
            <p:nvPr/>
          </p:nvSpPr>
          <p:spPr>
            <a:xfrm>
              <a:off x="3240925" y="1002925"/>
              <a:ext cx="62550" cy="35775"/>
            </a:xfrm>
            <a:custGeom>
              <a:avLst/>
              <a:gdLst/>
              <a:ahLst/>
              <a:cxnLst/>
              <a:rect l="l" t="t" r="r" b="b"/>
              <a:pathLst>
                <a:path w="2502" h="1431" extrusionOk="0">
                  <a:moveTo>
                    <a:pt x="1251" y="1"/>
                  </a:moveTo>
                  <a:cubicBezTo>
                    <a:pt x="1184" y="1"/>
                    <a:pt x="1117" y="16"/>
                    <a:pt x="1073" y="46"/>
                  </a:cubicBezTo>
                  <a:lnTo>
                    <a:pt x="90" y="611"/>
                  </a:lnTo>
                  <a:lnTo>
                    <a:pt x="1" y="611"/>
                  </a:lnTo>
                  <a:lnTo>
                    <a:pt x="1" y="730"/>
                  </a:lnTo>
                  <a:cubicBezTo>
                    <a:pt x="1" y="760"/>
                    <a:pt x="31" y="790"/>
                    <a:pt x="90" y="820"/>
                  </a:cubicBezTo>
                  <a:lnTo>
                    <a:pt x="1073" y="1385"/>
                  </a:lnTo>
                  <a:cubicBezTo>
                    <a:pt x="1132" y="1415"/>
                    <a:pt x="1199" y="1430"/>
                    <a:pt x="1262" y="1430"/>
                  </a:cubicBezTo>
                  <a:cubicBezTo>
                    <a:pt x="1326" y="1430"/>
                    <a:pt x="1385" y="1415"/>
                    <a:pt x="1430" y="1385"/>
                  </a:cubicBezTo>
                  <a:lnTo>
                    <a:pt x="2412" y="820"/>
                  </a:lnTo>
                  <a:cubicBezTo>
                    <a:pt x="2472" y="790"/>
                    <a:pt x="2502" y="760"/>
                    <a:pt x="2502" y="730"/>
                  </a:cubicBezTo>
                  <a:lnTo>
                    <a:pt x="2502" y="611"/>
                  </a:lnTo>
                  <a:lnTo>
                    <a:pt x="2412" y="611"/>
                  </a:lnTo>
                  <a:lnTo>
                    <a:pt x="1430" y="46"/>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7"/>
            <p:cNvSpPr/>
            <p:nvPr/>
          </p:nvSpPr>
          <p:spPr>
            <a:xfrm>
              <a:off x="3201475" y="979850"/>
              <a:ext cx="62550" cy="36500"/>
            </a:xfrm>
            <a:custGeom>
              <a:avLst/>
              <a:gdLst/>
              <a:ahLst/>
              <a:cxnLst/>
              <a:rect l="l" t="t" r="r" b="b"/>
              <a:pathLst>
                <a:path w="2502" h="1460" extrusionOk="0">
                  <a:moveTo>
                    <a:pt x="1251" y="1"/>
                  </a:moveTo>
                  <a:cubicBezTo>
                    <a:pt x="1184" y="1"/>
                    <a:pt x="1117" y="16"/>
                    <a:pt x="1073" y="46"/>
                  </a:cubicBezTo>
                  <a:lnTo>
                    <a:pt x="90" y="611"/>
                  </a:lnTo>
                  <a:lnTo>
                    <a:pt x="1" y="611"/>
                  </a:lnTo>
                  <a:lnTo>
                    <a:pt x="1" y="730"/>
                  </a:lnTo>
                  <a:cubicBezTo>
                    <a:pt x="1" y="760"/>
                    <a:pt x="30" y="820"/>
                    <a:pt x="90" y="849"/>
                  </a:cubicBezTo>
                  <a:lnTo>
                    <a:pt x="1073" y="1415"/>
                  </a:lnTo>
                  <a:cubicBezTo>
                    <a:pt x="1132" y="1445"/>
                    <a:pt x="1199" y="1460"/>
                    <a:pt x="1262" y="1460"/>
                  </a:cubicBezTo>
                  <a:cubicBezTo>
                    <a:pt x="1326" y="1460"/>
                    <a:pt x="1385" y="1445"/>
                    <a:pt x="1430" y="1415"/>
                  </a:cubicBezTo>
                  <a:lnTo>
                    <a:pt x="2412" y="849"/>
                  </a:lnTo>
                  <a:cubicBezTo>
                    <a:pt x="2472" y="820"/>
                    <a:pt x="2502" y="760"/>
                    <a:pt x="2502" y="730"/>
                  </a:cubicBezTo>
                  <a:lnTo>
                    <a:pt x="2502" y="611"/>
                  </a:lnTo>
                  <a:lnTo>
                    <a:pt x="2412" y="611"/>
                  </a:lnTo>
                  <a:lnTo>
                    <a:pt x="1430" y="46"/>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7"/>
            <p:cNvSpPr/>
            <p:nvPr/>
          </p:nvSpPr>
          <p:spPr>
            <a:xfrm>
              <a:off x="3162775" y="1002750"/>
              <a:ext cx="62550" cy="35950"/>
            </a:xfrm>
            <a:custGeom>
              <a:avLst/>
              <a:gdLst/>
              <a:ahLst/>
              <a:cxnLst/>
              <a:rect l="l" t="t" r="r" b="b"/>
              <a:pathLst>
                <a:path w="2502" h="1438" extrusionOk="0">
                  <a:moveTo>
                    <a:pt x="1251" y="0"/>
                  </a:moveTo>
                  <a:cubicBezTo>
                    <a:pt x="1184" y="0"/>
                    <a:pt x="1117" y="8"/>
                    <a:pt x="1072" y="23"/>
                  </a:cubicBezTo>
                  <a:lnTo>
                    <a:pt x="90" y="618"/>
                  </a:lnTo>
                  <a:lnTo>
                    <a:pt x="0" y="618"/>
                  </a:lnTo>
                  <a:lnTo>
                    <a:pt x="0" y="708"/>
                  </a:lnTo>
                  <a:cubicBezTo>
                    <a:pt x="30" y="767"/>
                    <a:pt x="30" y="797"/>
                    <a:pt x="90" y="827"/>
                  </a:cubicBezTo>
                  <a:lnTo>
                    <a:pt x="1072" y="1392"/>
                  </a:lnTo>
                  <a:cubicBezTo>
                    <a:pt x="1132" y="1422"/>
                    <a:pt x="1199" y="1437"/>
                    <a:pt x="1262" y="1437"/>
                  </a:cubicBezTo>
                  <a:cubicBezTo>
                    <a:pt x="1325" y="1437"/>
                    <a:pt x="1385" y="1422"/>
                    <a:pt x="1430" y="1392"/>
                  </a:cubicBezTo>
                  <a:lnTo>
                    <a:pt x="2442" y="827"/>
                  </a:lnTo>
                  <a:cubicBezTo>
                    <a:pt x="2472" y="797"/>
                    <a:pt x="2501" y="737"/>
                    <a:pt x="2501" y="708"/>
                  </a:cubicBezTo>
                  <a:lnTo>
                    <a:pt x="2501" y="588"/>
                  </a:lnTo>
                  <a:lnTo>
                    <a:pt x="2412" y="588"/>
                  </a:lnTo>
                  <a:lnTo>
                    <a:pt x="1430" y="23"/>
                  </a:lnTo>
                  <a:cubicBezTo>
                    <a:pt x="1385" y="8"/>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7"/>
            <p:cNvSpPr/>
            <p:nvPr/>
          </p:nvSpPr>
          <p:spPr>
            <a:xfrm>
              <a:off x="3124075" y="1025275"/>
              <a:ext cx="62550" cy="35750"/>
            </a:xfrm>
            <a:custGeom>
              <a:avLst/>
              <a:gdLst/>
              <a:ahLst/>
              <a:cxnLst/>
              <a:rect l="l" t="t" r="r" b="b"/>
              <a:pathLst>
                <a:path w="2502" h="1430" extrusionOk="0">
                  <a:moveTo>
                    <a:pt x="1251" y="0"/>
                  </a:moveTo>
                  <a:cubicBezTo>
                    <a:pt x="1184" y="0"/>
                    <a:pt x="1117" y="15"/>
                    <a:pt x="1072" y="45"/>
                  </a:cubicBezTo>
                  <a:lnTo>
                    <a:pt x="90" y="610"/>
                  </a:lnTo>
                  <a:lnTo>
                    <a:pt x="0" y="610"/>
                  </a:lnTo>
                  <a:lnTo>
                    <a:pt x="0" y="700"/>
                  </a:lnTo>
                  <a:lnTo>
                    <a:pt x="0" y="730"/>
                  </a:lnTo>
                  <a:lnTo>
                    <a:pt x="30" y="730"/>
                  </a:lnTo>
                  <a:cubicBezTo>
                    <a:pt x="30" y="759"/>
                    <a:pt x="30" y="789"/>
                    <a:pt x="90" y="819"/>
                  </a:cubicBezTo>
                  <a:lnTo>
                    <a:pt x="1072" y="1385"/>
                  </a:lnTo>
                  <a:cubicBezTo>
                    <a:pt x="1132" y="1414"/>
                    <a:pt x="1199" y="1429"/>
                    <a:pt x="1262" y="1429"/>
                  </a:cubicBezTo>
                  <a:cubicBezTo>
                    <a:pt x="1325" y="1429"/>
                    <a:pt x="1385" y="1414"/>
                    <a:pt x="1429" y="1385"/>
                  </a:cubicBezTo>
                  <a:lnTo>
                    <a:pt x="2442" y="819"/>
                  </a:lnTo>
                  <a:cubicBezTo>
                    <a:pt x="2471" y="789"/>
                    <a:pt x="2501" y="759"/>
                    <a:pt x="2501" y="700"/>
                  </a:cubicBezTo>
                  <a:lnTo>
                    <a:pt x="2501" y="610"/>
                  </a:lnTo>
                  <a:lnTo>
                    <a:pt x="2412" y="610"/>
                  </a:lnTo>
                  <a:lnTo>
                    <a:pt x="1429"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7"/>
            <p:cNvSpPr/>
            <p:nvPr/>
          </p:nvSpPr>
          <p:spPr>
            <a:xfrm>
              <a:off x="3086100" y="1047600"/>
              <a:ext cx="61800" cy="35750"/>
            </a:xfrm>
            <a:custGeom>
              <a:avLst/>
              <a:gdLst/>
              <a:ahLst/>
              <a:cxnLst/>
              <a:rect l="l" t="t" r="r" b="b"/>
              <a:pathLst>
                <a:path w="2472" h="1430" extrusionOk="0">
                  <a:moveTo>
                    <a:pt x="1221" y="0"/>
                  </a:moveTo>
                  <a:cubicBezTo>
                    <a:pt x="1154" y="0"/>
                    <a:pt x="1088" y="15"/>
                    <a:pt x="1043" y="45"/>
                  </a:cubicBezTo>
                  <a:lnTo>
                    <a:pt x="60" y="611"/>
                  </a:lnTo>
                  <a:lnTo>
                    <a:pt x="1" y="611"/>
                  </a:lnTo>
                  <a:lnTo>
                    <a:pt x="1" y="730"/>
                  </a:lnTo>
                  <a:cubicBezTo>
                    <a:pt x="1" y="760"/>
                    <a:pt x="1" y="789"/>
                    <a:pt x="60" y="819"/>
                  </a:cubicBezTo>
                  <a:lnTo>
                    <a:pt x="1043" y="1385"/>
                  </a:lnTo>
                  <a:cubicBezTo>
                    <a:pt x="1102" y="1415"/>
                    <a:pt x="1169" y="1429"/>
                    <a:pt x="1236" y="1429"/>
                  </a:cubicBezTo>
                  <a:cubicBezTo>
                    <a:pt x="1303" y="1429"/>
                    <a:pt x="1370" y="1415"/>
                    <a:pt x="1430" y="1385"/>
                  </a:cubicBezTo>
                  <a:lnTo>
                    <a:pt x="2412" y="819"/>
                  </a:lnTo>
                  <a:cubicBezTo>
                    <a:pt x="2442" y="789"/>
                    <a:pt x="2472" y="760"/>
                    <a:pt x="2472" y="730"/>
                  </a:cubicBezTo>
                  <a:lnTo>
                    <a:pt x="2472" y="611"/>
                  </a:lnTo>
                  <a:lnTo>
                    <a:pt x="2383" y="611"/>
                  </a:lnTo>
                  <a:lnTo>
                    <a:pt x="1400" y="45"/>
                  </a:lnTo>
                  <a:cubicBezTo>
                    <a:pt x="1355" y="15"/>
                    <a:pt x="1288" y="0"/>
                    <a:pt x="1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7"/>
            <p:cNvSpPr/>
            <p:nvPr/>
          </p:nvSpPr>
          <p:spPr>
            <a:xfrm>
              <a:off x="3047400" y="1069925"/>
              <a:ext cx="61800" cy="35950"/>
            </a:xfrm>
            <a:custGeom>
              <a:avLst/>
              <a:gdLst/>
              <a:ahLst/>
              <a:cxnLst/>
              <a:rect l="l" t="t" r="r" b="b"/>
              <a:pathLst>
                <a:path w="2472" h="1438" extrusionOk="0">
                  <a:moveTo>
                    <a:pt x="1232" y="1"/>
                  </a:moveTo>
                  <a:cubicBezTo>
                    <a:pt x="1169" y="1"/>
                    <a:pt x="1102" y="15"/>
                    <a:pt x="1043" y="45"/>
                  </a:cubicBezTo>
                  <a:lnTo>
                    <a:pt x="60" y="611"/>
                  </a:lnTo>
                  <a:lnTo>
                    <a:pt x="0" y="611"/>
                  </a:lnTo>
                  <a:lnTo>
                    <a:pt x="0" y="730"/>
                  </a:lnTo>
                  <a:cubicBezTo>
                    <a:pt x="0" y="760"/>
                    <a:pt x="30" y="790"/>
                    <a:pt x="60" y="819"/>
                  </a:cubicBezTo>
                  <a:lnTo>
                    <a:pt x="1043" y="1415"/>
                  </a:lnTo>
                  <a:cubicBezTo>
                    <a:pt x="1102" y="1430"/>
                    <a:pt x="1169" y="1437"/>
                    <a:pt x="1236" y="1437"/>
                  </a:cubicBezTo>
                  <a:cubicBezTo>
                    <a:pt x="1303" y="1437"/>
                    <a:pt x="1370" y="1430"/>
                    <a:pt x="1430" y="1415"/>
                  </a:cubicBezTo>
                  <a:lnTo>
                    <a:pt x="2412" y="819"/>
                  </a:lnTo>
                  <a:cubicBezTo>
                    <a:pt x="2442" y="790"/>
                    <a:pt x="2472" y="760"/>
                    <a:pt x="2472" y="730"/>
                  </a:cubicBezTo>
                  <a:lnTo>
                    <a:pt x="2472" y="611"/>
                  </a:lnTo>
                  <a:lnTo>
                    <a:pt x="2382" y="611"/>
                  </a:lnTo>
                  <a:lnTo>
                    <a:pt x="1400" y="45"/>
                  </a:lnTo>
                  <a:cubicBezTo>
                    <a:pt x="1355" y="15"/>
                    <a:pt x="1296"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7"/>
            <p:cNvSpPr/>
            <p:nvPr/>
          </p:nvSpPr>
          <p:spPr>
            <a:xfrm>
              <a:off x="3008700" y="1092250"/>
              <a:ext cx="61800" cy="36500"/>
            </a:xfrm>
            <a:custGeom>
              <a:avLst/>
              <a:gdLst/>
              <a:ahLst/>
              <a:cxnLst/>
              <a:rect l="l" t="t" r="r" b="b"/>
              <a:pathLst>
                <a:path w="2472" h="1460" extrusionOk="0">
                  <a:moveTo>
                    <a:pt x="1232" y="1"/>
                  </a:moveTo>
                  <a:cubicBezTo>
                    <a:pt x="1169" y="1"/>
                    <a:pt x="1102" y="16"/>
                    <a:pt x="1042" y="45"/>
                  </a:cubicBezTo>
                  <a:lnTo>
                    <a:pt x="90" y="611"/>
                  </a:lnTo>
                  <a:lnTo>
                    <a:pt x="0" y="611"/>
                  </a:lnTo>
                  <a:lnTo>
                    <a:pt x="0" y="730"/>
                  </a:lnTo>
                  <a:cubicBezTo>
                    <a:pt x="0" y="760"/>
                    <a:pt x="30" y="820"/>
                    <a:pt x="60" y="820"/>
                  </a:cubicBezTo>
                  <a:lnTo>
                    <a:pt x="1072" y="1415"/>
                  </a:lnTo>
                  <a:cubicBezTo>
                    <a:pt x="1117" y="1445"/>
                    <a:pt x="1176" y="1460"/>
                    <a:pt x="1240" y="1460"/>
                  </a:cubicBezTo>
                  <a:cubicBezTo>
                    <a:pt x="1303" y="1460"/>
                    <a:pt x="1370" y="1445"/>
                    <a:pt x="1429" y="1415"/>
                  </a:cubicBezTo>
                  <a:lnTo>
                    <a:pt x="2412" y="820"/>
                  </a:lnTo>
                  <a:cubicBezTo>
                    <a:pt x="2442" y="790"/>
                    <a:pt x="2471" y="760"/>
                    <a:pt x="2471" y="730"/>
                  </a:cubicBezTo>
                  <a:lnTo>
                    <a:pt x="2471" y="611"/>
                  </a:lnTo>
                  <a:lnTo>
                    <a:pt x="2382" y="611"/>
                  </a:lnTo>
                  <a:lnTo>
                    <a:pt x="1400" y="45"/>
                  </a:lnTo>
                  <a:cubicBezTo>
                    <a:pt x="1355" y="16"/>
                    <a:pt x="1295"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7"/>
            <p:cNvSpPr/>
            <p:nvPr/>
          </p:nvSpPr>
          <p:spPr>
            <a:xfrm>
              <a:off x="2969975" y="1114575"/>
              <a:ext cx="61825" cy="36500"/>
            </a:xfrm>
            <a:custGeom>
              <a:avLst/>
              <a:gdLst/>
              <a:ahLst/>
              <a:cxnLst/>
              <a:rect l="l" t="t" r="r" b="b"/>
              <a:pathLst>
                <a:path w="2473" h="1460" extrusionOk="0">
                  <a:moveTo>
                    <a:pt x="1233" y="1"/>
                  </a:moveTo>
                  <a:cubicBezTo>
                    <a:pt x="1170" y="1"/>
                    <a:pt x="1103" y="16"/>
                    <a:pt x="1043" y="46"/>
                  </a:cubicBezTo>
                  <a:lnTo>
                    <a:pt x="90" y="611"/>
                  </a:lnTo>
                  <a:lnTo>
                    <a:pt x="1" y="611"/>
                  </a:lnTo>
                  <a:lnTo>
                    <a:pt x="1" y="730"/>
                  </a:lnTo>
                  <a:cubicBezTo>
                    <a:pt x="1" y="790"/>
                    <a:pt x="31" y="820"/>
                    <a:pt x="61" y="850"/>
                  </a:cubicBezTo>
                  <a:lnTo>
                    <a:pt x="1073" y="1415"/>
                  </a:lnTo>
                  <a:cubicBezTo>
                    <a:pt x="1118" y="1445"/>
                    <a:pt x="1177" y="1460"/>
                    <a:pt x="1240" y="1460"/>
                  </a:cubicBezTo>
                  <a:cubicBezTo>
                    <a:pt x="1304" y="1460"/>
                    <a:pt x="1371" y="1445"/>
                    <a:pt x="1430" y="1415"/>
                  </a:cubicBezTo>
                  <a:lnTo>
                    <a:pt x="2413" y="850"/>
                  </a:lnTo>
                  <a:cubicBezTo>
                    <a:pt x="2472" y="820"/>
                    <a:pt x="2472" y="760"/>
                    <a:pt x="2472" y="730"/>
                  </a:cubicBezTo>
                  <a:lnTo>
                    <a:pt x="2472" y="611"/>
                  </a:lnTo>
                  <a:lnTo>
                    <a:pt x="2383" y="611"/>
                  </a:lnTo>
                  <a:lnTo>
                    <a:pt x="1400" y="46"/>
                  </a:lnTo>
                  <a:cubicBezTo>
                    <a:pt x="1356" y="16"/>
                    <a:pt x="1296" y="1"/>
                    <a:pt x="1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7"/>
            <p:cNvSpPr/>
            <p:nvPr/>
          </p:nvSpPr>
          <p:spPr>
            <a:xfrm>
              <a:off x="2931275" y="1137650"/>
              <a:ext cx="61800" cy="35775"/>
            </a:xfrm>
            <a:custGeom>
              <a:avLst/>
              <a:gdLst/>
              <a:ahLst/>
              <a:cxnLst/>
              <a:rect l="l" t="t" r="r" b="b"/>
              <a:pathLst>
                <a:path w="2472" h="1431" extrusionOk="0">
                  <a:moveTo>
                    <a:pt x="1236" y="1"/>
                  </a:moveTo>
                  <a:cubicBezTo>
                    <a:pt x="1169" y="1"/>
                    <a:pt x="1102" y="16"/>
                    <a:pt x="1043" y="46"/>
                  </a:cubicBezTo>
                  <a:lnTo>
                    <a:pt x="90" y="611"/>
                  </a:lnTo>
                  <a:lnTo>
                    <a:pt x="1" y="611"/>
                  </a:lnTo>
                  <a:lnTo>
                    <a:pt x="1" y="701"/>
                  </a:lnTo>
                  <a:lnTo>
                    <a:pt x="1" y="730"/>
                  </a:lnTo>
                  <a:cubicBezTo>
                    <a:pt x="1" y="760"/>
                    <a:pt x="31" y="790"/>
                    <a:pt x="60" y="820"/>
                  </a:cubicBezTo>
                  <a:lnTo>
                    <a:pt x="1073" y="1385"/>
                  </a:lnTo>
                  <a:cubicBezTo>
                    <a:pt x="1117" y="1415"/>
                    <a:pt x="1177" y="1430"/>
                    <a:pt x="1240" y="1430"/>
                  </a:cubicBezTo>
                  <a:cubicBezTo>
                    <a:pt x="1303" y="1430"/>
                    <a:pt x="1370" y="1415"/>
                    <a:pt x="1430" y="1385"/>
                  </a:cubicBezTo>
                  <a:lnTo>
                    <a:pt x="2412" y="820"/>
                  </a:lnTo>
                  <a:cubicBezTo>
                    <a:pt x="2472" y="790"/>
                    <a:pt x="2472" y="760"/>
                    <a:pt x="2472" y="701"/>
                  </a:cubicBezTo>
                  <a:lnTo>
                    <a:pt x="2472" y="582"/>
                  </a:lnTo>
                  <a:lnTo>
                    <a:pt x="2383" y="582"/>
                  </a:lnTo>
                  <a:lnTo>
                    <a:pt x="1430" y="46"/>
                  </a:lnTo>
                  <a:cubicBezTo>
                    <a:pt x="1370" y="16"/>
                    <a:pt x="1303" y="1"/>
                    <a:pt x="12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7"/>
            <p:cNvSpPr/>
            <p:nvPr/>
          </p:nvSpPr>
          <p:spPr>
            <a:xfrm>
              <a:off x="2892575" y="1160000"/>
              <a:ext cx="61800" cy="35750"/>
            </a:xfrm>
            <a:custGeom>
              <a:avLst/>
              <a:gdLst/>
              <a:ahLst/>
              <a:cxnLst/>
              <a:rect l="l" t="t" r="r" b="b"/>
              <a:pathLst>
                <a:path w="2472" h="1430" extrusionOk="0">
                  <a:moveTo>
                    <a:pt x="1236" y="0"/>
                  </a:moveTo>
                  <a:cubicBezTo>
                    <a:pt x="1169" y="0"/>
                    <a:pt x="1102" y="15"/>
                    <a:pt x="1043" y="45"/>
                  </a:cubicBezTo>
                  <a:lnTo>
                    <a:pt x="60" y="611"/>
                  </a:lnTo>
                  <a:cubicBezTo>
                    <a:pt x="30" y="640"/>
                    <a:pt x="0" y="670"/>
                    <a:pt x="0" y="730"/>
                  </a:cubicBezTo>
                  <a:lnTo>
                    <a:pt x="0" y="819"/>
                  </a:lnTo>
                  <a:lnTo>
                    <a:pt x="90" y="819"/>
                  </a:lnTo>
                  <a:lnTo>
                    <a:pt x="1072" y="1385"/>
                  </a:lnTo>
                  <a:cubicBezTo>
                    <a:pt x="1117" y="1414"/>
                    <a:pt x="1184" y="1429"/>
                    <a:pt x="1251" y="1429"/>
                  </a:cubicBezTo>
                  <a:cubicBezTo>
                    <a:pt x="1318" y="1429"/>
                    <a:pt x="1385" y="1414"/>
                    <a:pt x="1430" y="1385"/>
                  </a:cubicBezTo>
                  <a:lnTo>
                    <a:pt x="2412" y="819"/>
                  </a:lnTo>
                  <a:lnTo>
                    <a:pt x="2472" y="819"/>
                  </a:lnTo>
                  <a:lnTo>
                    <a:pt x="2472" y="700"/>
                  </a:lnTo>
                  <a:cubicBezTo>
                    <a:pt x="2472" y="670"/>
                    <a:pt x="2472" y="640"/>
                    <a:pt x="2412" y="611"/>
                  </a:cubicBezTo>
                  <a:lnTo>
                    <a:pt x="1430" y="45"/>
                  </a:lnTo>
                  <a:cubicBezTo>
                    <a:pt x="1370" y="15"/>
                    <a:pt x="1303" y="0"/>
                    <a:pt x="1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7"/>
            <p:cNvSpPr/>
            <p:nvPr/>
          </p:nvSpPr>
          <p:spPr>
            <a:xfrm>
              <a:off x="2850900" y="1138975"/>
              <a:ext cx="62550" cy="35925"/>
            </a:xfrm>
            <a:custGeom>
              <a:avLst/>
              <a:gdLst/>
              <a:ahLst/>
              <a:cxnLst/>
              <a:rect l="l" t="t" r="r" b="b"/>
              <a:pathLst>
                <a:path w="2502" h="1437" extrusionOk="0">
                  <a:moveTo>
                    <a:pt x="1251" y="0"/>
                  </a:moveTo>
                  <a:cubicBezTo>
                    <a:pt x="1184" y="0"/>
                    <a:pt x="1117" y="8"/>
                    <a:pt x="1072" y="22"/>
                  </a:cubicBezTo>
                  <a:lnTo>
                    <a:pt x="89" y="618"/>
                  </a:lnTo>
                  <a:lnTo>
                    <a:pt x="0" y="618"/>
                  </a:lnTo>
                  <a:lnTo>
                    <a:pt x="0" y="707"/>
                  </a:lnTo>
                  <a:cubicBezTo>
                    <a:pt x="0" y="767"/>
                    <a:pt x="30" y="797"/>
                    <a:pt x="89" y="826"/>
                  </a:cubicBezTo>
                  <a:lnTo>
                    <a:pt x="1072" y="1392"/>
                  </a:lnTo>
                  <a:cubicBezTo>
                    <a:pt x="1117" y="1422"/>
                    <a:pt x="1184" y="1437"/>
                    <a:pt x="1251" y="1437"/>
                  </a:cubicBezTo>
                  <a:cubicBezTo>
                    <a:pt x="1318" y="1437"/>
                    <a:pt x="1385" y="1422"/>
                    <a:pt x="1429" y="1392"/>
                  </a:cubicBezTo>
                  <a:lnTo>
                    <a:pt x="2412" y="826"/>
                  </a:lnTo>
                  <a:cubicBezTo>
                    <a:pt x="2471" y="797"/>
                    <a:pt x="2501" y="767"/>
                    <a:pt x="2501" y="707"/>
                  </a:cubicBezTo>
                  <a:lnTo>
                    <a:pt x="2501" y="588"/>
                  </a:lnTo>
                  <a:lnTo>
                    <a:pt x="2412" y="588"/>
                  </a:lnTo>
                  <a:lnTo>
                    <a:pt x="1429" y="22"/>
                  </a:lnTo>
                  <a:cubicBezTo>
                    <a:pt x="1385" y="8"/>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7"/>
            <p:cNvSpPr/>
            <p:nvPr/>
          </p:nvSpPr>
          <p:spPr>
            <a:xfrm>
              <a:off x="2812175" y="1161475"/>
              <a:ext cx="62550" cy="35750"/>
            </a:xfrm>
            <a:custGeom>
              <a:avLst/>
              <a:gdLst/>
              <a:ahLst/>
              <a:cxnLst/>
              <a:rect l="l" t="t" r="r" b="b"/>
              <a:pathLst>
                <a:path w="2502" h="1430" extrusionOk="0">
                  <a:moveTo>
                    <a:pt x="1251" y="1"/>
                  </a:moveTo>
                  <a:cubicBezTo>
                    <a:pt x="1184" y="1"/>
                    <a:pt x="1117" y="16"/>
                    <a:pt x="1073" y="45"/>
                  </a:cubicBezTo>
                  <a:lnTo>
                    <a:pt x="90" y="611"/>
                  </a:lnTo>
                  <a:lnTo>
                    <a:pt x="1" y="611"/>
                  </a:lnTo>
                  <a:lnTo>
                    <a:pt x="1" y="700"/>
                  </a:lnTo>
                  <a:lnTo>
                    <a:pt x="1" y="730"/>
                  </a:lnTo>
                  <a:cubicBezTo>
                    <a:pt x="1" y="760"/>
                    <a:pt x="31" y="790"/>
                    <a:pt x="90" y="820"/>
                  </a:cubicBezTo>
                  <a:lnTo>
                    <a:pt x="1073" y="1385"/>
                  </a:lnTo>
                  <a:cubicBezTo>
                    <a:pt x="1132" y="1415"/>
                    <a:pt x="1199" y="1430"/>
                    <a:pt x="1263" y="1430"/>
                  </a:cubicBezTo>
                  <a:cubicBezTo>
                    <a:pt x="1326" y="1430"/>
                    <a:pt x="1385" y="1415"/>
                    <a:pt x="1430" y="1385"/>
                  </a:cubicBezTo>
                  <a:lnTo>
                    <a:pt x="2413" y="820"/>
                  </a:lnTo>
                  <a:cubicBezTo>
                    <a:pt x="2472" y="790"/>
                    <a:pt x="2502" y="760"/>
                    <a:pt x="2502" y="700"/>
                  </a:cubicBezTo>
                  <a:lnTo>
                    <a:pt x="2502" y="611"/>
                  </a:lnTo>
                  <a:lnTo>
                    <a:pt x="2413" y="611"/>
                  </a:lnTo>
                  <a:lnTo>
                    <a:pt x="1430" y="45"/>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7"/>
            <p:cNvSpPr/>
            <p:nvPr/>
          </p:nvSpPr>
          <p:spPr>
            <a:xfrm>
              <a:off x="2734025" y="1206875"/>
              <a:ext cx="62550" cy="35775"/>
            </a:xfrm>
            <a:custGeom>
              <a:avLst/>
              <a:gdLst/>
              <a:ahLst/>
              <a:cxnLst/>
              <a:rect l="l" t="t" r="r" b="b"/>
              <a:pathLst>
                <a:path w="2502" h="1431" extrusionOk="0">
                  <a:moveTo>
                    <a:pt x="1251" y="1"/>
                  </a:moveTo>
                  <a:cubicBezTo>
                    <a:pt x="1184" y="1"/>
                    <a:pt x="1117" y="16"/>
                    <a:pt x="1072" y="46"/>
                  </a:cubicBezTo>
                  <a:lnTo>
                    <a:pt x="90" y="611"/>
                  </a:lnTo>
                  <a:lnTo>
                    <a:pt x="1" y="611"/>
                  </a:lnTo>
                  <a:lnTo>
                    <a:pt x="1" y="730"/>
                  </a:lnTo>
                  <a:cubicBezTo>
                    <a:pt x="1" y="760"/>
                    <a:pt x="30" y="790"/>
                    <a:pt x="90" y="820"/>
                  </a:cubicBezTo>
                  <a:lnTo>
                    <a:pt x="1072" y="1385"/>
                  </a:lnTo>
                  <a:cubicBezTo>
                    <a:pt x="1117" y="1415"/>
                    <a:pt x="1184" y="1430"/>
                    <a:pt x="1251" y="1430"/>
                  </a:cubicBezTo>
                  <a:cubicBezTo>
                    <a:pt x="1318" y="1430"/>
                    <a:pt x="1385" y="1415"/>
                    <a:pt x="1430" y="1385"/>
                  </a:cubicBezTo>
                  <a:lnTo>
                    <a:pt x="2412" y="820"/>
                  </a:lnTo>
                  <a:cubicBezTo>
                    <a:pt x="2472" y="790"/>
                    <a:pt x="2502" y="760"/>
                    <a:pt x="2502" y="730"/>
                  </a:cubicBezTo>
                  <a:lnTo>
                    <a:pt x="2502" y="611"/>
                  </a:lnTo>
                  <a:lnTo>
                    <a:pt x="2412" y="611"/>
                  </a:lnTo>
                  <a:lnTo>
                    <a:pt x="1430" y="46"/>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7"/>
            <p:cNvSpPr/>
            <p:nvPr/>
          </p:nvSpPr>
          <p:spPr>
            <a:xfrm>
              <a:off x="2772725" y="1226975"/>
              <a:ext cx="66275" cy="38000"/>
            </a:xfrm>
            <a:custGeom>
              <a:avLst/>
              <a:gdLst/>
              <a:ahLst/>
              <a:cxnLst/>
              <a:rect l="l" t="t" r="r" b="b"/>
              <a:pathLst>
                <a:path w="2651" h="1520" extrusionOk="0">
                  <a:moveTo>
                    <a:pt x="1389" y="1"/>
                  </a:moveTo>
                  <a:cubicBezTo>
                    <a:pt x="1326" y="1"/>
                    <a:pt x="1266" y="16"/>
                    <a:pt x="1222" y="46"/>
                  </a:cubicBezTo>
                  <a:lnTo>
                    <a:pt x="1073" y="135"/>
                  </a:lnTo>
                  <a:lnTo>
                    <a:pt x="239" y="611"/>
                  </a:lnTo>
                  <a:lnTo>
                    <a:pt x="150" y="611"/>
                  </a:lnTo>
                  <a:lnTo>
                    <a:pt x="150" y="671"/>
                  </a:lnTo>
                  <a:lnTo>
                    <a:pt x="90" y="701"/>
                  </a:lnTo>
                  <a:lnTo>
                    <a:pt x="1" y="701"/>
                  </a:lnTo>
                  <a:lnTo>
                    <a:pt x="1" y="820"/>
                  </a:lnTo>
                  <a:cubicBezTo>
                    <a:pt x="31" y="849"/>
                    <a:pt x="31" y="879"/>
                    <a:pt x="90" y="909"/>
                  </a:cubicBezTo>
                  <a:lnTo>
                    <a:pt x="1073" y="1475"/>
                  </a:lnTo>
                  <a:cubicBezTo>
                    <a:pt x="1132" y="1504"/>
                    <a:pt x="1199" y="1519"/>
                    <a:pt x="1263" y="1519"/>
                  </a:cubicBezTo>
                  <a:cubicBezTo>
                    <a:pt x="1326" y="1519"/>
                    <a:pt x="1385" y="1504"/>
                    <a:pt x="1430" y="1475"/>
                  </a:cubicBezTo>
                  <a:lnTo>
                    <a:pt x="2561" y="849"/>
                  </a:lnTo>
                  <a:cubicBezTo>
                    <a:pt x="2621" y="820"/>
                    <a:pt x="2651" y="760"/>
                    <a:pt x="2651" y="730"/>
                  </a:cubicBezTo>
                  <a:lnTo>
                    <a:pt x="2651" y="611"/>
                  </a:lnTo>
                  <a:lnTo>
                    <a:pt x="2532" y="611"/>
                  </a:lnTo>
                  <a:lnTo>
                    <a:pt x="1579" y="46"/>
                  </a:lnTo>
                  <a:cubicBezTo>
                    <a:pt x="1519" y="16"/>
                    <a:pt x="1452" y="1"/>
                    <a:pt x="1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7"/>
            <p:cNvSpPr/>
            <p:nvPr/>
          </p:nvSpPr>
          <p:spPr>
            <a:xfrm>
              <a:off x="2853875" y="1182325"/>
              <a:ext cx="62550" cy="35750"/>
            </a:xfrm>
            <a:custGeom>
              <a:avLst/>
              <a:gdLst/>
              <a:ahLst/>
              <a:cxnLst/>
              <a:rect l="l" t="t" r="r" b="b"/>
              <a:pathLst>
                <a:path w="2502" h="1430" extrusionOk="0">
                  <a:moveTo>
                    <a:pt x="1240" y="0"/>
                  </a:moveTo>
                  <a:cubicBezTo>
                    <a:pt x="1176" y="0"/>
                    <a:pt x="1117" y="15"/>
                    <a:pt x="1072" y="45"/>
                  </a:cubicBezTo>
                  <a:lnTo>
                    <a:pt x="90" y="611"/>
                  </a:lnTo>
                  <a:lnTo>
                    <a:pt x="0" y="611"/>
                  </a:lnTo>
                  <a:lnTo>
                    <a:pt x="0" y="730"/>
                  </a:lnTo>
                  <a:cubicBezTo>
                    <a:pt x="0" y="760"/>
                    <a:pt x="30" y="789"/>
                    <a:pt x="60" y="819"/>
                  </a:cubicBezTo>
                  <a:lnTo>
                    <a:pt x="1072" y="1385"/>
                  </a:lnTo>
                  <a:cubicBezTo>
                    <a:pt x="1117" y="1415"/>
                    <a:pt x="1184" y="1430"/>
                    <a:pt x="1251" y="1430"/>
                  </a:cubicBezTo>
                  <a:cubicBezTo>
                    <a:pt x="1318" y="1430"/>
                    <a:pt x="1385" y="1415"/>
                    <a:pt x="1429" y="1385"/>
                  </a:cubicBezTo>
                  <a:lnTo>
                    <a:pt x="2412" y="819"/>
                  </a:lnTo>
                  <a:cubicBezTo>
                    <a:pt x="2471" y="789"/>
                    <a:pt x="2501" y="760"/>
                    <a:pt x="2501" y="730"/>
                  </a:cubicBezTo>
                  <a:lnTo>
                    <a:pt x="2501" y="611"/>
                  </a:lnTo>
                  <a:lnTo>
                    <a:pt x="2382" y="611"/>
                  </a:lnTo>
                  <a:lnTo>
                    <a:pt x="1429" y="45"/>
                  </a:lnTo>
                  <a:cubicBezTo>
                    <a:pt x="1370" y="15"/>
                    <a:pt x="1303" y="0"/>
                    <a:pt x="1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7"/>
            <p:cNvSpPr/>
            <p:nvPr/>
          </p:nvSpPr>
          <p:spPr>
            <a:xfrm>
              <a:off x="2815150" y="1204650"/>
              <a:ext cx="62575" cy="36500"/>
            </a:xfrm>
            <a:custGeom>
              <a:avLst/>
              <a:gdLst/>
              <a:ahLst/>
              <a:cxnLst/>
              <a:rect l="l" t="t" r="r" b="b"/>
              <a:pathLst>
                <a:path w="2503" h="1460" extrusionOk="0">
                  <a:moveTo>
                    <a:pt x="1240" y="1"/>
                  </a:moveTo>
                  <a:cubicBezTo>
                    <a:pt x="1177" y="1"/>
                    <a:pt x="1118" y="16"/>
                    <a:pt x="1073" y="45"/>
                  </a:cubicBezTo>
                  <a:lnTo>
                    <a:pt x="90" y="611"/>
                  </a:lnTo>
                  <a:lnTo>
                    <a:pt x="1" y="611"/>
                  </a:lnTo>
                  <a:lnTo>
                    <a:pt x="1" y="730"/>
                  </a:lnTo>
                  <a:cubicBezTo>
                    <a:pt x="1" y="760"/>
                    <a:pt x="31" y="790"/>
                    <a:pt x="90" y="819"/>
                  </a:cubicBezTo>
                  <a:lnTo>
                    <a:pt x="1073" y="1415"/>
                  </a:lnTo>
                  <a:cubicBezTo>
                    <a:pt x="1118" y="1445"/>
                    <a:pt x="1185" y="1460"/>
                    <a:pt x="1252" y="1460"/>
                  </a:cubicBezTo>
                  <a:cubicBezTo>
                    <a:pt x="1318" y="1460"/>
                    <a:pt x="1385" y="1445"/>
                    <a:pt x="1430" y="1415"/>
                  </a:cubicBezTo>
                  <a:lnTo>
                    <a:pt x="2413" y="819"/>
                  </a:lnTo>
                  <a:cubicBezTo>
                    <a:pt x="2472" y="790"/>
                    <a:pt x="2502" y="760"/>
                    <a:pt x="2502" y="730"/>
                  </a:cubicBezTo>
                  <a:lnTo>
                    <a:pt x="2502" y="611"/>
                  </a:lnTo>
                  <a:lnTo>
                    <a:pt x="2383" y="611"/>
                  </a:lnTo>
                  <a:lnTo>
                    <a:pt x="1430" y="45"/>
                  </a:lnTo>
                  <a:cubicBezTo>
                    <a:pt x="1371" y="16"/>
                    <a:pt x="1304" y="1"/>
                    <a:pt x="1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7"/>
            <p:cNvSpPr/>
            <p:nvPr/>
          </p:nvSpPr>
          <p:spPr>
            <a:xfrm>
              <a:off x="3202225" y="1025275"/>
              <a:ext cx="62550" cy="35925"/>
            </a:xfrm>
            <a:custGeom>
              <a:avLst/>
              <a:gdLst/>
              <a:ahLst/>
              <a:cxnLst/>
              <a:rect l="l" t="t" r="r" b="b"/>
              <a:pathLst>
                <a:path w="2502" h="1437" extrusionOk="0">
                  <a:moveTo>
                    <a:pt x="1251" y="0"/>
                  </a:moveTo>
                  <a:cubicBezTo>
                    <a:pt x="1184" y="0"/>
                    <a:pt x="1117" y="15"/>
                    <a:pt x="1072" y="45"/>
                  </a:cubicBezTo>
                  <a:lnTo>
                    <a:pt x="90" y="610"/>
                  </a:lnTo>
                  <a:lnTo>
                    <a:pt x="0" y="610"/>
                  </a:lnTo>
                  <a:lnTo>
                    <a:pt x="0" y="730"/>
                  </a:lnTo>
                  <a:cubicBezTo>
                    <a:pt x="30" y="759"/>
                    <a:pt x="30" y="789"/>
                    <a:pt x="90" y="819"/>
                  </a:cubicBezTo>
                  <a:lnTo>
                    <a:pt x="1072" y="1414"/>
                  </a:lnTo>
                  <a:cubicBezTo>
                    <a:pt x="1132" y="1429"/>
                    <a:pt x="1199" y="1437"/>
                    <a:pt x="1262" y="1437"/>
                  </a:cubicBezTo>
                  <a:cubicBezTo>
                    <a:pt x="1325" y="1437"/>
                    <a:pt x="1385" y="1429"/>
                    <a:pt x="1430" y="1414"/>
                  </a:cubicBezTo>
                  <a:lnTo>
                    <a:pt x="2412" y="819"/>
                  </a:lnTo>
                  <a:cubicBezTo>
                    <a:pt x="2472" y="789"/>
                    <a:pt x="2502" y="759"/>
                    <a:pt x="2502" y="730"/>
                  </a:cubicBezTo>
                  <a:lnTo>
                    <a:pt x="2502" y="610"/>
                  </a:lnTo>
                  <a:lnTo>
                    <a:pt x="2412" y="610"/>
                  </a:lnTo>
                  <a:lnTo>
                    <a:pt x="1430"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7"/>
            <p:cNvSpPr/>
            <p:nvPr/>
          </p:nvSpPr>
          <p:spPr>
            <a:xfrm>
              <a:off x="3163525" y="1047600"/>
              <a:ext cx="62550" cy="36500"/>
            </a:xfrm>
            <a:custGeom>
              <a:avLst/>
              <a:gdLst/>
              <a:ahLst/>
              <a:cxnLst/>
              <a:rect l="l" t="t" r="r" b="b"/>
              <a:pathLst>
                <a:path w="2502" h="1460" extrusionOk="0">
                  <a:moveTo>
                    <a:pt x="1251" y="0"/>
                  </a:moveTo>
                  <a:cubicBezTo>
                    <a:pt x="1184" y="0"/>
                    <a:pt x="1117" y="15"/>
                    <a:pt x="1072" y="45"/>
                  </a:cubicBezTo>
                  <a:lnTo>
                    <a:pt x="90" y="611"/>
                  </a:lnTo>
                  <a:lnTo>
                    <a:pt x="0" y="611"/>
                  </a:lnTo>
                  <a:lnTo>
                    <a:pt x="0" y="730"/>
                  </a:lnTo>
                  <a:cubicBezTo>
                    <a:pt x="30" y="760"/>
                    <a:pt x="30" y="819"/>
                    <a:pt x="90" y="819"/>
                  </a:cubicBezTo>
                  <a:lnTo>
                    <a:pt x="1072" y="1415"/>
                  </a:lnTo>
                  <a:cubicBezTo>
                    <a:pt x="1132" y="1444"/>
                    <a:pt x="1199" y="1459"/>
                    <a:pt x="1262" y="1459"/>
                  </a:cubicBezTo>
                  <a:cubicBezTo>
                    <a:pt x="1325" y="1459"/>
                    <a:pt x="1385" y="1444"/>
                    <a:pt x="1429" y="1415"/>
                  </a:cubicBezTo>
                  <a:lnTo>
                    <a:pt x="2442" y="819"/>
                  </a:lnTo>
                  <a:cubicBezTo>
                    <a:pt x="2471" y="819"/>
                    <a:pt x="2501" y="760"/>
                    <a:pt x="2501" y="730"/>
                  </a:cubicBezTo>
                  <a:lnTo>
                    <a:pt x="2501" y="611"/>
                  </a:lnTo>
                  <a:lnTo>
                    <a:pt x="2412" y="611"/>
                  </a:lnTo>
                  <a:lnTo>
                    <a:pt x="1429"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7"/>
            <p:cNvSpPr/>
            <p:nvPr/>
          </p:nvSpPr>
          <p:spPr>
            <a:xfrm>
              <a:off x="3125550" y="1069925"/>
              <a:ext cx="61825" cy="36500"/>
            </a:xfrm>
            <a:custGeom>
              <a:avLst/>
              <a:gdLst/>
              <a:ahLst/>
              <a:cxnLst/>
              <a:rect l="l" t="t" r="r" b="b"/>
              <a:pathLst>
                <a:path w="2473" h="1460" extrusionOk="0">
                  <a:moveTo>
                    <a:pt x="1222" y="1"/>
                  </a:moveTo>
                  <a:cubicBezTo>
                    <a:pt x="1155" y="1"/>
                    <a:pt x="1088" y="15"/>
                    <a:pt x="1043" y="45"/>
                  </a:cubicBezTo>
                  <a:lnTo>
                    <a:pt x="60" y="611"/>
                  </a:lnTo>
                  <a:lnTo>
                    <a:pt x="1" y="611"/>
                  </a:lnTo>
                  <a:lnTo>
                    <a:pt x="1" y="730"/>
                  </a:lnTo>
                  <a:cubicBezTo>
                    <a:pt x="1" y="790"/>
                    <a:pt x="1" y="819"/>
                    <a:pt x="60" y="849"/>
                  </a:cubicBezTo>
                  <a:lnTo>
                    <a:pt x="1043" y="1415"/>
                  </a:lnTo>
                  <a:cubicBezTo>
                    <a:pt x="1102" y="1445"/>
                    <a:pt x="1169" y="1459"/>
                    <a:pt x="1233" y="1459"/>
                  </a:cubicBezTo>
                  <a:cubicBezTo>
                    <a:pt x="1296" y="1459"/>
                    <a:pt x="1355" y="1445"/>
                    <a:pt x="1400" y="1415"/>
                  </a:cubicBezTo>
                  <a:lnTo>
                    <a:pt x="2412" y="849"/>
                  </a:lnTo>
                  <a:cubicBezTo>
                    <a:pt x="2442" y="819"/>
                    <a:pt x="2472" y="760"/>
                    <a:pt x="2472" y="730"/>
                  </a:cubicBezTo>
                  <a:lnTo>
                    <a:pt x="2472" y="611"/>
                  </a:lnTo>
                  <a:lnTo>
                    <a:pt x="2383" y="611"/>
                  </a:lnTo>
                  <a:lnTo>
                    <a:pt x="1400" y="45"/>
                  </a:lnTo>
                  <a:cubicBezTo>
                    <a:pt x="1355" y="15"/>
                    <a:pt x="1289" y="1"/>
                    <a:pt x="12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7"/>
            <p:cNvSpPr/>
            <p:nvPr/>
          </p:nvSpPr>
          <p:spPr>
            <a:xfrm>
              <a:off x="3086850" y="1093000"/>
              <a:ext cx="61800" cy="35750"/>
            </a:xfrm>
            <a:custGeom>
              <a:avLst/>
              <a:gdLst/>
              <a:ahLst/>
              <a:cxnLst/>
              <a:rect l="l" t="t" r="r" b="b"/>
              <a:pathLst>
                <a:path w="2472" h="1430" extrusionOk="0">
                  <a:moveTo>
                    <a:pt x="1232" y="1"/>
                  </a:moveTo>
                  <a:cubicBezTo>
                    <a:pt x="1169" y="1"/>
                    <a:pt x="1102" y="15"/>
                    <a:pt x="1043" y="45"/>
                  </a:cubicBezTo>
                  <a:lnTo>
                    <a:pt x="60" y="611"/>
                  </a:lnTo>
                  <a:lnTo>
                    <a:pt x="1" y="611"/>
                  </a:lnTo>
                  <a:lnTo>
                    <a:pt x="1" y="700"/>
                  </a:lnTo>
                  <a:lnTo>
                    <a:pt x="1" y="730"/>
                  </a:lnTo>
                  <a:cubicBezTo>
                    <a:pt x="1" y="760"/>
                    <a:pt x="30" y="790"/>
                    <a:pt x="60" y="819"/>
                  </a:cubicBezTo>
                  <a:lnTo>
                    <a:pt x="1043" y="1385"/>
                  </a:lnTo>
                  <a:cubicBezTo>
                    <a:pt x="1102" y="1415"/>
                    <a:pt x="1169" y="1430"/>
                    <a:pt x="1236" y="1430"/>
                  </a:cubicBezTo>
                  <a:cubicBezTo>
                    <a:pt x="1303" y="1430"/>
                    <a:pt x="1370" y="1415"/>
                    <a:pt x="1430" y="1385"/>
                  </a:cubicBezTo>
                  <a:lnTo>
                    <a:pt x="2412" y="819"/>
                  </a:lnTo>
                  <a:cubicBezTo>
                    <a:pt x="2442" y="790"/>
                    <a:pt x="2472" y="760"/>
                    <a:pt x="2472" y="700"/>
                  </a:cubicBezTo>
                  <a:lnTo>
                    <a:pt x="2472" y="581"/>
                  </a:lnTo>
                  <a:lnTo>
                    <a:pt x="2382" y="581"/>
                  </a:lnTo>
                  <a:lnTo>
                    <a:pt x="1400" y="45"/>
                  </a:lnTo>
                  <a:cubicBezTo>
                    <a:pt x="1355" y="15"/>
                    <a:pt x="1296"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7"/>
            <p:cNvSpPr/>
            <p:nvPr/>
          </p:nvSpPr>
          <p:spPr>
            <a:xfrm>
              <a:off x="3048150" y="1115325"/>
              <a:ext cx="61800" cy="35750"/>
            </a:xfrm>
            <a:custGeom>
              <a:avLst/>
              <a:gdLst/>
              <a:ahLst/>
              <a:cxnLst/>
              <a:rect l="l" t="t" r="r" b="b"/>
              <a:pathLst>
                <a:path w="2472" h="1430" extrusionOk="0">
                  <a:moveTo>
                    <a:pt x="1232" y="1"/>
                  </a:moveTo>
                  <a:cubicBezTo>
                    <a:pt x="1169" y="1"/>
                    <a:pt x="1102" y="16"/>
                    <a:pt x="1042" y="45"/>
                  </a:cubicBezTo>
                  <a:lnTo>
                    <a:pt x="90" y="611"/>
                  </a:lnTo>
                  <a:lnTo>
                    <a:pt x="0" y="611"/>
                  </a:lnTo>
                  <a:lnTo>
                    <a:pt x="0" y="730"/>
                  </a:lnTo>
                  <a:cubicBezTo>
                    <a:pt x="0" y="760"/>
                    <a:pt x="30" y="790"/>
                    <a:pt x="60" y="820"/>
                  </a:cubicBezTo>
                  <a:lnTo>
                    <a:pt x="1072" y="1385"/>
                  </a:lnTo>
                  <a:cubicBezTo>
                    <a:pt x="1117" y="1415"/>
                    <a:pt x="1176" y="1430"/>
                    <a:pt x="1240" y="1430"/>
                  </a:cubicBezTo>
                  <a:cubicBezTo>
                    <a:pt x="1303" y="1430"/>
                    <a:pt x="1370" y="1415"/>
                    <a:pt x="1429" y="1385"/>
                  </a:cubicBezTo>
                  <a:lnTo>
                    <a:pt x="2412" y="820"/>
                  </a:lnTo>
                  <a:cubicBezTo>
                    <a:pt x="2442" y="790"/>
                    <a:pt x="2472" y="760"/>
                    <a:pt x="2472" y="730"/>
                  </a:cubicBezTo>
                  <a:lnTo>
                    <a:pt x="2472" y="611"/>
                  </a:lnTo>
                  <a:lnTo>
                    <a:pt x="2382" y="611"/>
                  </a:lnTo>
                  <a:lnTo>
                    <a:pt x="1400" y="45"/>
                  </a:lnTo>
                  <a:cubicBezTo>
                    <a:pt x="1355" y="16"/>
                    <a:pt x="1295"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7"/>
            <p:cNvSpPr/>
            <p:nvPr/>
          </p:nvSpPr>
          <p:spPr>
            <a:xfrm>
              <a:off x="3009450" y="1137650"/>
              <a:ext cx="61800" cy="35775"/>
            </a:xfrm>
            <a:custGeom>
              <a:avLst/>
              <a:gdLst/>
              <a:ahLst/>
              <a:cxnLst/>
              <a:rect l="l" t="t" r="r" b="b"/>
              <a:pathLst>
                <a:path w="2472" h="1431" extrusionOk="0">
                  <a:moveTo>
                    <a:pt x="1232" y="1"/>
                  </a:moveTo>
                  <a:cubicBezTo>
                    <a:pt x="1169" y="1"/>
                    <a:pt x="1102" y="16"/>
                    <a:pt x="1042" y="46"/>
                  </a:cubicBezTo>
                  <a:lnTo>
                    <a:pt x="89" y="611"/>
                  </a:lnTo>
                  <a:lnTo>
                    <a:pt x="0" y="611"/>
                  </a:lnTo>
                  <a:lnTo>
                    <a:pt x="0" y="730"/>
                  </a:lnTo>
                  <a:cubicBezTo>
                    <a:pt x="0" y="760"/>
                    <a:pt x="30" y="790"/>
                    <a:pt x="60" y="820"/>
                  </a:cubicBezTo>
                  <a:lnTo>
                    <a:pt x="1072" y="1385"/>
                  </a:lnTo>
                  <a:cubicBezTo>
                    <a:pt x="1117" y="1415"/>
                    <a:pt x="1176" y="1430"/>
                    <a:pt x="1239" y="1430"/>
                  </a:cubicBezTo>
                  <a:cubicBezTo>
                    <a:pt x="1303" y="1430"/>
                    <a:pt x="1370" y="1415"/>
                    <a:pt x="1429" y="1385"/>
                  </a:cubicBezTo>
                  <a:lnTo>
                    <a:pt x="2412" y="820"/>
                  </a:lnTo>
                  <a:cubicBezTo>
                    <a:pt x="2441" y="790"/>
                    <a:pt x="2471" y="760"/>
                    <a:pt x="2471" y="730"/>
                  </a:cubicBezTo>
                  <a:lnTo>
                    <a:pt x="2471" y="611"/>
                  </a:lnTo>
                  <a:lnTo>
                    <a:pt x="2382" y="611"/>
                  </a:lnTo>
                  <a:lnTo>
                    <a:pt x="1399" y="46"/>
                  </a:lnTo>
                  <a:cubicBezTo>
                    <a:pt x="1355" y="16"/>
                    <a:pt x="1295"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7"/>
            <p:cNvSpPr/>
            <p:nvPr/>
          </p:nvSpPr>
          <p:spPr>
            <a:xfrm>
              <a:off x="2970725" y="1160000"/>
              <a:ext cx="61825" cy="36500"/>
            </a:xfrm>
            <a:custGeom>
              <a:avLst/>
              <a:gdLst/>
              <a:ahLst/>
              <a:cxnLst/>
              <a:rect l="l" t="t" r="r" b="b"/>
              <a:pathLst>
                <a:path w="2473" h="1460" extrusionOk="0">
                  <a:moveTo>
                    <a:pt x="1233" y="0"/>
                  </a:moveTo>
                  <a:cubicBezTo>
                    <a:pt x="1169" y="0"/>
                    <a:pt x="1102" y="15"/>
                    <a:pt x="1043" y="45"/>
                  </a:cubicBezTo>
                  <a:lnTo>
                    <a:pt x="90" y="611"/>
                  </a:lnTo>
                  <a:lnTo>
                    <a:pt x="1" y="611"/>
                  </a:lnTo>
                  <a:lnTo>
                    <a:pt x="1" y="730"/>
                  </a:lnTo>
                  <a:cubicBezTo>
                    <a:pt x="1" y="759"/>
                    <a:pt x="31" y="789"/>
                    <a:pt x="60" y="819"/>
                  </a:cubicBezTo>
                  <a:lnTo>
                    <a:pt x="1073" y="1414"/>
                  </a:lnTo>
                  <a:cubicBezTo>
                    <a:pt x="1117" y="1444"/>
                    <a:pt x="1177" y="1459"/>
                    <a:pt x="1240" y="1459"/>
                  </a:cubicBezTo>
                  <a:cubicBezTo>
                    <a:pt x="1303" y="1459"/>
                    <a:pt x="1370" y="1444"/>
                    <a:pt x="1430" y="1414"/>
                  </a:cubicBezTo>
                  <a:lnTo>
                    <a:pt x="2412" y="819"/>
                  </a:lnTo>
                  <a:cubicBezTo>
                    <a:pt x="2472" y="789"/>
                    <a:pt x="2472" y="759"/>
                    <a:pt x="2472" y="730"/>
                  </a:cubicBezTo>
                  <a:lnTo>
                    <a:pt x="2472" y="611"/>
                  </a:lnTo>
                  <a:lnTo>
                    <a:pt x="2383" y="611"/>
                  </a:lnTo>
                  <a:lnTo>
                    <a:pt x="1400" y="45"/>
                  </a:lnTo>
                  <a:cubicBezTo>
                    <a:pt x="1355" y="15"/>
                    <a:pt x="1296"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7"/>
            <p:cNvSpPr/>
            <p:nvPr/>
          </p:nvSpPr>
          <p:spPr>
            <a:xfrm>
              <a:off x="2932025" y="1182325"/>
              <a:ext cx="61800" cy="36500"/>
            </a:xfrm>
            <a:custGeom>
              <a:avLst/>
              <a:gdLst/>
              <a:ahLst/>
              <a:cxnLst/>
              <a:rect l="l" t="t" r="r" b="b"/>
              <a:pathLst>
                <a:path w="2472" h="1460" extrusionOk="0">
                  <a:moveTo>
                    <a:pt x="1236" y="0"/>
                  </a:moveTo>
                  <a:cubicBezTo>
                    <a:pt x="1169" y="0"/>
                    <a:pt x="1102" y="15"/>
                    <a:pt x="1043" y="45"/>
                  </a:cubicBezTo>
                  <a:lnTo>
                    <a:pt x="90" y="611"/>
                  </a:lnTo>
                  <a:lnTo>
                    <a:pt x="1" y="611"/>
                  </a:lnTo>
                  <a:lnTo>
                    <a:pt x="1" y="730"/>
                  </a:lnTo>
                  <a:cubicBezTo>
                    <a:pt x="1" y="760"/>
                    <a:pt x="30" y="819"/>
                    <a:pt x="60" y="849"/>
                  </a:cubicBezTo>
                  <a:lnTo>
                    <a:pt x="1072" y="1415"/>
                  </a:lnTo>
                  <a:cubicBezTo>
                    <a:pt x="1117" y="1444"/>
                    <a:pt x="1177" y="1459"/>
                    <a:pt x="1240" y="1459"/>
                  </a:cubicBezTo>
                  <a:cubicBezTo>
                    <a:pt x="1303" y="1459"/>
                    <a:pt x="1370" y="1444"/>
                    <a:pt x="1430" y="1415"/>
                  </a:cubicBezTo>
                  <a:lnTo>
                    <a:pt x="2412" y="849"/>
                  </a:lnTo>
                  <a:cubicBezTo>
                    <a:pt x="2472" y="819"/>
                    <a:pt x="2472" y="760"/>
                    <a:pt x="2472" y="730"/>
                  </a:cubicBezTo>
                  <a:lnTo>
                    <a:pt x="2472" y="611"/>
                  </a:lnTo>
                  <a:lnTo>
                    <a:pt x="2382" y="611"/>
                  </a:lnTo>
                  <a:lnTo>
                    <a:pt x="1430" y="45"/>
                  </a:lnTo>
                  <a:cubicBezTo>
                    <a:pt x="1370" y="15"/>
                    <a:pt x="1303" y="0"/>
                    <a:pt x="1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7"/>
            <p:cNvSpPr/>
            <p:nvPr/>
          </p:nvSpPr>
          <p:spPr>
            <a:xfrm>
              <a:off x="2893325" y="1205200"/>
              <a:ext cx="62550" cy="35950"/>
            </a:xfrm>
            <a:custGeom>
              <a:avLst/>
              <a:gdLst/>
              <a:ahLst/>
              <a:cxnLst/>
              <a:rect l="l" t="t" r="r" b="b"/>
              <a:pathLst>
                <a:path w="2502" h="1438" extrusionOk="0">
                  <a:moveTo>
                    <a:pt x="1240" y="1"/>
                  </a:moveTo>
                  <a:cubicBezTo>
                    <a:pt x="1176" y="1"/>
                    <a:pt x="1117" y="8"/>
                    <a:pt x="1072" y="23"/>
                  </a:cubicBezTo>
                  <a:lnTo>
                    <a:pt x="90" y="619"/>
                  </a:lnTo>
                  <a:lnTo>
                    <a:pt x="0" y="619"/>
                  </a:lnTo>
                  <a:lnTo>
                    <a:pt x="0" y="708"/>
                  </a:lnTo>
                  <a:cubicBezTo>
                    <a:pt x="0" y="768"/>
                    <a:pt x="30" y="797"/>
                    <a:pt x="60" y="827"/>
                  </a:cubicBezTo>
                  <a:lnTo>
                    <a:pt x="1072" y="1393"/>
                  </a:lnTo>
                  <a:cubicBezTo>
                    <a:pt x="1117" y="1423"/>
                    <a:pt x="1184" y="1438"/>
                    <a:pt x="1251" y="1438"/>
                  </a:cubicBezTo>
                  <a:cubicBezTo>
                    <a:pt x="1318" y="1438"/>
                    <a:pt x="1385" y="1423"/>
                    <a:pt x="1429" y="1393"/>
                  </a:cubicBezTo>
                  <a:lnTo>
                    <a:pt x="2412" y="827"/>
                  </a:lnTo>
                  <a:cubicBezTo>
                    <a:pt x="2472" y="797"/>
                    <a:pt x="2501" y="768"/>
                    <a:pt x="2472" y="708"/>
                  </a:cubicBezTo>
                  <a:lnTo>
                    <a:pt x="2472" y="589"/>
                  </a:lnTo>
                  <a:lnTo>
                    <a:pt x="2382" y="589"/>
                  </a:lnTo>
                  <a:lnTo>
                    <a:pt x="1429" y="23"/>
                  </a:lnTo>
                  <a:cubicBezTo>
                    <a:pt x="1370" y="8"/>
                    <a:pt x="1303" y="1"/>
                    <a:pt x="1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7"/>
            <p:cNvSpPr/>
            <p:nvPr/>
          </p:nvSpPr>
          <p:spPr>
            <a:xfrm>
              <a:off x="3222325" y="1059500"/>
              <a:ext cx="62550" cy="35750"/>
            </a:xfrm>
            <a:custGeom>
              <a:avLst/>
              <a:gdLst/>
              <a:ahLst/>
              <a:cxnLst/>
              <a:rect l="l" t="t" r="r" b="b"/>
              <a:pathLst>
                <a:path w="2502" h="1430" extrusionOk="0">
                  <a:moveTo>
                    <a:pt x="1251" y="1"/>
                  </a:moveTo>
                  <a:cubicBezTo>
                    <a:pt x="1184" y="1"/>
                    <a:pt x="1117" y="16"/>
                    <a:pt x="1072" y="45"/>
                  </a:cubicBezTo>
                  <a:lnTo>
                    <a:pt x="90" y="611"/>
                  </a:lnTo>
                  <a:lnTo>
                    <a:pt x="0" y="611"/>
                  </a:lnTo>
                  <a:lnTo>
                    <a:pt x="0" y="700"/>
                  </a:lnTo>
                  <a:lnTo>
                    <a:pt x="0" y="730"/>
                  </a:lnTo>
                  <a:cubicBezTo>
                    <a:pt x="30" y="760"/>
                    <a:pt x="30" y="790"/>
                    <a:pt x="90" y="819"/>
                  </a:cubicBezTo>
                  <a:lnTo>
                    <a:pt x="1072" y="1385"/>
                  </a:lnTo>
                  <a:cubicBezTo>
                    <a:pt x="1132" y="1415"/>
                    <a:pt x="1199" y="1430"/>
                    <a:pt x="1262" y="1430"/>
                  </a:cubicBezTo>
                  <a:cubicBezTo>
                    <a:pt x="1325" y="1430"/>
                    <a:pt x="1385" y="1415"/>
                    <a:pt x="1430" y="1385"/>
                  </a:cubicBezTo>
                  <a:lnTo>
                    <a:pt x="2412" y="819"/>
                  </a:lnTo>
                  <a:cubicBezTo>
                    <a:pt x="2472" y="790"/>
                    <a:pt x="2501" y="760"/>
                    <a:pt x="2501" y="700"/>
                  </a:cubicBezTo>
                  <a:lnTo>
                    <a:pt x="2501" y="611"/>
                  </a:lnTo>
                  <a:lnTo>
                    <a:pt x="2412" y="611"/>
                  </a:lnTo>
                  <a:lnTo>
                    <a:pt x="1430" y="45"/>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7"/>
            <p:cNvSpPr/>
            <p:nvPr/>
          </p:nvSpPr>
          <p:spPr>
            <a:xfrm>
              <a:off x="3183625" y="1081825"/>
              <a:ext cx="62550" cy="35775"/>
            </a:xfrm>
            <a:custGeom>
              <a:avLst/>
              <a:gdLst/>
              <a:ahLst/>
              <a:cxnLst/>
              <a:rect l="l" t="t" r="r" b="b"/>
              <a:pathLst>
                <a:path w="2502" h="1431" extrusionOk="0">
                  <a:moveTo>
                    <a:pt x="1251" y="1"/>
                  </a:moveTo>
                  <a:cubicBezTo>
                    <a:pt x="1184" y="1"/>
                    <a:pt x="1117" y="16"/>
                    <a:pt x="1072" y="46"/>
                  </a:cubicBezTo>
                  <a:lnTo>
                    <a:pt x="89" y="611"/>
                  </a:lnTo>
                  <a:lnTo>
                    <a:pt x="0" y="611"/>
                  </a:lnTo>
                  <a:lnTo>
                    <a:pt x="0" y="730"/>
                  </a:lnTo>
                  <a:cubicBezTo>
                    <a:pt x="30" y="760"/>
                    <a:pt x="30" y="790"/>
                    <a:pt x="89" y="820"/>
                  </a:cubicBezTo>
                  <a:lnTo>
                    <a:pt x="1072" y="1385"/>
                  </a:lnTo>
                  <a:cubicBezTo>
                    <a:pt x="1132" y="1415"/>
                    <a:pt x="1199" y="1430"/>
                    <a:pt x="1262" y="1430"/>
                  </a:cubicBezTo>
                  <a:cubicBezTo>
                    <a:pt x="1325" y="1430"/>
                    <a:pt x="1385" y="1415"/>
                    <a:pt x="1429" y="1385"/>
                  </a:cubicBezTo>
                  <a:lnTo>
                    <a:pt x="2442" y="820"/>
                  </a:lnTo>
                  <a:cubicBezTo>
                    <a:pt x="2471" y="790"/>
                    <a:pt x="2501" y="760"/>
                    <a:pt x="2501" y="730"/>
                  </a:cubicBezTo>
                  <a:lnTo>
                    <a:pt x="2501" y="611"/>
                  </a:lnTo>
                  <a:lnTo>
                    <a:pt x="2412" y="611"/>
                  </a:lnTo>
                  <a:lnTo>
                    <a:pt x="1429" y="46"/>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7"/>
            <p:cNvSpPr/>
            <p:nvPr/>
          </p:nvSpPr>
          <p:spPr>
            <a:xfrm>
              <a:off x="3145650" y="1104175"/>
              <a:ext cx="61800" cy="36500"/>
            </a:xfrm>
            <a:custGeom>
              <a:avLst/>
              <a:gdLst/>
              <a:ahLst/>
              <a:cxnLst/>
              <a:rect l="l" t="t" r="r" b="b"/>
              <a:pathLst>
                <a:path w="2472" h="1460" extrusionOk="0">
                  <a:moveTo>
                    <a:pt x="1221" y="0"/>
                  </a:moveTo>
                  <a:cubicBezTo>
                    <a:pt x="1154" y="0"/>
                    <a:pt x="1087" y="15"/>
                    <a:pt x="1043" y="45"/>
                  </a:cubicBezTo>
                  <a:lnTo>
                    <a:pt x="60" y="611"/>
                  </a:lnTo>
                  <a:lnTo>
                    <a:pt x="1" y="611"/>
                  </a:lnTo>
                  <a:lnTo>
                    <a:pt x="1" y="730"/>
                  </a:lnTo>
                  <a:cubicBezTo>
                    <a:pt x="1" y="759"/>
                    <a:pt x="1" y="789"/>
                    <a:pt x="60" y="819"/>
                  </a:cubicBezTo>
                  <a:lnTo>
                    <a:pt x="1043" y="1414"/>
                  </a:lnTo>
                  <a:cubicBezTo>
                    <a:pt x="1102" y="1444"/>
                    <a:pt x="1169" y="1459"/>
                    <a:pt x="1233" y="1459"/>
                  </a:cubicBezTo>
                  <a:cubicBezTo>
                    <a:pt x="1296" y="1459"/>
                    <a:pt x="1355" y="1444"/>
                    <a:pt x="1400" y="1414"/>
                  </a:cubicBezTo>
                  <a:lnTo>
                    <a:pt x="2412" y="819"/>
                  </a:lnTo>
                  <a:cubicBezTo>
                    <a:pt x="2442" y="789"/>
                    <a:pt x="2472" y="759"/>
                    <a:pt x="2472" y="730"/>
                  </a:cubicBezTo>
                  <a:lnTo>
                    <a:pt x="2472" y="611"/>
                  </a:lnTo>
                  <a:lnTo>
                    <a:pt x="2383" y="611"/>
                  </a:lnTo>
                  <a:lnTo>
                    <a:pt x="1400" y="45"/>
                  </a:lnTo>
                  <a:cubicBezTo>
                    <a:pt x="1355" y="15"/>
                    <a:pt x="1288" y="0"/>
                    <a:pt x="1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7"/>
            <p:cNvSpPr/>
            <p:nvPr/>
          </p:nvSpPr>
          <p:spPr>
            <a:xfrm>
              <a:off x="3106950" y="1126500"/>
              <a:ext cx="61800" cy="36500"/>
            </a:xfrm>
            <a:custGeom>
              <a:avLst/>
              <a:gdLst/>
              <a:ahLst/>
              <a:cxnLst/>
              <a:rect l="l" t="t" r="r" b="b"/>
              <a:pathLst>
                <a:path w="2472" h="1460" extrusionOk="0">
                  <a:moveTo>
                    <a:pt x="1232" y="0"/>
                  </a:moveTo>
                  <a:cubicBezTo>
                    <a:pt x="1169" y="0"/>
                    <a:pt x="1102" y="15"/>
                    <a:pt x="1043" y="45"/>
                  </a:cubicBezTo>
                  <a:lnTo>
                    <a:pt x="60" y="611"/>
                  </a:lnTo>
                  <a:lnTo>
                    <a:pt x="0" y="611"/>
                  </a:lnTo>
                  <a:lnTo>
                    <a:pt x="0" y="730"/>
                  </a:lnTo>
                  <a:cubicBezTo>
                    <a:pt x="0" y="760"/>
                    <a:pt x="30" y="819"/>
                    <a:pt x="60" y="849"/>
                  </a:cubicBezTo>
                  <a:lnTo>
                    <a:pt x="1043" y="1415"/>
                  </a:lnTo>
                  <a:cubicBezTo>
                    <a:pt x="1102" y="1444"/>
                    <a:pt x="1169" y="1459"/>
                    <a:pt x="1236" y="1459"/>
                  </a:cubicBezTo>
                  <a:cubicBezTo>
                    <a:pt x="1303" y="1459"/>
                    <a:pt x="1370" y="1444"/>
                    <a:pt x="1430" y="1415"/>
                  </a:cubicBezTo>
                  <a:lnTo>
                    <a:pt x="2412" y="849"/>
                  </a:lnTo>
                  <a:cubicBezTo>
                    <a:pt x="2442" y="819"/>
                    <a:pt x="2472" y="760"/>
                    <a:pt x="2472" y="730"/>
                  </a:cubicBezTo>
                  <a:lnTo>
                    <a:pt x="2472" y="611"/>
                  </a:lnTo>
                  <a:lnTo>
                    <a:pt x="2382" y="611"/>
                  </a:lnTo>
                  <a:lnTo>
                    <a:pt x="1400" y="45"/>
                  </a:lnTo>
                  <a:cubicBezTo>
                    <a:pt x="1355" y="15"/>
                    <a:pt x="1296" y="0"/>
                    <a:pt x="1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7"/>
            <p:cNvSpPr/>
            <p:nvPr/>
          </p:nvSpPr>
          <p:spPr>
            <a:xfrm>
              <a:off x="3068250" y="1149375"/>
              <a:ext cx="61800" cy="35950"/>
            </a:xfrm>
            <a:custGeom>
              <a:avLst/>
              <a:gdLst/>
              <a:ahLst/>
              <a:cxnLst/>
              <a:rect l="l" t="t" r="r" b="b"/>
              <a:pathLst>
                <a:path w="2472" h="1438" extrusionOk="0">
                  <a:moveTo>
                    <a:pt x="1232" y="1"/>
                  </a:moveTo>
                  <a:cubicBezTo>
                    <a:pt x="1169" y="1"/>
                    <a:pt x="1102" y="8"/>
                    <a:pt x="1042" y="23"/>
                  </a:cubicBezTo>
                  <a:lnTo>
                    <a:pt x="60" y="589"/>
                  </a:lnTo>
                  <a:lnTo>
                    <a:pt x="0" y="589"/>
                  </a:lnTo>
                  <a:lnTo>
                    <a:pt x="0" y="708"/>
                  </a:lnTo>
                  <a:cubicBezTo>
                    <a:pt x="0" y="768"/>
                    <a:pt x="30" y="797"/>
                    <a:pt x="60" y="827"/>
                  </a:cubicBezTo>
                  <a:lnTo>
                    <a:pt x="1042" y="1393"/>
                  </a:lnTo>
                  <a:cubicBezTo>
                    <a:pt x="1102" y="1423"/>
                    <a:pt x="1169" y="1438"/>
                    <a:pt x="1236" y="1438"/>
                  </a:cubicBezTo>
                  <a:cubicBezTo>
                    <a:pt x="1303" y="1438"/>
                    <a:pt x="1370" y="1423"/>
                    <a:pt x="1429" y="1393"/>
                  </a:cubicBezTo>
                  <a:lnTo>
                    <a:pt x="2412" y="827"/>
                  </a:lnTo>
                  <a:cubicBezTo>
                    <a:pt x="2442" y="797"/>
                    <a:pt x="2471" y="738"/>
                    <a:pt x="2471" y="708"/>
                  </a:cubicBezTo>
                  <a:lnTo>
                    <a:pt x="2471" y="589"/>
                  </a:lnTo>
                  <a:lnTo>
                    <a:pt x="2382" y="589"/>
                  </a:lnTo>
                  <a:lnTo>
                    <a:pt x="1400" y="23"/>
                  </a:lnTo>
                  <a:cubicBezTo>
                    <a:pt x="1355" y="8"/>
                    <a:pt x="1295"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7"/>
            <p:cNvSpPr/>
            <p:nvPr/>
          </p:nvSpPr>
          <p:spPr>
            <a:xfrm>
              <a:off x="3029525" y="1171900"/>
              <a:ext cx="61825" cy="35750"/>
            </a:xfrm>
            <a:custGeom>
              <a:avLst/>
              <a:gdLst/>
              <a:ahLst/>
              <a:cxnLst/>
              <a:rect l="l" t="t" r="r" b="b"/>
              <a:pathLst>
                <a:path w="2473" h="1430" extrusionOk="0">
                  <a:moveTo>
                    <a:pt x="1233" y="1"/>
                  </a:moveTo>
                  <a:cubicBezTo>
                    <a:pt x="1170" y="1"/>
                    <a:pt x="1103" y="15"/>
                    <a:pt x="1043" y="45"/>
                  </a:cubicBezTo>
                  <a:lnTo>
                    <a:pt x="90" y="611"/>
                  </a:lnTo>
                  <a:lnTo>
                    <a:pt x="1" y="611"/>
                  </a:lnTo>
                  <a:lnTo>
                    <a:pt x="1" y="700"/>
                  </a:lnTo>
                  <a:lnTo>
                    <a:pt x="1" y="730"/>
                  </a:lnTo>
                  <a:cubicBezTo>
                    <a:pt x="1" y="760"/>
                    <a:pt x="31" y="790"/>
                    <a:pt x="60" y="819"/>
                  </a:cubicBezTo>
                  <a:lnTo>
                    <a:pt x="1073" y="1385"/>
                  </a:lnTo>
                  <a:cubicBezTo>
                    <a:pt x="1117" y="1415"/>
                    <a:pt x="1177" y="1430"/>
                    <a:pt x="1240" y="1430"/>
                  </a:cubicBezTo>
                  <a:cubicBezTo>
                    <a:pt x="1304" y="1430"/>
                    <a:pt x="1371" y="1415"/>
                    <a:pt x="1430" y="1385"/>
                  </a:cubicBezTo>
                  <a:lnTo>
                    <a:pt x="2413" y="819"/>
                  </a:lnTo>
                  <a:cubicBezTo>
                    <a:pt x="2442" y="790"/>
                    <a:pt x="2472" y="760"/>
                    <a:pt x="2472" y="700"/>
                  </a:cubicBezTo>
                  <a:lnTo>
                    <a:pt x="2472" y="581"/>
                  </a:lnTo>
                  <a:lnTo>
                    <a:pt x="2383" y="581"/>
                  </a:lnTo>
                  <a:lnTo>
                    <a:pt x="1400" y="45"/>
                  </a:lnTo>
                  <a:cubicBezTo>
                    <a:pt x="1356" y="15"/>
                    <a:pt x="1296" y="1"/>
                    <a:pt x="1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7"/>
            <p:cNvSpPr/>
            <p:nvPr/>
          </p:nvSpPr>
          <p:spPr>
            <a:xfrm>
              <a:off x="2990825" y="1194225"/>
              <a:ext cx="61800" cy="35750"/>
            </a:xfrm>
            <a:custGeom>
              <a:avLst/>
              <a:gdLst/>
              <a:ahLst/>
              <a:cxnLst/>
              <a:rect l="l" t="t" r="r" b="b"/>
              <a:pathLst>
                <a:path w="2472" h="1430" extrusionOk="0">
                  <a:moveTo>
                    <a:pt x="1233" y="1"/>
                  </a:moveTo>
                  <a:cubicBezTo>
                    <a:pt x="1169" y="1"/>
                    <a:pt x="1102" y="16"/>
                    <a:pt x="1043" y="45"/>
                  </a:cubicBezTo>
                  <a:lnTo>
                    <a:pt x="90" y="611"/>
                  </a:lnTo>
                  <a:lnTo>
                    <a:pt x="1" y="611"/>
                  </a:lnTo>
                  <a:lnTo>
                    <a:pt x="1" y="730"/>
                  </a:lnTo>
                  <a:cubicBezTo>
                    <a:pt x="1" y="760"/>
                    <a:pt x="30" y="790"/>
                    <a:pt x="60" y="820"/>
                  </a:cubicBezTo>
                  <a:lnTo>
                    <a:pt x="1073" y="1385"/>
                  </a:lnTo>
                  <a:cubicBezTo>
                    <a:pt x="1117" y="1415"/>
                    <a:pt x="1177" y="1430"/>
                    <a:pt x="1240" y="1430"/>
                  </a:cubicBezTo>
                  <a:cubicBezTo>
                    <a:pt x="1303" y="1430"/>
                    <a:pt x="1370" y="1415"/>
                    <a:pt x="1430" y="1385"/>
                  </a:cubicBezTo>
                  <a:lnTo>
                    <a:pt x="2412" y="820"/>
                  </a:lnTo>
                  <a:cubicBezTo>
                    <a:pt x="2472" y="790"/>
                    <a:pt x="2472" y="760"/>
                    <a:pt x="2472" y="730"/>
                  </a:cubicBezTo>
                  <a:lnTo>
                    <a:pt x="2472" y="611"/>
                  </a:lnTo>
                  <a:lnTo>
                    <a:pt x="2383" y="611"/>
                  </a:lnTo>
                  <a:lnTo>
                    <a:pt x="1400" y="45"/>
                  </a:lnTo>
                  <a:cubicBezTo>
                    <a:pt x="1355" y="16"/>
                    <a:pt x="1296" y="1"/>
                    <a:pt x="1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7"/>
            <p:cNvSpPr/>
            <p:nvPr/>
          </p:nvSpPr>
          <p:spPr>
            <a:xfrm>
              <a:off x="2952125" y="1216575"/>
              <a:ext cx="61800" cy="35750"/>
            </a:xfrm>
            <a:custGeom>
              <a:avLst/>
              <a:gdLst/>
              <a:ahLst/>
              <a:cxnLst/>
              <a:rect l="l" t="t" r="r" b="b"/>
              <a:pathLst>
                <a:path w="2472" h="1430" extrusionOk="0">
                  <a:moveTo>
                    <a:pt x="1236" y="0"/>
                  </a:moveTo>
                  <a:cubicBezTo>
                    <a:pt x="1169" y="0"/>
                    <a:pt x="1102" y="15"/>
                    <a:pt x="1043" y="45"/>
                  </a:cubicBezTo>
                  <a:lnTo>
                    <a:pt x="90" y="610"/>
                  </a:lnTo>
                  <a:lnTo>
                    <a:pt x="0" y="610"/>
                  </a:lnTo>
                  <a:lnTo>
                    <a:pt x="0" y="729"/>
                  </a:lnTo>
                  <a:cubicBezTo>
                    <a:pt x="0" y="759"/>
                    <a:pt x="30" y="789"/>
                    <a:pt x="60" y="819"/>
                  </a:cubicBezTo>
                  <a:lnTo>
                    <a:pt x="1072" y="1385"/>
                  </a:lnTo>
                  <a:cubicBezTo>
                    <a:pt x="1117" y="1414"/>
                    <a:pt x="1176" y="1429"/>
                    <a:pt x="1240" y="1429"/>
                  </a:cubicBezTo>
                  <a:cubicBezTo>
                    <a:pt x="1303" y="1429"/>
                    <a:pt x="1370" y="1414"/>
                    <a:pt x="1430" y="1385"/>
                  </a:cubicBezTo>
                  <a:lnTo>
                    <a:pt x="2412" y="819"/>
                  </a:lnTo>
                  <a:cubicBezTo>
                    <a:pt x="2472" y="789"/>
                    <a:pt x="2472" y="759"/>
                    <a:pt x="2472" y="729"/>
                  </a:cubicBezTo>
                  <a:lnTo>
                    <a:pt x="2472" y="610"/>
                  </a:lnTo>
                  <a:lnTo>
                    <a:pt x="2382" y="610"/>
                  </a:lnTo>
                  <a:lnTo>
                    <a:pt x="1430" y="45"/>
                  </a:lnTo>
                  <a:cubicBezTo>
                    <a:pt x="1370" y="15"/>
                    <a:pt x="1303" y="0"/>
                    <a:pt x="1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7"/>
            <p:cNvSpPr/>
            <p:nvPr/>
          </p:nvSpPr>
          <p:spPr>
            <a:xfrm>
              <a:off x="2913425" y="1238900"/>
              <a:ext cx="61800" cy="36500"/>
            </a:xfrm>
            <a:custGeom>
              <a:avLst/>
              <a:gdLst/>
              <a:ahLst/>
              <a:cxnLst/>
              <a:rect l="l" t="t" r="r" b="b"/>
              <a:pathLst>
                <a:path w="2472" h="1460" extrusionOk="0">
                  <a:moveTo>
                    <a:pt x="1240" y="0"/>
                  </a:moveTo>
                  <a:cubicBezTo>
                    <a:pt x="1176" y="0"/>
                    <a:pt x="1117" y="15"/>
                    <a:pt x="1072" y="45"/>
                  </a:cubicBezTo>
                  <a:lnTo>
                    <a:pt x="89" y="611"/>
                  </a:lnTo>
                  <a:lnTo>
                    <a:pt x="0" y="611"/>
                  </a:lnTo>
                  <a:lnTo>
                    <a:pt x="0" y="730"/>
                  </a:lnTo>
                  <a:cubicBezTo>
                    <a:pt x="0" y="759"/>
                    <a:pt x="30" y="819"/>
                    <a:pt x="60" y="819"/>
                  </a:cubicBezTo>
                  <a:lnTo>
                    <a:pt x="1072" y="1415"/>
                  </a:lnTo>
                  <a:cubicBezTo>
                    <a:pt x="1117" y="1444"/>
                    <a:pt x="1184" y="1459"/>
                    <a:pt x="1251" y="1459"/>
                  </a:cubicBezTo>
                  <a:cubicBezTo>
                    <a:pt x="1318" y="1459"/>
                    <a:pt x="1385" y="1444"/>
                    <a:pt x="1429" y="1415"/>
                  </a:cubicBezTo>
                  <a:lnTo>
                    <a:pt x="2412" y="819"/>
                  </a:lnTo>
                  <a:cubicBezTo>
                    <a:pt x="2471" y="789"/>
                    <a:pt x="2471" y="759"/>
                    <a:pt x="2471" y="730"/>
                  </a:cubicBezTo>
                  <a:lnTo>
                    <a:pt x="2471" y="611"/>
                  </a:lnTo>
                  <a:lnTo>
                    <a:pt x="2382" y="611"/>
                  </a:lnTo>
                  <a:lnTo>
                    <a:pt x="1429" y="45"/>
                  </a:lnTo>
                  <a:cubicBezTo>
                    <a:pt x="1370" y="15"/>
                    <a:pt x="1303" y="0"/>
                    <a:pt x="1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7"/>
            <p:cNvSpPr/>
            <p:nvPr/>
          </p:nvSpPr>
          <p:spPr>
            <a:xfrm>
              <a:off x="3322075" y="1046850"/>
              <a:ext cx="62550" cy="35750"/>
            </a:xfrm>
            <a:custGeom>
              <a:avLst/>
              <a:gdLst/>
              <a:ahLst/>
              <a:cxnLst/>
              <a:rect l="l" t="t" r="r" b="b"/>
              <a:pathLst>
                <a:path w="2502" h="1430" extrusionOk="0">
                  <a:moveTo>
                    <a:pt x="1239" y="1"/>
                  </a:moveTo>
                  <a:cubicBezTo>
                    <a:pt x="1176" y="1"/>
                    <a:pt x="1117" y="15"/>
                    <a:pt x="1072" y="45"/>
                  </a:cubicBezTo>
                  <a:lnTo>
                    <a:pt x="89" y="611"/>
                  </a:lnTo>
                  <a:lnTo>
                    <a:pt x="0" y="611"/>
                  </a:lnTo>
                  <a:lnTo>
                    <a:pt x="0" y="700"/>
                  </a:lnTo>
                  <a:lnTo>
                    <a:pt x="0" y="730"/>
                  </a:lnTo>
                  <a:cubicBezTo>
                    <a:pt x="0" y="760"/>
                    <a:pt x="30" y="790"/>
                    <a:pt x="60" y="819"/>
                  </a:cubicBezTo>
                  <a:lnTo>
                    <a:pt x="1072" y="1385"/>
                  </a:lnTo>
                  <a:cubicBezTo>
                    <a:pt x="1117" y="1415"/>
                    <a:pt x="1184" y="1430"/>
                    <a:pt x="1251" y="1430"/>
                  </a:cubicBezTo>
                  <a:cubicBezTo>
                    <a:pt x="1318" y="1430"/>
                    <a:pt x="1385" y="1415"/>
                    <a:pt x="1429" y="1385"/>
                  </a:cubicBezTo>
                  <a:lnTo>
                    <a:pt x="2412" y="819"/>
                  </a:lnTo>
                  <a:cubicBezTo>
                    <a:pt x="2471" y="790"/>
                    <a:pt x="2501" y="760"/>
                    <a:pt x="2471" y="700"/>
                  </a:cubicBezTo>
                  <a:lnTo>
                    <a:pt x="2471" y="611"/>
                  </a:lnTo>
                  <a:lnTo>
                    <a:pt x="2382" y="611"/>
                  </a:lnTo>
                  <a:lnTo>
                    <a:pt x="1429" y="45"/>
                  </a:lnTo>
                  <a:cubicBezTo>
                    <a:pt x="1370" y="15"/>
                    <a:pt x="1303"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7"/>
            <p:cNvSpPr/>
            <p:nvPr/>
          </p:nvSpPr>
          <p:spPr>
            <a:xfrm>
              <a:off x="3283350" y="1069175"/>
              <a:ext cx="62550" cy="35750"/>
            </a:xfrm>
            <a:custGeom>
              <a:avLst/>
              <a:gdLst/>
              <a:ahLst/>
              <a:cxnLst/>
              <a:rect l="l" t="t" r="r" b="b"/>
              <a:pathLst>
                <a:path w="2502" h="1430" extrusionOk="0">
                  <a:moveTo>
                    <a:pt x="1240" y="1"/>
                  </a:moveTo>
                  <a:cubicBezTo>
                    <a:pt x="1177" y="1"/>
                    <a:pt x="1117" y="16"/>
                    <a:pt x="1073" y="45"/>
                  </a:cubicBezTo>
                  <a:lnTo>
                    <a:pt x="90" y="611"/>
                  </a:lnTo>
                  <a:lnTo>
                    <a:pt x="1" y="611"/>
                  </a:lnTo>
                  <a:lnTo>
                    <a:pt x="1" y="730"/>
                  </a:lnTo>
                  <a:cubicBezTo>
                    <a:pt x="1" y="760"/>
                    <a:pt x="31" y="790"/>
                    <a:pt x="90" y="820"/>
                  </a:cubicBezTo>
                  <a:lnTo>
                    <a:pt x="1073" y="1385"/>
                  </a:lnTo>
                  <a:cubicBezTo>
                    <a:pt x="1117" y="1415"/>
                    <a:pt x="1184" y="1430"/>
                    <a:pt x="1251" y="1430"/>
                  </a:cubicBezTo>
                  <a:cubicBezTo>
                    <a:pt x="1318" y="1430"/>
                    <a:pt x="1385" y="1415"/>
                    <a:pt x="1430" y="1385"/>
                  </a:cubicBezTo>
                  <a:lnTo>
                    <a:pt x="2413" y="820"/>
                  </a:lnTo>
                  <a:cubicBezTo>
                    <a:pt x="2472" y="790"/>
                    <a:pt x="2502" y="760"/>
                    <a:pt x="2502" y="730"/>
                  </a:cubicBezTo>
                  <a:lnTo>
                    <a:pt x="2502" y="611"/>
                  </a:lnTo>
                  <a:lnTo>
                    <a:pt x="2383" y="611"/>
                  </a:lnTo>
                  <a:lnTo>
                    <a:pt x="1430" y="45"/>
                  </a:lnTo>
                  <a:cubicBezTo>
                    <a:pt x="1370" y="16"/>
                    <a:pt x="1303" y="1"/>
                    <a:pt x="1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7"/>
            <p:cNvSpPr/>
            <p:nvPr/>
          </p:nvSpPr>
          <p:spPr>
            <a:xfrm>
              <a:off x="3244650" y="1091500"/>
              <a:ext cx="62550" cy="35950"/>
            </a:xfrm>
            <a:custGeom>
              <a:avLst/>
              <a:gdLst/>
              <a:ahLst/>
              <a:cxnLst/>
              <a:rect l="l" t="t" r="r" b="b"/>
              <a:pathLst>
                <a:path w="2502" h="1438" extrusionOk="0">
                  <a:moveTo>
                    <a:pt x="1240" y="1"/>
                  </a:moveTo>
                  <a:cubicBezTo>
                    <a:pt x="1177" y="1"/>
                    <a:pt x="1117" y="16"/>
                    <a:pt x="1072" y="46"/>
                  </a:cubicBezTo>
                  <a:lnTo>
                    <a:pt x="90" y="611"/>
                  </a:lnTo>
                  <a:lnTo>
                    <a:pt x="1" y="611"/>
                  </a:lnTo>
                  <a:lnTo>
                    <a:pt x="1" y="730"/>
                  </a:lnTo>
                  <a:cubicBezTo>
                    <a:pt x="1" y="760"/>
                    <a:pt x="30" y="790"/>
                    <a:pt x="90" y="820"/>
                  </a:cubicBezTo>
                  <a:lnTo>
                    <a:pt x="1072" y="1415"/>
                  </a:lnTo>
                  <a:cubicBezTo>
                    <a:pt x="1117" y="1430"/>
                    <a:pt x="1184" y="1438"/>
                    <a:pt x="1251" y="1438"/>
                  </a:cubicBezTo>
                  <a:cubicBezTo>
                    <a:pt x="1318" y="1438"/>
                    <a:pt x="1385" y="1430"/>
                    <a:pt x="1430" y="1415"/>
                  </a:cubicBezTo>
                  <a:lnTo>
                    <a:pt x="2412" y="820"/>
                  </a:lnTo>
                  <a:cubicBezTo>
                    <a:pt x="2472" y="790"/>
                    <a:pt x="2502" y="760"/>
                    <a:pt x="2502" y="730"/>
                  </a:cubicBezTo>
                  <a:lnTo>
                    <a:pt x="2502" y="611"/>
                  </a:lnTo>
                  <a:lnTo>
                    <a:pt x="2383" y="611"/>
                  </a:lnTo>
                  <a:lnTo>
                    <a:pt x="1430" y="46"/>
                  </a:lnTo>
                  <a:cubicBezTo>
                    <a:pt x="1370" y="16"/>
                    <a:pt x="1303" y="1"/>
                    <a:pt x="1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7"/>
            <p:cNvSpPr/>
            <p:nvPr/>
          </p:nvSpPr>
          <p:spPr>
            <a:xfrm>
              <a:off x="3205950" y="1113850"/>
              <a:ext cx="62550" cy="36500"/>
            </a:xfrm>
            <a:custGeom>
              <a:avLst/>
              <a:gdLst/>
              <a:ahLst/>
              <a:cxnLst/>
              <a:rect l="l" t="t" r="r" b="b"/>
              <a:pathLst>
                <a:path w="2502" h="1460" extrusionOk="0">
                  <a:moveTo>
                    <a:pt x="1240" y="0"/>
                  </a:moveTo>
                  <a:cubicBezTo>
                    <a:pt x="1176" y="0"/>
                    <a:pt x="1117" y="15"/>
                    <a:pt x="1072" y="45"/>
                  </a:cubicBezTo>
                  <a:lnTo>
                    <a:pt x="90" y="611"/>
                  </a:lnTo>
                  <a:lnTo>
                    <a:pt x="0" y="611"/>
                  </a:lnTo>
                  <a:lnTo>
                    <a:pt x="0" y="730"/>
                  </a:lnTo>
                  <a:cubicBezTo>
                    <a:pt x="0" y="759"/>
                    <a:pt x="30" y="819"/>
                    <a:pt x="90" y="819"/>
                  </a:cubicBezTo>
                  <a:lnTo>
                    <a:pt x="1072" y="1414"/>
                  </a:lnTo>
                  <a:cubicBezTo>
                    <a:pt x="1117" y="1444"/>
                    <a:pt x="1184" y="1459"/>
                    <a:pt x="1251" y="1459"/>
                  </a:cubicBezTo>
                  <a:cubicBezTo>
                    <a:pt x="1318" y="1459"/>
                    <a:pt x="1385" y="1444"/>
                    <a:pt x="1430" y="1414"/>
                  </a:cubicBezTo>
                  <a:lnTo>
                    <a:pt x="2412" y="819"/>
                  </a:lnTo>
                  <a:cubicBezTo>
                    <a:pt x="2472" y="789"/>
                    <a:pt x="2501" y="759"/>
                    <a:pt x="2501" y="730"/>
                  </a:cubicBezTo>
                  <a:lnTo>
                    <a:pt x="2501" y="611"/>
                  </a:lnTo>
                  <a:lnTo>
                    <a:pt x="2412" y="611"/>
                  </a:lnTo>
                  <a:lnTo>
                    <a:pt x="1430" y="45"/>
                  </a:lnTo>
                  <a:cubicBezTo>
                    <a:pt x="1370" y="15"/>
                    <a:pt x="1303" y="0"/>
                    <a:pt x="1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7"/>
            <p:cNvSpPr/>
            <p:nvPr/>
          </p:nvSpPr>
          <p:spPr>
            <a:xfrm>
              <a:off x="3167250" y="1136175"/>
              <a:ext cx="62550" cy="36500"/>
            </a:xfrm>
            <a:custGeom>
              <a:avLst/>
              <a:gdLst/>
              <a:ahLst/>
              <a:cxnLst/>
              <a:rect l="l" t="t" r="r" b="b"/>
              <a:pathLst>
                <a:path w="2502" h="1460" extrusionOk="0">
                  <a:moveTo>
                    <a:pt x="1251" y="0"/>
                  </a:moveTo>
                  <a:cubicBezTo>
                    <a:pt x="1184" y="0"/>
                    <a:pt x="1117" y="15"/>
                    <a:pt x="1072" y="45"/>
                  </a:cubicBezTo>
                  <a:lnTo>
                    <a:pt x="89" y="611"/>
                  </a:lnTo>
                  <a:lnTo>
                    <a:pt x="0" y="611"/>
                  </a:lnTo>
                  <a:lnTo>
                    <a:pt x="0" y="730"/>
                  </a:lnTo>
                  <a:cubicBezTo>
                    <a:pt x="0" y="789"/>
                    <a:pt x="30" y="819"/>
                    <a:pt x="89" y="849"/>
                  </a:cubicBezTo>
                  <a:lnTo>
                    <a:pt x="1072" y="1415"/>
                  </a:lnTo>
                  <a:cubicBezTo>
                    <a:pt x="1117" y="1444"/>
                    <a:pt x="1184" y="1459"/>
                    <a:pt x="1251" y="1459"/>
                  </a:cubicBezTo>
                  <a:cubicBezTo>
                    <a:pt x="1318" y="1459"/>
                    <a:pt x="1385" y="1444"/>
                    <a:pt x="1429" y="1415"/>
                  </a:cubicBezTo>
                  <a:lnTo>
                    <a:pt x="2412" y="849"/>
                  </a:lnTo>
                  <a:cubicBezTo>
                    <a:pt x="2471" y="819"/>
                    <a:pt x="2501" y="760"/>
                    <a:pt x="2501" y="730"/>
                  </a:cubicBezTo>
                  <a:lnTo>
                    <a:pt x="2501" y="611"/>
                  </a:lnTo>
                  <a:lnTo>
                    <a:pt x="2412" y="611"/>
                  </a:lnTo>
                  <a:lnTo>
                    <a:pt x="1429"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7"/>
            <p:cNvSpPr/>
            <p:nvPr/>
          </p:nvSpPr>
          <p:spPr>
            <a:xfrm>
              <a:off x="3128525" y="1159250"/>
              <a:ext cx="62550" cy="35750"/>
            </a:xfrm>
            <a:custGeom>
              <a:avLst/>
              <a:gdLst/>
              <a:ahLst/>
              <a:cxnLst/>
              <a:rect l="l" t="t" r="r" b="b"/>
              <a:pathLst>
                <a:path w="2502" h="1430" extrusionOk="0">
                  <a:moveTo>
                    <a:pt x="1251" y="0"/>
                  </a:moveTo>
                  <a:cubicBezTo>
                    <a:pt x="1184" y="0"/>
                    <a:pt x="1117" y="15"/>
                    <a:pt x="1073" y="45"/>
                  </a:cubicBezTo>
                  <a:lnTo>
                    <a:pt x="90" y="611"/>
                  </a:lnTo>
                  <a:lnTo>
                    <a:pt x="1" y="611"/>
                  </a:lnTo>
                  <a:lnTo>
                    <a:pt x="1" y="700"/>
                  </a:lnTo>
                  <a:lnTo>
                    <a:pt x="1" y="730"/>
                  </a:lnTo>
                  <a:cubicBezTo>
                    <a:pt x="1" y="760"/>
                    <a:pt x="31" y="789"/>
                    <a:pt x="90" y="819"/>
                  </a:cubicBezTo>
                  <a:lnTo>
                    <a:pt x="1073" y="1385"/>
                  </a:lnTo>
                  <a:cubicBezTo>
                    <a:pt x="1117" y="1415"/>
                    <a:pt x="1184" y="1430"/>
                    <a:pt x="1251" y="1430"/>
                  </a:cubicBezTo>
                  <a:cubicBezTo>
                    <a:pt x="1318" y="1430"/>
                    <a:pt x="1385" y="1415"/>
                    <a:pt x="1430" y="1385"/>
                  </a:cubicBezTo>
                  <a:lnTo>
                    <a:pt x="2413" y="819"/>
                  </a:lnTo>
                  <a:cubicBezTo>
                    <a:pt x="2472" y="789"/>
                    <a:pt x="2502" y="760"/>
                    <a:pt x="2502" y="700"/>
                  </a:cubicBezTo>
                  <a:lnTo>
                    <a:pt x="2502" y="581"/>
                  </a:lnTo>
                  <a:lnTo>
                    <a:pt x="2413" y="581"/>
                  </a:lnTo>
                  <a:lnTo>
                    <a:pt x="1430"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7"/>
            <p:cNvSpPr/>
            <p:nvPr/>
          </p:nvSpPr>
          <p:spPr>
            <a:xfrm>
              <a:off x="3089825" y="1181575"/>
              <a:ext cx="62550" cy="35750"/>
            </a:xfrm>
            <a:custGeom>
              <a:avLst/>
              <a:gdLst/>
              <a:ahLst/>
              <a:cxnLst/>
              <a:rect l="l" t="t" r="r" b="b"/>
              <a:pathLst>
                <a:path w="2502" h="1430" extrusionOk="0">
                  <a:moveTo>
                    <a:pt x="1251" y="1"/>
                  </a:moveTo>
                  <a:cubicBezTo>
                    <a:pt x="1184" y="1"/>
                    <a:pt x="1117" y="16"/>
                    <a:pt x="1072" y="45"/>
                  </a:cubicBezTo>
                  <a:lnTo>
                    <a:pt x="90" y="611"/>
                  </a:lnTo>
                  <a:lnTo>
                    <a:pt x="1" y="611"/>
                  </a:lnTo>
                  <a:lnTo>
                    <a:pt x="1" y="700"/>
                  </a:lnTo>
                  <a:lnTo>
                    <a:pt x="1" y="730"/>
                  </a:lnTo>
                  <a:cubicBezTo>
                    <a:pt x="1" y="760"/>
                    <a:pt x="30" y="790"/>
                    <a:pt x="90" y="819"/>
                  </a:cubicBezTo>
                  <a:lnTo>
                    <a:pt x="1072" y="1385"/>
                  </a:lnTo>
                  <a:cubicBezTo>
                    <a:pt x="1132" y="1415"/>
                    <a:pt x="1199" y="1430"/>
                    <a:pt x="1262" y="1430"/>
                  </a:cubicBezTo>
                  <a:cubicBezTo>
                    <a:pt x="1326" y="1430"/>
                    <a:pt x="1385" y="1415"/>
                    <a:pt x="1430" y="1385"/>
                  </a:cubicBezTo>
                  <a:lnTo>
                    <a:pt x="2412" y="819"/>
                  </a:lnTo>
                  <a:cubicBezTo>
                    <a:pt x="2472" y="790"/>
                    <a:pt x="2502" y="760"/>
                    <a:pt x="2502" y="700"/>
                  </a:cubicBezTo>
                  <a:lnTo>
                    <a:pt x="2502" y="611"/>
                  </a:lnTo>
                  <a:lnTo>
                    <a:pt x="2412" y="611"/>
                  </a:lnTo>
                  <a:lnTo>
                    <a:pt x="1430" y="45"/>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7"/>
            <p:cNvSpPr/>
            <p:nvPr/>
          </p:nvSpPr>
          <p:spPr>
            <a:xfrm>
              <a:off x="3051125" y="1203900"/>
              <a:ext cx="62550" cy="35775"/>
            </a:xfrm>
            <a:custGeom>
              <a:avLst/>
              <a:gdLst/>
              <a:ahLst/>
              <a:cxnLst/>
              <a:rect l="l" t="t" r="r" b="b"/>
              <a:pathLst>
                <a:path w="2502" h="1431" extrusionOk="0">
                  <a:moveTo>
                    <a:pt x="1251" y="1"/>
                  </a:moveTo>
                  <a:cubicBezTo>
                    <a:pt x="1184" y="1"/>
                    <a:pt x="1117" y="16"/>
                    <a:pt x="1072" y="46"/>
                  </a:cubicBezTo>
                  <a:lnTo>
                    <a:pt x="90" y="611"/>
                  </a:lnTo>
                  <a:lnTo>
                    <a:pt x="0" y="611"/>
                  </a:lnTo>
                  <a:lnTo>
                    <a:pt x="0" y="730"/>
                  </a:lnTo>
                  <a:cubicBezTo>
                    <a:pt x="30" y="760"/>
                    <a:pt x="30" y="790"/>
                    <a:pt x="90" y="820"/>
                  </a:cubicBezTo>
                  <a:lnTo>
                    <a:pt x="1072" y="1385"/>
                  </a:lnTo>
                  <a:cubicBezTo>
                    <a:pt x="1132" y="1415"/>
                    <a:pt x="1199" y="1430"/>
                    <a:pt x="1262" y="1430"/>
                  </a:cubicBezTo>
                  <a:cubicBezTo>
                    <a:pt x="1325" y="1430"/>
                    <a:pt x="1385" y="1415"/>
                    <a:pt x="1430" y="1385"/>
                  </a:cubicBezTo>
                  <a:lnTo>
                    <a:pt x="2412" y="820"/>
                  </a:lnTo>
                  <a:cubicBezTo>
                    <a:pt x="2472" y="790"/>
                    <a:pt x="2501" y="760"/>
                    <a:pt x="2501" y="730"/>
                  </a:cubicBezTo>
                  <a:lnTo>
                    <a:pt x="2501" y="611"/>
                  </a:lnTo>
                  <a:lnTo>
                    <a:pt x="2412" y="611"/>
                  </a:lnTo>
                  <a:lnTo>
                    <a:pt x="1430" y="46"/>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7"/>
            <p:cNvSpPr/>
            <p:nvPr/>
          </p:nvSpPr>
          <p:spPr>
            <a:xfrm>
              <a:off x="3012425" y="1226250"/>
              <a:ext cx="62550" cy="36500"/>
            </a:xfrm>
            <a:custGeom>
              <a:avLst/>
              <a:gdLst/>
              <a:ahLst/>
              <a:cxnLst/>
              <a:rect l="l" t="t" r="r" b="b"/>
              <a:pathLst>
                <a:path w="2502" h="1460" extrusionOk="0">
                  <a:moveTo>
                    <a:pt x="1251" y="0"/>
                  </a:moveTo>
                  <a:cubicBezTo>
                    <a:pt x="1184" y="0"/>
                    <a:pt x="1117" y="15"/>
                    <a:pt x="1072" y="45"/>
                  </a:cubicBezTo>
                  <a:lnTo>
                    <a:pt x="89" y="610"/>
                  </a:lnTo>
                  <a:lnTo>
                    <a:pt x="0" y="610"/>
                  </a:lnTo>
                  <a:lnTo>
                    <a:pt x="0" y="730"/>
                  </a:lnTo>
                  <a:lnTo>
                    <a:pt x="30" y="730"/>
                  </a:lnTo>
                  <a:cubicBezTo>
                    <a:pt x="30" y="759"/>
                    <a:pt x="30" y="789"/>
                    <a:pt x="89" y="819"/>
                  </a:cubicBezTo>
                  <a:lnTo>
                    <a:pt x="1072" y="1414"/>
                  </a:lnTo>
                  <a:cubicBezTo>
                    <a:pt x="1132" y="1444"/>
                    <a:pt x="1199" y="1459"/>
                    <a:pt x="1262" y="1459"/>
                  </a:cubicBezTo>
                  <a:cubicBezTo>
                    <a:pt x="1325" y="1459"/>
                    <a:pt x="1385" y="1444"/>
                    <a:pt x="1429" y="1414"/>
                  </a:cubicBezTo>
                  <a:lnTo>
                    <a:pt x="2442" y="819"/>
                  </a:lnTo>
                  <a:cubicBezTo>
                    <a:pt x="2471" y="789"/>
                    <a:pt x="2501" y="759"/>
                    <a:pt x="2501" y="730"/>
                  </a:cubicBezTo>
                  <a:lnTo>
                    <a:pt x="2501" y="610"/>
                  </a:lnTo>
                  <a:lnTo>
                    <a:pt x="2412" y="610"/>
                  </a:lnTo>
                  <a:lnTo>
                    <a:pt x="1429"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7"/>
            <p:cNvSpPr/>
            <p:nvPr/>
          </p:nvSpPr>
          <p:spPr>
            <a:xfrm>
              <a:off x="2974450" y="1248575"/>
              <a:ext cx="61800" cy="36500"/>
            </a:xfrm>
            <a:custGeom>
              <a:avLst/>
              <a:gdLst/>
              <a:ahLst/>
              <a:cxnLst/>
              <a:rect l="l" t="t" r="r" b="b"/>
              <a:pathLst>
                <a:path w="2472" h="1460" extrusionOk="0">
                  <a:moveTo>
                    <a:pt x="1221" y="0"/>
                  </a:moveTo>
                  <a:cubicBezTo>
                    <a:pt x="1154" y="0"/>
                    <a:pt x="1087" y="15"/>
                    <a:pt x="1043" y="45"/>
                  </a:cubicBezTo>
                  <a:lnTo>
                    <a:pt x="60" y="611"/>
                  </a:lnTo>
                  <a:lnTo>
                    <a:pt x="1" y="611"/>
                  </a:lnTo>
                  <a:lnTo>
                    <a:pt x="1" y="730"/>
                  </a:lnTo>
                  <a:cubicBezTo>
                    <a:pt x="1" y="760"/>
                    <a:pt x="1" y="819"/>
                    <a:pt x="60" y="849"/>
                  </a:cubicBezTo>
                  <a:lnTo>
                    <a:pt x="1043" y="1415"/>
                  </a:lnTo>
                  <a:cubicBezTo>
                    <a:pt x="1102" y="1444"/>
                    <a:pt x="1169" y="1459"/>
                    <a:pt x="1233" y="1459"/>
                  </a:cubicBezTo>
                  <a:cubicBezTo>
                    <a:pt x="1296" y="1459"/>
                    <a:pt x="1355" y="1444"/>
                    <a:pt x="1400" y="1415"/>
                  </a:cubicBezTo>
                  <a:lnTo>
                    <a:pt x="2412" y="849"/>
                  </a:lnTo>
                  <a:cubicBezTo>
                    <a:pt x="2442" y="819"/>
                    <a:pt x="2472" y="760"/>
                    <a:pt x="2472" y="730"/>
                  </a:cubicBezTo>
                  <a:lnTo>
                    <a:pt x="2472" y="611"/>
                  </a:lnTo>
                  <a:lnTo>
                    <a:pt x="2383" y="611"/>
                  </a:lnTo>
                  <a:lnTo>
                    <a:pt x="1400" y="45"/>
                  </a:lnTo>
                  <a:cubicBezTo>
                    <a:pt x="1355" y="15"/>
                    <a:pt x="1288" y="0"/>
                    <a:pt x="12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7"/>
            <p:cNvSpPr/>
            <p:nvPr/>
          </p:nvSpPr>
          <p:spPr>
            <a:xfrm>
              <a:off x="2935750" y="1271450"/>
              <a:ext cx="61800" cy="35950"/>
            </a:xfrm>
            <a:custGeom>
              <a:avLst/>
              <a:gdLst/>
              <a:ahLst/>
              <a:cxnLst/>
              <a:rect l="l" t="t" r="r" b="b"/>
              <a:pathLst>
                <a:path w="2472" h="1438" extrusionOk="0">
                  <a:moveTo>
                    <a:pt x="1232" y="1"/>
                  </a:moveTo>
                  <a:cubicBezTo>
                    <a:pt x="1169" y="1"/>
                    <a:pt x="1102" y="8"/>
                    <a:pt x="1042" y="23"/>
                  </a:cubicBezTo>
                  <a:lnTo>
                    <a:pt x="60" y="619"/>
                  </a:lnTo>
                  <a:lnTo>
                    <a:pt x="0" y="619"/>
                  </a:lnTo>
                  <a:lnTo>
                    <a:pt x="0" y="708"/>
                  </a:lnTo>
                  <a:cubicBezTo>
                    <a:pt x="0" y="768"/>
                    <a:pt x="30" y="797"/>
                    <a:pt x="60" y="827"/>
                  </a:cubicBezTo>
                  <a:lnTo>
                    <a:pt x="1042" y="1393"/>
                  </a:lnTo>
                  <a:cubicBezTo>
                    <a:pt x="1102" y="1423"/>
                    <a:pt x="1169" y="1437"/>
                    <a:pt x="1236" y="1437"/>
                  </a:cubicBezTo>
                  <a:cubicBezTo>
                    <a:pt x="1303" y="1437"/>
                    <a:pt x="1370" y="1423"/>
                    <a:pt x="1430" y="1393"/>
                  </a:cubicBezTo>
                  <a:lnTo>
                    <a:pt x="2412" y="827"/>
                  </a:lnTo>
                  <a:cubicBezTo>
                    <a:pt x="2442" y="797"/>
                    <a:pt x="2472" y="738"/>
                    <a:pt x="2472" y="708"/>
                  </a:cubicBezTo>
                  <a:lnTo>
                    <a:pt x="2472" y="589"/>
                  </a:lnTo>
                  <a:lnTo>
                    <a:pt x="2382" y="589"/>
                  </a:lnTo>
                  <a:lnTo>
                    <a:pt x="1400" y="23"/>
                  </a:lnTo>
                  <a:cubicBezTo>
                    <a:pt x="1355" y="8"/>
                    <a:pt x="1296"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7"/>
            <p:cNvSpPr/>
            <p:nvPr/>
          </p:nvSpPr>
          <p:spPr>
            <a:xfrm>
              <a:off x="2891075" y="1293975"/>
              <a:ext cx="67775" cy="39475"/>
            </a:xfrm>
            <a:custGeom>
              <a:avLst/>
              <a:gdLst/>
              <a:ahLst/>
              <a:cxnLst/>
              <a:rect l="l" t="t" r="r" b="b"/>
              <a:pathLst>
                <a:path w="2711" h="1579" extrusionOk="0">
                  <a:moveTo>
                    <a:pt x="1471" y="1"/>
                  </a:moveTo>
                  <a:cubicBezTo>
                    <a:pt x="1408" y="1"/>
                    <a:pt x="1341" y="15"/>
                    <a:pt x="1281" y="45"/>
                  </a:cubicBezTo>
                  <a:lnTo>
                    <a:pt x="90" y="730"/>
                  </a:lnTo>
                  <a:lnTo>
                    <a:pt x="1" y="730"/>
                  </a:lnTo>
                  <a:lnTo>
                    <a:pt x="1" y="849"/>
                  </a:lnTo>
                  <a:lnTo>
                    <a:pt x="1" y="879"/>
                  </a:lnTo>
                  <a:lnTo>
                    <a:pt x="60" y="968"/>
                  </a:lnTo>
                  <a:lnTo>
                    <a:pt x="1043" y="1534"/>
                  </a:lnTo>
                  <a:cubicBezTo>
                    <a:pt x="1103" y="1564"/>
                    <a:pt x="1170" y="1579"/>
                    <a:pt x="1237" y="1579"/>
                  </a:cubicBezTo>
                  <a:cubicBezTo>
                    <a:pt x="1304" y="1579"/>
                    <a:pt x="1371" y="1564"/>
                    <a:pt x="1430" y="1534"/>
                  </a:cubicBezTo>
                  <a:lnTo>
                    <a:pt x="2651" y="819"/>
                  </a:lnTo>
                  <a:cubicBezTo>
                    <a:pt x="2681" y="790"/>
                    <a:pt x="2710" y="760"/>
                    <a:pt x="2710" y="700"/>
                  </a:cubicBezTo>
                  <a:lnTo>
                    <a:pt x="2710" y="581"/>
                  </a:lnTo>
                  <a:lnTo>
                    <a:pt x="2621" y="581"/>
                  </a:lnTo>
                  <a:lnTo>
                    <a:pt x="1639" y="45"/>
                  </a:lnTo>
                  <a:cubicBezTo>
                    <a:pt x="1594" y="15"/>
                    <a:pt x="1534" y="1"/>
                    <a:pt x="14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7"/>
            <p:cNvSpPr/>
            <p:nvPr/>
          </p:nvSpPr>
          <p:spPr>
            <a:xfrm>
              <a:off x="2889600" y="1001075"/>
              <a:ext cx="260550" cy="151125"/>
            </a:xfrm>
            <a:custGeom>
              <a:avLst/>
              <a:gdLst/>
              <a:ahLst/>
              <a:cxnLst/>
              <a:rect l="l" t="t" r="r" b="b"/>
              <a:pathLst>
                <a:path w="10422" h="6045" extrusionOk="0">
                  <a:moveTo>
                    <a:pt x="9081" y="0"/>
                  </a:moveTo>
                  <a:lnTo>
                    <a:pt x="8992" y="60"/>
                  </a:lnTo>
                  <a:lnTo>
                    <a:pt x="8010" y="626"/>
                  </a:lnTo>
                  <a:lnTo>
                    <a:pt x="7950" y="626"/>
                  </a:lnTo>
                  <a:lnTo>
                    <a:pt x="7950" y="655"/>
                  </a:lnTo>
                  <a:lnTo>
                    <a:pt x="1072" y="4645"/>
                  </a:lnTo>
                  <a:lnTo>
                    <a:pt x="90" y="5211"/>
                  </a:lnTo>
                  <a:lnTo>
                    <a:pt x="0" y="5211"/>
                  </a:lnTo>
                  <a:lnTo>
                    <a:pt x="0" y="5330"/>
                  </a:lnTo>
                  <a:lnTo>
                    <a:pt x="0" y="5360"/>
                  </a:lnTo>
                  <a:lnTo>
                    <a:pt x="30" y="5360"/>
                  </a:lnTo>
                  <a:lnTo>
                    <a:pt x="30" y="5390"/>
                  </a:lnTo>
                  <a:lnTo>
                    <a:pt x="60" y="5419"/>
                  </a:lnTo>
                  <a:lnTo>
                    <a:pt x="90" y="5449"/>
                  </a:lnTo>
                  <a:lnTo>
                    <a:pt x="1072" y="6015"/>
                  </a:lnTo>
                  <a:lnTo>
                    <a:pt x="1162" y="6045"/>
                  </a:lnTo>
                  <a:lnTo>
                    <a:pt x="1251" y="6045"/>
                  </a:lnTo>
                  <a:cubicBezTo>
                    <a:pt x="1310" y="6045"/>
                    <a:pt x="1370" y="6045"/>
                    <a:pt x="1430" y="6015"/>
                  </a:cubicBezTo>
                  <a:lnTo>
                    <a:pt x="2412" y="5449"/>
                  </a:lnTo>
                  <a:lnTo>
                    <a:pt x="10362" y="834"/>
                  </a:lnTo>
                  <a:cubicBezTo>
                    <a:pt x="10392" y="804"/>
                    <a:pt x="10421" y="745"/>
                    <a:pt x="10421" y="715"/>
                  </a:cubicBezTo>
                  <a:lnTo>
                    <a:pt x="10421" y="596"/>
                  </a:lnTo>
                  <a:lnTo>
                    <a:pt x="10332" y="596"/>
                  </a:lnTo>
                  <a:lnTo>
                    <a:pt x="9349" y="30"/>
                  </a:lnTo>
                  <a:cubicBezTo>
                    <a:pt x="9290" y="0"/>
                    <a:pt x="9171" y="0"/>
                    <a:pt x="90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7"/>
            <p:cNvSpPr/>
            <p:nvPr/>
          </p:nvSpPr>
          <p:spPr>
            <a:xfrm>
              <a:off x="3393525" y="1049825"/>
              <a:ext cx="43950" cy="26075"/>
            </a:xfrm>
            <a:custGeom>
              <a:avLst/>
              <a:gdLst/>
              <a:ahLst/>
              <a:cxnLst/>
              <a:rect l="l" t="t" r="r" b="b"/>
              <a:pathLst>
                <a:path w="1758" h="1043" extrusionOk="0">
                  <a:moveTo>
                    <a:pt x="1240" y="1"/>
                  </a:moveTo>
                  <a:cubicBezTo>
                    <a:pt x="1177" y="1"/>
                    <a:pt x="1117" y="16"/>
                    <a:pt x="1072" y="45"/>
                  </a:cubicBezTo>
                  <a:lnTo>
                    <a:pt x="149" y="581"/>
                  </a:lnTo>
                  <a:lnTo>
                    <a:pt x="0" y="611"/>
                  </a:lnTo>
                  <a:lnTo>
                    <a:pt x="0" y="730"/>
                  </a:lnTo>
                  <a:cubicBezTo>
                    <a:pt x="0" y="760"/>
                    <a:pt x="30" y="819"/>
                    <a:pt x="90" y="849"/>
                  </a:cubicBezTo>
                  <a:lnTo>
                    <a:pt x="358" y="998"/>
                  </a:lnTo>
                  <a:cubicBezTo>
                    <a:pt x="402" y="1028"/>
                    <a:pt x="462" y="1043"/>
                    <a:pt x="525" y="1043"/>
                  </a:cubicBezTo>
                  <a:cubicBezTo>
                    <a:pt x="588" y="1043"/>
                    <a:pt x="655" y="1028"/>
                    <a:pt x="715" y="998"/>
                  </a:cubicBezTo>
                  <a:lnTo>
                    <a:pt x="1698" y="432"/>
                  </a:lnTo>
                  <a:cubicBezTo>
                    <a:pt x="1727" y="403"/>
                    <a:pt x="1757" y="343"/>
                    <a:pt x="1757" y="313"/>
                  </a:cubicBezTo>
                  <a:lnTo>
                    <a:pt x="1757" y="194"/>
                  </a:lnTo>
                  <a:lnTo>
                    <a:pt x="1698" y="224"/>
                  </a:lnTo>
                  <a:lnTo>
                    <a:pt x="1430" y="45"/>
                  </a:lnTo>
                  <a:cubicBezTo>
                    <a:pt x="1370" y="16"/>
                    <a:pt x="1303" y="1"/>
                    <a:pt x="1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7"/>
            <p:cNvSpPr/>
            <p:nvPr/>
          </p:nvSpPr>
          <p:spPr>
            <a:xfrm>
              <a:off x="3354825" y="1072900"/>
              <a:ext cx="43925" cy="25325"/>
            </a:xfrm>
            <a:custGeom>
              <a:avLst/>
              <a:gdLst/>
              <a:ahLst/>
              <a:cxnLst/>
              <a:rect l="l" t="t" r="r" b="b"/>
              <a:pathLst>
                <a:path w="1757" h="1013" extrusionOk="0">
                  <a:moveTo>
                    <a:pt x="1251" y="1"/>
                  </a:moveTo>
                  <a:cubicBezTo>
                    <a:pt x="1184" y="1"/>
                    <a:pt x="1117" y="16"/>
                    <a:pt x="1072" y="45"/>
                  </a:cubicBezTo>
                  <a:lnTo>
                    <a:pt x="149" y="551"/>
                  </a:lnTo>
                  <a:lnTo>
                    <a:pt x="0" y="581"/>
                  </a:lnTo>
                  <a:lnTo>
                    <a:pt x="0" y="700"/>
                  </a:lnTo>
                  <a:cubicBezTo>
                    <a:pt x="0" y="760"/>
                    <a:pt x="30" y="790"/>
                    <a:pt x="90" y="819"/>
                  </a:cubicBezTo>
                  <a:lnTo>
                    <a:pt x="357" y="968"/>
                  </a:lnTo>
                  <a:cubicBezTo>
                    <a:pt x="402" y="998"/>
                    <a:pt x="462" y="1013"/>
                    <a:pt x="525" y="1013"/>
                  </a:cubicBezTo>
                  <a:cubicBezTo>
                    <a:pt x="588" y="1013"/>
                    <a:pt x="655" y="998"/>
                    <a:pt x="715" y="968"/>
                  </a:cubicBezTo>
                  <a:lnTo>
                    <a:pt x="1697" y="403"/>
                  </a:lnTo>
                  <a:cubicBezTo>
                    <a:pt x="1757" y="373"/>
                    <a:pt x="1757" y="343"/>
                    <a:pt x="1757" y="283"/>
                  </a:cubicBezTo>
                  <a:lnTo>
                    <a:pt x="1757" y="164"/>
                  </a:lnTo>
                  <a:lnTo>
                    <a:pt x="1697" y="194"/>
                  </a:lnTo>
                  <a:lnTo>
                    <a:pt x="1429" y="45"/>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7"/>
            <p:cNvSpPr/>
            <p:nvPr/>
          </p:nvSpPr>
          <p:spPr>
            <a:xfrm>
              <a:off x="3316100" y="1095225"/>
              <a:ext cx="43950" cy="25350"/>
            </a:xfrm>
            <a:custGeom>
              <a:avLst/>
              <a:gdLst/>
              <a:ahLst/>
              <a:cxnLst/>
              <a:rect l="l" t="t" r="r" b="b"/>
              <a:pathLst>
                <a:path w="1758" h="1014" extrusionOk="0">
                  <a:moveTo>
                    <a:pt x="1251" y="1"/>
                  </a:moveTo>
                  <a:cubicBezTo>
                    <a:pt x="1184" y="1"/>
                    <a:pt x="1117" y="16"/>
                    <a:pt x="1073" y="46"/>
                  </a:cubicBezTo>
                  <a:lnTo>
                    <a:pt x="150" y="581"/>
                  </a:lnTo>
                  <a:lnTo>
                    <a:pt x="1" y="611"/>
                  </a:lnTo>
                  <a:lnTo>
                    <a:pt x="1" y="730"/>
                  </a:lnTo>
                  <a:cubicBezTo>
                    <a:pt x="1" y="760"/>
                    <a:pt x="31" y="790"/>
                    <a:pt x="90" y="820"/>
                  </a:cubicBezTo>
                  <a:lnTo>
                    <a:pt x="358" y="969"/>
                  </a:lnTo>
                  <a:cubicBezTo>
                    <a:pt x="403" y="998"/>
                    <a:pt x="470" y="1013"/>
                    <a:pt x="537" y="1013"/>
                  </a:cubicBezTo>
                  <a:cubicBezTo>
                    <a:pt x="604" y="1013"/>
                    <a:pt x="671" y="998"/>
                    <a:pt x="716" y="969"/>
                  </a:cubicBezTo>
                  <a:lnTo>
                    <a:pt x="1698" y="403"/>
                  </a:lnTo>
                  <a:cubicBezTo>
                    <a:pt x="1758" y="373"/>
                    <a:pt x="1758" y="343"/>
                    <a:pt x="1758" y="284"/>
                  </a:cubicBezTo>
                  <a:lnTo>
                    <a:pt x="1758" y="194"/>
                  </a:lnTo>
                  <a:lnTo>
                    <a:pt x="1698" y="194"/>
                  </a:lnTo>
                  <a:lnTo>
                    <a:pt x="1430" y="46"/>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7"/>
            <p:cNvSpPr/>
            <p:nvPr/>
          </p:nvSpPr>
          <p:spPr>
            <a:xfrm>
              <a:off x="3277400" y="1117575"/>
              <a:ext cx="44700" cy="25325"/>
            </a:xfrm>
            <a:custGeom>
              <a:avLst/>
              <a:gdLst/>
              <a:ahLst/>
              <a:cxnLst/>
              <a:rect l="l" t="t" r="r" b="b"/>
              <a:pathLst>
                <a:path w="1788" h="1013" extrusionOk="0">
                  <a:moveTo>
                    <a:pt x="1251" y="0"/>
                  </a:moveTo>
                  <a:cubicBezTo>
                    <a:pt x="1184" y="0"/>
                    <a:pt x="1117" y="15"/>
                    <a:pt x="1073" y="45"/>
                  </a:cubicBezTo>
                  <a:lnTo>
                    <a:pt x="150" y="581"/>
                  </a:lnTo>
                  <a:lnTo>
                    <a:pt x="1" y="610"/>
                  </a:lnTo>
                  <a:lnTo>
                    <a:pt x="1" y="730"/>
                  </a:lnTo>
                  <a:cubicBezTo>
                    <a:pt x="1" y="759"/>
                    <a:pt x="30" y="789"/>
                    <a:pt x="90" y="819"/>
                  </a:cubicBezTo>
                  <a:lnTo>
                    <a:pt x="358" y="968"/>
                  </a:lnTo>
                  <a:cubicBezTo>
                    <a:pt x="403" y="998"/>
                    <a:pt x="470" y="1012"/>
                    <a:pt x="537" y="1012"/>
                  </a:cubicBezTo>
                  <a:cubicBezTo>
                    <a:pt x="604" y="1012"/>
                    <a:pt x="671" y="998"/>
                    <a:pt x="715" y="968"/>
                  </a:cubicBezTo>
                  <a:lnTo>
                    <a:pt x="1698" y="402"/>
                  </a:lnTo>
                  <a:cubicBezTo>
                    <a:pt x="1757" y="372"/>
                    <a:pt x="1757" y="342"/>
                    <a:pt x="1787" y="313"/>
                  </a:cubicBezTo>
                  <a:lnTo>
                    <a:pt x="1787" y="194"/>
                  </a:lnTo>
                  <a:lnTo>
                    <a:pt x="1698" y="194"/>
                  </a:lnTo>
                  <a:lnTo>
                    <a:pt x="1430"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7"/>
            <p:cNvSpPr/>
            <p:nvPr/>
          </p:nvSpPr>
          <p:spPr>
            <a:xfrm>
              <a:off x="3238700" y="1139900"/>
              <a:ext cx="44675" cy="25325"/>
            </a:xfrm>
            <a:custGeom>
              <a:avLst/>
              <a:gdLst/>
              <a:ahLst/>
              <a:cxnLst/>
              <a:rect l="l" t="t" r="r" b="b"/>
              <a:pathLst>
                <a:path w="1787" h="1013" extrusionOk="0">
                  <a:moveTo>
                    <a:pt x="1251" y="0"/>
                  </a:moveTo>
                  <a:cubicBezTo>
                    <a:pt x="1184" y="0"/>
                    <a:pt x="1117" y="15"/>
                    <a:pt x="1072" y="45"/>
                  </a:cubicBezTo>
                  <a:lnTo>
                    <a:pt x="149" y="581"/>
                  </a:lnTo>
                  <a:lnTo>
                    <a:pt x="0" y="611"/>
                  </a:lnTo>
                  <a:lnTo>
                    <a:pt x="0" y="730"/>
                  </a:lnTo>
                  <a:cubicBezTo>
                    <a:pt x="30" y="760"/>
                    <a:pt x="30" y="789"/>
                    <a:pt x="90" y="819"/>
                  </a:cubicBezTo>
                  <a:lnTo>
                    <a:pt x="358" y="968"/>
                  </a:lnTo>
                  <a:cubicBezTo>
                    <a:pt x="402" y="998"/>
                    <a:pt x="469" y="1013"/>
                    <a:pt x="536" y="1013"/>
                  </a:cubicBezTo>
                  <a:cubicBezTo>
                    <a:pt x="603" y="1013"/>
                    <a:pt x="670" y="998"/>
                    <a:pt x="715" y="968"/>
                  </a:cubicBezTo>
                  <a:lnTo>
                    <a:pt x="1698" y="402"/>
                  </a:lnTo>
                  <a:cubicBezTo>
                    <a:pt x="1757" y="372"/>
                    <a:pt x="1787" y="343"/>
                    <a:pt x="1787" y="313"/>
                  </a:cubicBezTo>
                  <a:lnTo>
                    <a:pt x="1787" y="194"/>
                  </a:lnTo>
                  <a:lnTo>
                    <a:pt x="1698" y="224"/>
                  </a:lnTo>
                  <a:lnTo>
                    <a:pt x="1698" y="194"/>
                  </a:lnTo>
                  <a:lnTo>
                    <a:pt x="1430"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7"/>
            <p:cNvSpPr/>
            <p:nvPr/>
          </p:nvSpPr>
          <p:spPr>
            <a:xfrm>
              <a:off x="3200000" y="1162225"/>
              <a:ext cx="44675" cy="26075"/>
            </a:xfrm>
            <a:custGeom>
              <a:avLst/>
              <a:gdLst/>
              <a:ahLst/>
              <a:cxnLst/>
              <a:rect l="l" t="t" r="r" b="b"/>
              <a:pathLst>
                <a:path w="1787" h="1043" extrusionOk="0">
                  <a:moveTo>
                    <a:pt x="1251" y="1"/>
                  </a:moveTo>
                  <a:cubicBezTo>
                    <a:pt x="1184" y="1"/>
                    <a:pt x="1117" y="15"/>
                    <a:pt x="1072" y="45"/>
                  </a:cubicBezTo>
                  <a:lnTo>
                    <a:pt x="149" y="581"/>
                  </a:lnTo>
                  <a:lnTo>
                    <a:pt x="0" y="611"/>
                  </a:lnTo>
                  <a:lnTo>
                    <a:pt x="0" y="730"/>
                  </a:lnTo>
                  <a:cubicBezTo>
                    <a:pt x="30" y="760"/>
                    <a:pt x="30" y="819"/>
                    <a:pt x="89" y="819"/>
                  </a:cubicBezTo>
                  <a:lnTo>
                    <a:pt x="357" y="998"/>
                  </a:lnTo>
                  <a:cubicBezTo>
                    <a:pt x="402" y="1028"/>
                    <a:pt x="469" y="1043"/>
                    <a:pt x="536" y="1043"/>
                  </a:cubicBezTo>
                  <a:cubicBezTo>
                    <a:pt x="603" y="1043"/>
                    <a:pt x="670" y="1028"/>
                    <a:pt x="715" y="998"/>
                  </a:cubicBezTo>
                  <a:lnTo>
                    <a:pt x="1697" y="402"/>
                  </a:lnTo>
                  <a:cubicBezTo>
                    <a:pt x="1757" y="373"/>
                    <a:pt x="1787" y="343"/>
                    <a:pt x="1787" y="313"/>
                  </a:cubicBezTo>
                  <a:lnTo>
                    <a:pt x="1787" y="194"/>
                  </a:lnTo>
                  <a:lnTo>
                    <a:pt x="1727" y="224"/>
                  </a:lnTo>
                  <a:lnTo>
                    <a:pt x="1697" y="194"/>
                  </a:lnTo>
                  <a:lnTo>
                    <a:pt x="1429" y="45"/>
                  </a:lnTo>
                  <a:cubicBezTo>
                    <a:pt x="1385" y="15"/>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7"/>
            <p:cNvSpPr/>
            <p:nvPr/>
          </p:nvSpPr>
          <p:spPr>
            <a:xfrm>
              <a:off x="3162025" y="1184550"/>
              <a:ext cx="43950" cy="26075"/>
            </a:xfrm>
            <a:custGeom>
              <a:avLst/>
              <a:gdLst/>
              <a:ahLst/>
              <a:cxnLst/>
              <a:rect l="l" t="t" r="r" b="b"/>
              <a:pathLst>
                <a:path w="1758" h="1043" extrusionOk="0">
                  <a:moveTo>
                    <a:pt x="1221" y="1"/>
                  </a:moveTo>
                  <a:cubicBezTo>
                    <a:pt x="1154" y="1"/>
                    <a:pt x="1087" y="16"/>
                    <a:pt x="1043" y="45"/>
                  </a:cubicBezTo>
                  <a:lnTo>
                    <a:pt x="120" y="581"/>
                  </a:lnTo>
                  <a:lnTo>
                    <a:pt x="1" y="611"/>
                  </a:lnTo>
                  <a:lnTo>
                    <a:pt x="1" y="730"/>
                  </a:lnTo>
                  <a:cubicBezTo>
                    <a:pt x="1" y="790"/>
                    <a:pt x="1" y="820"/>
                    <a:pt x="60" y="849"/>
                  </a:cubicBezTo>
                  <a:lnTo>
                    <a:pt x="328" y="998"/>
                  </a:lnTo>
                  <a:cubicBezTo>
                    <a:pt x="373" y="1028"/>
                    <a:pt x="440" y="1043"/>
                    <a:pt x="507" y="1043"/>
                  </a:cubicBezTo>
                  <a:cubicBezTo>
                    <a:pt x="574" y="1043"/>
                    <a:pt x="641" y="1028"/>
                    <a:pt x="686" y="998"/>
                  </a:cubicBezTo>
                  <a:lnTo>
                    <a:pt x="1668" y="432"/>
                  </a:lnTo>
                  <a:cubicBezTo>
                    <a:pt x="1728" y="403"/>
                    <a:pt x="1757" y="343"/>
                    <a:pt x="1757" y="313"/>
                  </a:cubicBezTo>
                  <a:lnTo>
                    <a:pt x="1757" y="194"/>
                  </a:lnTo>
                  <a:lnTo>
                    <a:pt x="1698" y="224"/>
                  </a:lnTo>
                  <a:lnTo>
                    <a:pt x="1668" y="224"/>
                  </a:lnTo>
                  <a:lnTo>
                    <a:pt x="1400" y="45"/>
                  </a:lnTo>
                  <a:cubicBezTo>
                    <a:pt x="1355" y="16"/>
                    <a:pt x="1288" y="1"/>
                    <a:pt x="1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7"/>
            <p:cNvSpPr/>
            <p:nvPr/>
          </p:nvSpPr>
          <p:spPr>
            <a:xfrm>
              <a:off x="3123325" y="1207625"/>
              <a:ext cx="43950" cy="25350"/>
            </a:xfrm>
            <a:custGeom>
              <a:avLst/>
              <a:gdLst/>
              <a:ahLst/>
              <a:cxnLst/>
              <a:rect l="l" t="t" r="r" b="b"/>
              <a:pathLst>
                <a:path w="1758" h="1014" extrusionOk="0">
                  <a:moveTo>
                    <a:pt x="1232" y="1"/>
                  </a:moveTo>
                  <a:cubicBezTo>
                    <a:pt x="1169" y="1"/>
                    <a:pt x="1102" y="16"/>
                    <a:pt x="1043" y="45"/>
                  </a:cubicBezTo>
                  <a:lnTo>
                    <a:pt x="149" y="552"/>
                  </a:lnTo>
                  <a:lnTo>
                    <a:pt x="0" y="611"/>
                  </a:lnTo>
                  <a:lnTo>
                    <a:pt x="0" y="730"/>
                  </a:lnTo>
                  <a:cubicBezTo>
                    <a:pt x="0" y="760"/>
                    <a:pt x="30" y="790"/>
                    <a:pt x="60" y="820"/>
                  </a:cubicBezTo>
                  <a:lnTo>
                    <a:pt x="328" y="968"/>
                  </a:lnTo>
                  <a:cubicBezTo>
                    <a:pt x="373" y="998"/>
                    <a:pt x="440" y="1013"/>
                    <a:pt x="507" y="1013"/>
                  </a:cubicBezTo>
                  <a:cubicBezTo>
                    <a:pt x="574" y="1013"/>
                    <a:pt x="641" y="998"/>
                    <a:pt x="685" y="968"/>
                  </a:cubicBezTo>
                  <a:lnTo>
                    <a:pt x="1668" y="403"/>
                  </a:lnTo>
                  <a:cubicBezTo>
                    <a:pt x="1727" y="373"/>
                    <a:pt x="1757" y="343"/>
                    <a:pt x="1757" y="284"/>
                  </a:cubicBezTo>
                  <a:lnTo>
                    <a:pt x="1757" y="194"/>
                  </a:lnTo>
                  <a:lnTo>
                    <a:pt x="1668" y="194"/>
                  </a:lnTo>
                  <a:lnTo>
                    <a:pt x="1400" y="45"/>
                  </a:lnTo>
                  <a:cubicBezTo>
                    <a:pt x="1355" y="16"/>
                    <a:pt x="1296"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7"/>
            <p:cNvSpPr/>
            <p:nvPr/>
          </p:nvSpPr>
          <p:spPr>
            <a:xfrm>
              <a:off x="3084625" y="1229950"/>
              <a:ext cx="43925" cy="25350"/>
            </a:xfrm>
            <a:custGeom>
              <a:avLst/>
              <a:gdLst/>
              <a:ahLst/>
              <a:cxnLst/>
              <a:rect l="l" t="t" r="r" b="b"/>
              <a:pathLst>
                <a:path w="1757" h="1014" extrusionOk="0">
                  <a:moveTo>
                    <a:pt x="1232" y="1"/>
                  </a:moveTo>
                  <a:cubicBezTo>
                    <a:pt x="1169" y="1"/>
                    <a:pt x="1102" y="16"/>
                    <a:pt x="1042" y="46"/>
                  </a:cubicBezTo>
                  <a:lnTo>
                    <a:pt x="149" y="582"/>
                  </a:lnTo>
                  <a:lnTo>
                    <a:pt x="0" y="611"/>
                  </a:lnTo>
                  <a:lnTo>
                    <a:pt x="0" y="730"/>
                  </a:lnTo>
                  <a:cubicBezTo>
                    <a:pt x="0" y="760"/>
                    <a:pt x="30" y="790"/>
                    <a:pt x="60" y="820"/>
                  </a:cubicBezTo>
                  <a:lnTo>
                    <a:pt x="328" y="969"/>
                  </a:lnTo>
                  <a:cubicBezTo>
                    <a:pt x="387" y="998"/>
                    <a:pt x="454" y="1013"/>
                    <a:pt x="518" y="1013"/>
                  </a:cubicBezTo>
                  <a:cubicBezTo>
                    <a:pt x="581" y="1013"/>
                    <a:pt x="640" y="998"/>
                    <a:pt x="685" y="969"/>
                  </a:cubicBezTo>
                  <a:lnTo>
                    <a:pt x="1668" y="403"/>
                  </a:lnTo>
                  <a:cubicBezTo>
                    <a:pt x="1727" y="373"/>
                    <a:pt x="1757" y="343"/>
                    <a:pt x="1757" y="314"/>
                  </a:cubicBezTo>
                  <a:lnTo>
                    <a:pt x="1757" y="194"/>
                  </a:lnTo>
                  <a:lnTo>
                    <a:pt x="1668" y="194"/>
                  </a:lnTo>
                  <a:lnTo>
                    <a:pt x="1400" y="46"/>
                  </a:lnTo>
                  <a:cubicBezTo>
                    <a:pt x="1355" y="16"/>
                    <a:pt x="1295"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7"/>
            <p:cNvSpPr/>
            <p:nvPr/>
          </p:nvSpPr>
          <p:spPr>
            <a:xfrm>
              <a:off x="3045900" y="1252300"/>
              <a:ext cx="43950" cy="25325"/>
            </a:xfrm>
            <a:custGeom>
              <a:avLst/>
              <a:gdLst/>
              <a:ahLst/>
              <a:cxnLst/>
              <a:rect l="l" t="t" r="r" b="b"/>
              <a:pathLst>
                <a:path w="1758" h="1013" extrusionOk="0">
                  <a:moveTo>
                    <a:pt x="1233" y="0"/>
                  </a:moveTo>
                  <a:cubicBezTo>
                    <a:pt x="1170" y="0"/>
                    <a:pt x="1103" y="15"/>
                    <a:pt x="1043" y="45"/>
                  </a:cubicBezTo>
                  <a:lnTo>
                    <a:pt x="150" y="581"/>
                  </a:lnTo>
                  <a:lnTo>
                    <a:pt x="1" y="611"/>
                  </a:lnTo>
                  <a:lnTo>
                    <a:pt x="1" y="730"/>
                  </a:lnTo>
                  <a:cubicBezTo>
                    <a:pt x="1" y="759"/>
                    <a:pt x="31" y="789"/>
                    <a:pt x="60" y="819"/>
                  </a:cubicBezTo>
                  <a:lnTo>
                    <a:pt x="328" y="968"/>
                  </a:lnTo>
                  <a:cubicBezTo>
                    <a:pt x="388" y="998"/>
                    <a:pt x="455" y="1013"/>
                    <a:pt x="518" y="1013"/>
                  </a:cubicBezTo>
                  <a:cubicBezTo>
                    <a:pt x="582" y="1013"/>
                    <a:pt x="641" y="998"/>
                    <a:pt x="686" y="968"/>
                  </a:cubicBezTo>
                  <a:lnTo>
                    <a:pt x="1668" y="402"/>
                  </a:lnTo>
                  <a:cubicBezTo>
                    <a:pt x="1728" y="372"/>
                    <a:pt x="1758" y="343"/>
                    <a:pt x="1758" y="313"/>
                  </a:cubicBezTo>
                  <a:lnTo>
                    <a:pt x="1758" y="194"/>
                  </a:lnTo>
                  <a:lnTo>
                    <a:pt x="1668" y="194"/>
                  </a:lnTo>
                  <a:lnTo>
                    <a:pt x="1400" y="45"/>
                  </a:lnTo>
                  <a:cubicBezTo>
                    <a:pt x="1356" y="15"/>
                    <a:pt x="1296"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7"/>
            <p:cNvSpPr/>
            <p:nvPr/>
          </p:nvSpPr>
          <p:spPr>
            <a:xfrm>
              <a:off x="3007200" y="1274625"/>
              <a:ext cx="43950" cy="26075"/>
            </a:xfrm>
            <a:custGeom>
              <a:avLst/>
              <a:gdLst/>
              <a:ahLst/>
              <a:cxnLst/>
              <a:rect l="l" t="t" r="r" b="b"/>
              <a:pathLst>
                <a:path w="1758" h="1043" extrusionOk="0">
                  <a:moveTo>
                    <a:pt x="1233" y="0"/>
                  </a:moveTo>
                  <a:cubicBezTo>
                    <a:pt x="1169" y="0"/>
                    <a:pt x="1102" y="15"/>
                    <a:pt x="1043" y="45"/>
                  </a:cubicBezTo>
                  <a:lnTo>
                    <a:pt x="150" y="581"/>
                  </a:lnTo>
                  <a:lnTo>
                    <a:pt x="1" y="611"/>
                  </a:lnTo>
                  <a:lnTo>
                    <a:pt x="1" y="730"/>
                  </a:lnTo>
                  <a:cubicBezTo>
                    <a:pt x="1" y="760"/>
                    <a:pt x="30" y="789"/>
                    <a:pt x="60" y="819"/>
                  </a:cubicBezTo>
                  <a:lnTo>
                    <a:pt x="328" y="998"/>
                  </a:lnTo>
                  <a:cubicBezTo>
                    <a:pt x="388" y="1028"/>
                    <a:pt x="455" y="1043"/>
                    <a:pt x="518" y="1043"/>
                  </a:cubicBezTo>
                  <a:cubicBezTo>
                    <a:pt x="581" y="1043"/>
                    <a:pt x="641" y="1028"/>
                    <a:pt x="686" y="998"/>
                  </a:cubicBezTo>
                  <a:lnTo>
                    <a:pt x="1698" y="402"/>
                  </a:lnTo>
                  <a:cubicBezTo>
                    <a:pt x="1728" y="373"/>
                    <a:pt x="1757" y="343"/>
                    <a:pt x="1757" y="313"/>
                  </a:cubicBezTo>
                  <a:lnTo>
                    <a:pt x="1757" y="194"/>
                  </a:lnTo>
                  <a:lnTo>
                    <a:pt x="1698" y="224"/>
                  </a:lnTo>
                  <a:lnTo>
                    <a:pt x="1668" y="194"/>
                  </a:lnTo>
                  <a:lnTo>
                    <a:pt x="1400" y="45"/>
                  </a:lnTo>
                  <a:cubicBezTo>
                    <a:pt x="1355" y="15"/>
                    <a:pt x="1296" y="0"/>
                    <a:pt x="12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7"/>
            <p:cNvSpPr/>
            <p:nvPr/>
          </p:nvSpPr>
          <p:spPr>
            <a:xfrm>
              <a:off x="2968500" y="1296950"/>
              <a:ext cx="43950" cy="26075"/>
            </a:xfrm>
            <a:custGeom>
              <a:avLst/>
              <a:gdLst/>
              <a:ahLst/>
              <a:cxnLst/>
              <a:rect l="l" t="t" r="r" b="b"/>
              <a:pathLst>
                <a:path w="1758" h="1043" extrusionOk="0">
                  <a:moveTo>
                    <a:pt x="1236" y="1"/>
                  </a:moveTo>
                  <a:cubicBezTo>
                    <a:pt x="1169" y="1"/>
                    <a:pt x="1102" y="16"/>
                    <a:pt x="1043" y="45"/>
                  </a:cubicBezTo>
                  <a:lnTo>
                    <a:pt x="149" y="581"/>
                  </a:lnTo>
                  <a:lnTo>
                    <a:pt x="0" y="611"/>
                  </a:lnTo>
                  <a:lnTo>
                    <a:pt x="0" y="730"/>
                  </a:lnTo>
                  <a:cubicBezTo>
                    <a:pt x="0" y="760"/>
                    <a:pt x="30" y="819"/>
                    <a:pt x="60" y="849"/>
                  </a:cubicBezTo>
                  <a:lnTo>
                    <a:pt x="328" y="998"/>
                  </a:lnTo>
                  <a:cubicBezTo>
                    <a:pt x="388" y="1028"/>
                    <a:pt x="455" y="1043"/>
                    <a:pt x="518" y="1043"/>
                  </a:cubicBezTo>
                  <a:cubicBezTo>
                    <a:pt x="581" y="1043"/>
                    <a:pt x="641" y="1028"/>
                    <a:pt x="685" y="998"/>
                  </a:cubicBezTo>
                  <a:lnTo>
                    <a:pt x="1698" y="432"/>
                  </a:lnTo>
                  <a:cubicBezTo>
                    <a:pt x="1727" y="403"/>
                    <a:pt x="1757" y="343"/>
                    <a:pt x="1757" y="313"/>
                  </a:cubicBezTo>
                  <a:lnTo>
                    <a:pt x="1757" y="194"/>
                  </a:lnTo>
                  <a:lnTo>
                    <a:pt x="1698" y="224"/>
                  </a:lnTo>
                  <a:lnTo>
                    <a:pt x="1430" y="45"/>
                  </a:lnTo>
                  <a:cubicBezTo>
                    <a:pt x="1370" y="16"/>
                    <a:pt x="1303" y="1"/>
                    <a:pt x="12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7"/>
            <p:cNvSpPr/>
            <p:nvPr/>
          </p:nvSpPr>
          <p:spPr>
            <a:xfrm>
              <a:off x="2929800" y="1319900"/>
              <a:ext cx="43925" cy="25450"/>
            </a:xfrm>
            <a:custGeom>
              <a:avLst/>
              <a:gdLst/>
              <a:ahLst/>
              <a:cxnLst/>
              <a:rect l="l" t="t" r="r" b="b"/>
              <a:pathLst>
                <a:path w="1757" h="1018" extrusionOk="0">
                  <a:moveTo>
                    <a:pt x="1207" y="1"/>
                  </a:moveTo>
                  <a:cubicBezTo>
                    <a:pt x="1156" y="1"/>
                    <a:pt x="1109" y="8"/>
                    <a:pt x="1072" y="21"/>
                  </a:cubicBezTo>
                  <a:lnTo>
                    <a:pt x="149" y="556"/>
                  </a:lnTo>
                  <a:lnTo>
                    <a:pt x="0" y="586"/>
                  </a:lnTo>
                  <a:lnTo>
                    <a:pt x="0" y="705"/>
                  </a:lnTo>
                  <a:cubicBezTo>
                    <a:pt x="0" y="765"/>
                    <a:pt x="30" y="795"/>
                    <a:pt x="60" y="824"/>
                  </a:cubicBezTo>
                  <a:lnTo>
                    <a:pt x="328" y="973"/>
                  </a:lnTo>
                  <a:cubicBezTo>
                    <a:pt x="387" y="1003"/>
                    <a:pt x="454" y="1018"/>
                    <a:pt x="521" y="1018"/>
                  </a:cubicBezTo>
                  <a:cubicBezTo>
                    <a:pt x="588" y="1018"/>
                    <a:pt x="655" y="1003"/>
                    <a:pt x="715" y="973"/>
                  </a:cubicBezTo>
                  <a:lnTo>
                    <a:pt x="1697" y="408"/>
                  </a:lnTo>
                  <a:cubicBezTo>
                    <a:pt x="1727" y="378"/>
                    <a:pt x="1757" y="348"/>
                    <a:pt x="1757" y="288"/>
                  </a:cubicBezTo>
                  <a:lnTo>
                    <a:pt x="1757" y="169"/>
                  </a:lnTo>
                  <a:lnTo>
                    <a:pt x="1697" y="199"/>
                  </a:lnTo>
                  <a:lnTo>
                    <a:pt x="1429" y="50"/>
                  </a:lnTo>
                  <a:cubicBezTo>
                    <a:pt x="1360" y="15"/>
                    <a:pt x="1280" y="1"/>
                    <a:pt x="12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7"/>
            <p:cNvSpPr/>
            <p:nvPr/>
          </p:nvSpPr>
          <p:spPr>
            <a:xfrm>
              <a:off x="3338450" y="979125"/>
              <a:ext cx="84125" cy="48400"/>
            </a:xfrm>
            <a:custGeom>
              <a:avLst/>
              <a:gdLst/>
              <a:ahLst/>
              <a:cxnLst/>
              <a:rect l="l" t="t" r="r" b="b"/>
              <a:pathLst>
                <a:path w="3365" h="1936" extrusionOk="0">
                  <a:moveTo>
                    <a:pt x="2114" y="0"/>
                  </a:moveTo>
                  <a:cubicBezTo>
                    <a:pt x="2047" y="0"/>
                    <a:pt x="1980" y="15"/>
                    <a:pt x="1935" y="45"/>
                  </a:cubicBezTo>
                  <a:lnTo>
                    <a:pt x="89" y="1117"/>
                  </a:lnTo>
                  <a:lnTo>
                    <a:pt x="0" y="1117"/>
                  </a:lnTo>
                  <a:lnTo>
                    <a:pt x="0" y="1236"/>
                  </a:lnTo>
                  <a:cubicBezTo>
                    <a:pt x="0" y="1266"/>
                    <a:pt x="30" y="1295"/>
                    <a:pt x="60" y="1325"/>
                  </a:cubicBezTo>
                  <a:lnTo>
                    <a:pt x="1072" y="1891"/>
                  </a:lnTo>
                  <a:cubicBezTo>
                    <a:pt x="1117" y="1921"/>
                    <a:pt x="1176" y="1935"/>
                    <a:pt x="1239" y="1935"/>
                  </a:cubicBezTo>
                  <a:cubicBezTo>
                    <a:pt x="1303" y="1935"/>
                    <a:pt x="1370" y="1921"/>
                    <a:pt x="1429" y="1891"/>
                  </a:cubicBezTo>
                  <a:lnTo>
                    <a:pt x="3275" y="819"/>
                  </a:lnTo>
                  <a:cubicBezTo>
                    <a:pt x="3335" y="789"/>
                    <a:pt x="3365" y="759"/>
                    <a:pt x="3365" y="730"/>
                  </a:cubicBezTo>
                  <a:lnTo>
                    <a:pt x="3365" y="610"/>
                  </a:lnTo>
                  <a:lnTo>
                    <a:pt x="3275" y="610"/>
                  </a:lnTo>
                  <a:lnTo>
                    <a:pt x="2293" y="45"/>
                  </a:lnTo>
                  <a:cubicBezTo>
                    <a:pt x="2248" y="15"/>
                    <a:pt x="2181" y="0"/>
                    <a:pt x="2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7"/>
            <p:cNvSpPr/>
            <p:nvPr/>
          </p:nvSpPr>
          <p:spPr>
            <a:xfrm>
              <a:off x="3279650" y="956775"/>
              <a:ext cx="103475" cy="59575"/>
            </a:xfrm>
            <a:custGeom>
              <a:avLst/>
              <a:gdLst/>
              <a:ahLst/>
              <a:cxnLst/>
              <a:rect l="l" t="t" r="r" b="b"/>
              <a:pathLst>
                <a:path w="4139" h="2383" extrusionOk="0">
                  <a:moveTo>
                    <a:pt x="2888" y="1"/>
                  </a:moveTo>
                  <a:cubicBezTo>
                    <a:pt x="2821" y="1"/>
                    <a:pt x="2754" y="16"/>
                    <a:pt x="2709" y="46"/>
                  </a:cubicBezTo>
                  <a:lnTo>
                    <a:pt x="149" y="1534"/>
                  </a:lnTo>
                  <a:lnTo>
                    <a:pt x="0" y="1564"/>
                  </a:lnTo>
                  <a:lnTo>
                    <a:pt x="0" y="1683"/>
                  </a:lnTo>
                  <a:cubicBezTo>
                    <a:pt x="0" y="1713"/>
                    <a:pt x="30" y="1743"/>
                    <a:pt x="89" y="1772"/>
                  </a:cubicBezTo>
                  <a:lnTo>
                    <a:pt x="1072" y="2338"/>
                  </a:lnTo>
                  <a:cubicBezTo>
                    <a:pt x="1117" y="2368"/>
                    <a:pt x="1184" y="2383"/>
                    <a:pt x="1251" y="2383"/>
                  </a:cubicBezTo>
                  <a:cubicBezTo>
                    <a:pt x="1318" y="2383"/>
                    <a:pt x="1384" y="2368"/>
                    <a:pt x="1429" y="2338"/>
                  </a:cubicBezTo>
                  <a:lnTo>
                    <a:pt x="4079" y="820"/>
                  </a:lnTo>
                  <a:cubicBezTo>
                    <a:pt x="4109" y="790"/>
                    <a:pt x="4139" y="760"/>
                    <a:pt x="4139" y="701"/>
                  </a:cubicBezTo>
                  <a:lnTo>
                    <a:pt x="4139" y="581"/>
                  </a:lnTo>
                  <a:lnTo>
                    <a:pt x="4079" y="611"/>
                  </a:lnTo>
                  <a:lnTo>
                    <a:pt x="3067" y="46"/>
                  </a:lnTo>
                  <a:cubicBezTo>
                    <a:pt x="3022" y="16"/>
                    <a:pt x="2955" y="1"/>
                    <a:pt x="28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7"/>
            <p:cNvSpPr/>
            <p:nvPr/>
          </p:nvSpPr>
          <p:spPr>
            <a:xfrm>
              <a:off x="3240175" y="933700"/>
              <a:ext cx="103500" cy="60325"/>
            </a:xfrm>
            <a:custGeom>
              <a:avLst/>
              <a:gdLst/>
              <a:ahLst/>
              <a:cxnLst/>
              <a:rect l="l" t="t" r="r" b="b"/>
              <a:pathLst>
                <a:path w="4140" h="2413" extrusionOk="0">
                  <a:moveTo>
                    <a:pt x="2900" y="1"/>
                  </a:moveTo>
                  <a:cubicBezTo>
                    <a:pt x="2837" y="1"/>
                    <a:pt x="2770" y="16"/>
                    <a:pt x="2710" y="46"/>
                  </a:cubicBezTo>
                  <a:lnTo>
                    <a:pt x="150" y="1534"/>
                  </a:lnTo>
                  <a:lnTo>
                    <a:pt x="1" y="1564"/>
                  </a:lnTo>
                  <a:lnTo>
                    <a:pt x="1" y="1683"/>
                  </a:lnTo>
                  <a:cubicBezTo>
                    <a:pt x="1" y="1713"/>
                    <a:pt x="31" y="1743"/>
                    <a:pt x="90" y="1772"/>
                  </a:cubicBezTo>
                  <a:lnTo>
                    <a:pt x="1073" y="2368"/>
                  </a:lnTo>
                  <a:cubicBezTo>
                    <a:pt x="1118" y="2398"/>
                    <a:pt x="1184" y="2413"/>
                    <a:pt x="1251" y="2413"/>
                  </a:cubicBezTo>
                  <a:cubicBezTo>
                    <a:pt x="1318" y="2413"/>
                    <a:pt x="1385" y="2398"/>
                    <a:pt x="1430" y="2368"/>
                  </a:cubicBezTo>
                  <a:lnTo>
                    <a:pt x="4080" y="820"/>
                  </a:lnTo>
                  <a:cubicBezTo>
                    <a:pt x="4110" y="790"/>
                    <a:pt x="4140" y="760"/>
                    <a:pt x="4140" y="730"/>
                  </a:cubicBezTo>
                  <a:lnTo>
                    <a:pt x="4140" y="611"/>
                  </a:lnTo>
                  <a:lnTo>
                    <a:pt x="4080" y="611"/>
                  </a:lnTo>
                  <a:lnTo>
                    <a:pt x="3068" y="46"/>
                  </a:lnTo>
                  <a:cubicBezTo>
                    <a:pt x="3023" y="16"/>
                    <a:pt x="2963" y="1"/>
                    <a:pt x="29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7"/>
            <p:cNvSpPr/>
            <p:nvPr/>
          </p:nvSpPr>
          <p:spPr>
            <a:xfrm>
              <a:off x="2851625" y="1261225"/>
              <a:ext cx="84900" cy="49150"/>
            </a:xfrm>
            <a:custGeom>
              <a:avLst/>
              <a:gdLst/>
              <a:ahLst/>
              <a:cxnLst/>
              <a:rect l="l" t="t" r="r" b="b"/>
              <a:pathLst>
                <a:path w="3396" h="1966" extrusionOk="0">
                  <a:moveTo>
                    <a:pt x="2156" y="0"/>
                  </a:moveTo>
                  <a:cubicBezTo>
                    <a:pt x="2093" y="0"/>
                    <a:pt x="2026" y="15"/>
                    <a:pt x="1966" y="45"/>
                  </a:cubicBezTo>
                  <a:lnTo>
                    <a:pt x="120" y="1147"/>
                  </a:lnTo>
                  <a:lnTo>
                    <a:pt x="1" y="1147"/>
                  </a:lnTo>
                  <a:lnTo>
                    <a:pt x="1" y="1266"/>
                  </a:lnTo>
                  <a:cubicBezTo>
                    <a:pt x="1" y="1296"/>
                    <a:pt x="31" y="1325"/>
                    <a:pt x="90" y="1355"/>
                  </a:cubicBezTo>
                  <a:lnTo>
                    <a:pt x="1073" y="1921"/>
                  </a:lnTo>
                  <a:cubicBezTo>
                    <a:pt x="1117" y="1951"/>
                    <a:pt x="1184" y="1966"/>
                    <a:pt x="1251" y="1966"/>
                  </a:cubicBezTo>
                  <a:cubicBezTo>
                    <a:pt x="1318" y="1966"/>
                    <a:pt x="1385" y="1951"/>
                    <a:pt x="1430" y="1921"/>
                  </a:cubicBezTo>
                  <a:lnTo>
                    <a:pt x="3336" y="819"/>
                  </a:lnTo>
                  <a:cubicBezTo>
                    <a:pt x="3365" y="789"/>
                    <a:pt x="3395" y="760"/>
                    <a:pt x="3395" y="730"/>
                  </a:cubicBezTo>
                  <a:lnTo>
                    <a:pt x="3395" y="611"/>
                  </a:lnTo>
                  <a:lnTo>
                    <a:pt x="3336" y="611"/>
                  </a:lnTo>
                  <a:lnTo>
                    <a:pt x="2323" y="45"/>
                  </a:lnTo>
                  <a:cubicBezTo>
                    <a:pt x="2279" y="15"/>
                    <a:pt x="2219" y="0"/>
                    <a:pt x="2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7"/>
            <p:cNvSpPr/>
            <p:nvPr/>
          </p:nvSpPr>
          <p:spPr>
            <a:xfrm>
              <a:off x="2812175" y="1227725"/>
              <a:ext cx="105000" cy="60325"/>
            </a:xfrm>
            <a:custGeom>
              <a:avLst/>
              <a:gdLst/>
              <a:ahLst/>
              <a:cxnLst/>
              <a:rect l="l" t="t" r="r" b="b"/>
              <a:pathLst>
                <a:path w="4200" h="2413" extrusionOk="0">
                  <a:moveTo>
                    <a:pt x="2937" y="1"/>
                  </a:moveTo>
                  <a:cubicBezTo>
                    <a:pt x="2874" y="1"/>
                    <a:pt x="2815" y="16"/>
                    <a:pt x="2770" y="45"/>
                  </a:cubicBezTo>
                  <a:lnTo>
                    <a:pt x="90" y="1594"/>
                  </a:lnTo>
                  <a:cubicBezTo>
                    <a:pt x="1" y="1653"/>
                    <a:pt x="1" y="1742"/>
                    <a:pt x="90" y="1802"/>
                  </a:cubicBezTo>
                  <a:lnTo>
                    <a:pt x="1073" y="2368"/>
                  </a:lnTo>
                  <a:cubicBezTo>
                    <a:pt x="1132" y="2397"/>
                    <a:pt x="1199" y="2412"/>
                    <a:pt x="1263" y="2412"/>
                  </a:cubicBezTo>
                  <a:cubicBezTo>
                    <a:pt x="1326" y="2412"/>
                    <a:pt x="1385" y="2397"/>
                    <a:pt x="1430" y="2368"/>
                  </a:cubicBezTo>
                  <a:lnTo>
                    <a:pt x="4110" y="819"/>
                  </a:lnTo>
                  <a:cubicBezTo>
                    <a:pt x="4199" y="760"/>
                    <a:pt x="4199" y="671"/>
                    <a:pt x="4110" y="611"/>
                  </a:cubicBezTo>
                  <a:lnTo>
                    <a:pt x="3127" y="45"/>
                  </a:lnTo>
                  <a:cubicBezTo>
                    <a:pt x="3068" y="16"/>
                    <a:pt x="3001" y="1"/>
                    <a:pt x="29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7"/>
            <p:cNvSpPr/>
            <p:nvPr/>
          </p:nvSpPr>
          <p:spPr>
            <a:xfrm>
              <a:off x="2792100" y="1194225"/>
              <a:ext cx="43925" cy="25350"/>
            </a:xfrm>
            <a:custGeom>
              <a:avLst/>
              <a:gdLst/>
              <a:ahLst/>
              <a:cxnLst/>
              <a:rect l="l" t="t" r="r" b="b"/>
              <a:pathLst>
                <a:path w="1757" h="1014" extrusionOk="0">
                  <a:moveTo>
                    <a:pt x="1232" y="1"/>
                  </a:moveTo>
                  <a:cubicBezTo>
                    <a:pt x="1169" y="1"/>
                    <a:pt x="1102" y="16"/>
                    <a:pt x="1042" y="45"/>
                  </a:cubicBezTo>
                  <a:lnTo>
                    <a:pt x="149" y="581"/>
                  </a:lnTo>
                  <a:lnTo>
                    <a:pt x="0" y="611"/>
                  </a:lnTo>
                  <a:lnTo>
                    <a:pt x="0" y="730"/>
                  </a:lnTo>
                  <a:cubicBezTo>
                    <a:pt x="0" y="760"/>
                    <a:pt x="30" y="790"/>
                    <a:pt x="60" y="820"/>
                  </a:cubicBezTo>
                  <a:lnTo>
                    <a:pt x="328" y="968"/>
                  </a:lnTo>
                  <a:cubicBezTo>
                    <a:pt x="387" y="998"/>
                    <a:pt x="454" y="1013"/>
                    <a:pt x="517" y="1013"/>
                  </a:cubicBezTo>
                  <a:cubicBezTo>
                    <a:pt x="581" y="1013"/>
                    <a:pt x="640" y="998"/>
                    <a:pt x="685" y="968"/>
                  </a:cubicBezTo>
                  <a:lnTo>
                    <a:pt x="1667" y="403"/>
                  </a:lnTo>
                  <a:cubicBezTo>
                    <a:pt x="1727" y="373"/>
                    <a:pt x="1757" y="343"/>
                    <a:pt x="1757" y="313"/>
                  </a:cubicBezTo>
                  <a:lnTo>
                    <a:pt x="1757" y="194"/>
                  </a:lnTo>
                  <a:lnTo>
                    <a:pt x="1667" y="194"/>
                  </a:lnTo>
                  <a:lnTo>
                    <a:pt x="1399" y="45"/>
                  </a:lnTo>
                  <a:cubicBezTo>
                    <a:pt x="1355" y="16"/>
                    <a:pt x="1295"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7"/>
            <p:cNvSpPr/>
            <p:nvPr/>
          </p:nvSpPr>
          <p:spPr>
            <a:xfrm>
              <a:off x="2773475" y="1183800"/>
              <a:ext cx="44700" cy="25350"/>
            </a:xfrm>
            <a:custGeom>
              <a:avLst/>
              <a:gdLst/>
              <a:ahLst/>
              <a:cxnLst/>
              <a:rect l="l" t="t" r="r" b="b"/>
              <a:pathLst>
                <a:path w="1788" h="1014" extrusionOk="0">
                  <a:moveTo>
                    <a:pt x="1251" y="1"/>
                  </a:moveTo>
                  <a:cubicBezTo>
                    <a:pt x="1184" y="1"/>
                    <a:pt x="1117" y="16"/>
                    <a:pt x="1073" y="46"/>
                  </a:cubicBezTo>
                  <a:lnTo>
                    <a:pt x="150" y="582"/>
                  </a:lnTo>
                  <a:lnTo>
                    <a:pt x="1" y="611"/>
                  </a:lnTo>
                  <a:lnTo>
                    <a:pt x="1" y="730"/>
                  </a:lnTo>
                  <a:cubicBezTo>
                    <a:pt x="30" y="760"/>
                    <a:pt x="30" y="790"/>
                    <a:pt x="90" y="820"/>
                  </a:cubicBezTo>
                  <a:lnTo>
                    <a:pt x="358" y="969"/>
                  </a:lnTo>
                  <a:cubicBezTo>
                    <a:pt x="403" y="998"/>
                    <a:pt x="470" y="1013"/>
                    <a:pt x="537" y="1013"/>
                  </a:cubicBezTo>
                  <a:cubicBezTo>
                    <a:pt x="604" y="1013"/>
                    <a:pt x="671" y="998"/>
                    <a:pt x="715" y="969"/>
                  </a:cubicBezTo>
                  <a:lnTo>
                    <a:pt x="1698" y="403"/>
                  </a:lnTo>
                  <a:cubicBezTo>
                    <a:pt x="1757" y="373"/>
                    <a:pt x="1787" y="343"/>
                    <a:pt x="1787" y="314"/>
                  </a:cubicBezTo>
                  <a:lnTo>
                    <a:pt x="1787" y="195"/>
                  </a:lnTo>
                  <a:lnTo>
                    <a:pt x="1698" y="195"/>
                  </a:lnTo>
                  <a:lnTo>
                    <a:pt x="1430" y="46"/>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7"/>
            <p:cNvSpPr/>
            <p:nvPr/>
          </p:nvSpPr>
          <p:spPr>
            <a:xfrm>
              <a:off x="3432225" y="1024325"/>
              <a:ext cx="49900" cy="29250"/>
            </a:xfrm>
            <a:custGeom>
              <a:avLst/>
              <a:gdLst/>
              <a:ahLst/>
              <a:cxnLst/>
              <a:rect l="l" t="t" r="r" b="b"/>
              <a:pathLst>
                <a:path w="1996" h="1170" extrusionOk="0">
                  <a:moveTo>
                    <a:pt x="1478" y="1"/>
                  </a:moveTo>
                  <a:cubicBezTo>
                    <a:pt x="1415" y="1"/>
                    <a:pt x="1355" y="8"/>
                    <a:pt x="1311" y="23"/>
                  </a:cubicBezTo>
                  <a:lnTo>
                    <a:pt x="150" y="708"/>
                  </a:lnTo>
                  <a:lnTo>
                    <a:pt x="1" y="738"/>
                  </a:lnTo>
                  <a:lnTo>
                    <a:pt x="1" y="857"/>
                  </a:lnTo>
                  <a:lnTo>
                    <a:pt x="90" y="946"/>
                  </a:lnTo>
                  <a:lnTo>
                    <a:pt x="358" y="1125"/>
                  </a:lnTo>
                  <a:cubicBezTo>
                    <a:pt x="403" y="1155"/>
                    <a:pt x="462" y="1170"/>
                    <a:pt x="525" y="1170"/>
                  </a:cubicBezTo>
                  <a:cubicBezTo>
                    <a:pt x="589" y="1170"/>
                    <a:pt x="656" y="1155"/>
                    <a:pt x="715" y="1125"/>
                  </a:cubicBezTo>
                  <a:lnTo>
                    <a:pt x="1936" y="410"/>
                  </a:lnTo>
                  <a:cubicBezTo>
                    <a:pt x="1996" y="380"/>
                    <a:pt x="1996" y="321"/>
                    <a:pt x="1996" y="291"/>
                  </a:cubicBezTo>
                  <a:lnTo>
                    <a:pt x="1996" y="172"/>
                  </a:lnTo>
                  <a:lnTo>
                    <a:pt x="1936" y="202"/>
                  </a:lnTo>
                  <a:lnTo>
                    <a:pt x="1668" y="23"/>
                  </a:lnTo>
                  <a:cubicBezTo>
                    <a:pt x="1608" y="8"/>
                    <a:pt x="1541" y="1"/>
                    <a:pt x="14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7"/>
            <p:cNvSpPr/>
            <p:nvPr/>
          </p:nvSpPr>
          <p:spPr>
            <a:xfrm>
              <a:off x="3398725" y="999225"/>
              <a:ext cx="63300" cy="36475"/>
            </a:xfrm>
            <a:custGeom>
              <a:avLst/>
              <a:gdLst/>
              <a:ahLst/>
              <a:cxnLst/>
              <a:rect l="l" t="t" r="r" b="b"/>
              <a:pathLst>
                <a:path w="2532" h="1459" extrusionOk="0">
                  <a:moveTo>
                    <a:pt x="1263" y="0"/>
                  </a:moveTo>
                  <a:cubicBezTo>
                    <a:pt x="1199" y="0"/>
                    <a:pt x="1132" y="15"/>
                    <a:pt x="1073" y="45"/>
                  </a:cubicBezTo>
                  <a:lnTo>
                    <a:pt x="90" y="610"/>
                  </a:lnTo>
                  <a:cubicBezTo>
                    <a:pt x="1" y="670"/>
                    <a:pt x="1" y="759"/>
                    <a:pt x="90" y="819"/>
                  </a:cubicBezTo>
                  <a:lnTo>
                    <a:pt x="1102" y="1414"/>
                  </a:lnTo>
                  <a:cubicBezTo>
                    <a:pt x="1147" y="1444"/>
                    <a:pt x="1207" y="1459"/>
                    <a:pt x="1270" y="1459"/>
                  </a:cubicBezTo>
                  <a:cubicBezTo>
                    <a:pt x="1333" y="1459"/>
                    <a:pt x="1400" y="1444"/>
                    <a:pt x="1460" y="1414"/>
                  </a:cubicBezTo>
                  <a:lnTo>
                    <a:pt x="2442" y="819"/>
                  </a:lnTo>
                  <a:cubicBezTo>
                    <a:pt x="2532" y="759"/>
                    <a:pt x="2532" y="670"/>
                    <a:pt x="2442" y="610"/>
                  </a:cubicBezTo>
                  <a:lnTo>
                    <a:pt x="1430" y="45"/>
                  </a:lnTo>
                  <a:cubicBezTo>
                    <a:pt x="1385" y="15"/>
                    <a:pt x="1326"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7"/>
            <p:cNvSpPr/>
            <p:nvPr/>
          </p:nvSpPr>
          <p:spPr>
            <a:xfrm>
              <a:off x="3360025" y="1021550"/>
              <a:ext cx="63300" cy="36500"/>
            </a:xfrm>
            <a:custGeom>
              <a:avLst/>
              <a:gdLst/>
              <a:ahLst/>
              <a:cxnLst/>
              <a:rect l="l" t="t" r="r" b="b"/>
              <a:pathLst>
                <a:path w="2532" h="1460" extrusionOk="0">
                  <a:moveTo>
                    <a:pt x="1266" y="0"/>
                  </a:moveTo>
                  <a:cubicBezTo>
                    <a:pt x="1199" y="0"/>
                    <a:pt x="1132" y="15"/>
                    <a:pt x="1072" y="45"/>
                  </a:cubicBezTo>
                  <a:lnTo>
                    <a:pt x="90" y="640"/>
                  </a:lnTo>
                  <a:cubicBezTo>
                    <a:pt x="1" y="670"/>
                    <a:pt x="1" y="789"/>
                    <a:pt x="90" y="849"/>
                  </a:cubicBezTo>
                  <a:lnTo>
                    <a:pt x="1102" y="1414"/>
                  </a:lnTo>
                  <a:cubicBezTo>
                    <a:pt x="1147" y="1444"/>
                    <a:pt x="1214" y="1459"/>
                    <a:pt x="1281" y="1459"/>
                  </a:cubicBezTo>
                  <a:cubicBezTo>
                    <a:pt x="1348" y="1459"/>
                    <a:pt x="1415" y="1444"/>
                    <a:pt x="1460" y="1414"/>
                  </a:cubicBezTo>
                  <a:lnTo>
                    <a:pt x="2442" y="849"/>
                  </a:lnTo>
                  <a:cubicBezTo>
                    <a:pt x="2531" y="789"/>
                    <a:pt x="2531" y="670"/>
                    <a:pt x="2442" y="640"/>
                  </a:cubicBezTo>
                  <a:lnTo>
                    <a:pt x="1460" y="45"/>
                  </a:lnTo>
                  <a:cubicBezTo>
                    <a:pt x="1400" y="15"/>
                    <a:pt x="1333" y="0"/>
                    <a:pt x="1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7"/>
            <p:cNvSpPr/>
            <p:nvPr/>
          </p:nvSpPr>
          <p:spPr>
            <a:xfrm>
              <a:off x="3321325" y="1044425"/>
              <a:ext cx="63300" cy="35950"/>
            </a:xfrm>
            <a:custGeom>
              <a:avLst/>
              <a:gdLst/>
              <a:ahLst/>
              <a:cxnLst/>
              <a:rect l="l" t="t" r="r" b="b"/>
              <a:pathLst>
                <a:path w="2532" h="1438" extrusionOk="0">
                  <a:moveTo>
                    <a:pt x="1269" y="1"/>
                  </a:moveTo>
                  <a:cubicBezTo>
                    <a:pt x="1206" y="1"/>
                    <a:pt x="1147" y="8"/>
                    <a:pt x="1102" y="23"/>
                  </a:cubicBezTo>
                  <a:lnTo>
                    <a:pt x="90" y="619"/>
                  </a:lnTo>
                  <a:cubicBezTo>
                    <a:pt x="0" y="678"/>
                    <a:pt x="0" y="767"/>
                    <a:pt x="90" y="827"/>
                  </a:cubicBezTo>
                  <a:lnTo>
                    <a:pt x="1102" y="1393"/>
                  </a:lnTo>
                  <a:cubicBezTo>
                    <a:pt x="1147" y="1422"/>
                    <a:pt x="1214" y="1437"/>
                    <a:pt x="1281" y="1437"/>
                  </a:cubicBezTo>
                  <a:cubicBezTo>
                    <a:pt x="1348" y="1437"/>
                    <a:pt x="1415" y="1422"/>
                    <a:pt x="1459" y="1393"/>
                  </a:cubicBezTo>
                  <a:lnTo>
                    <a:pt x="2442" y="827"/>
                  </a:lnTo>
                  <a:cubicBezTo>
                    <a:pt x="2531" y="767"/>
                    <a:pt x="2531" y="678"/>
                    <a:pt x="2442" y="619"/>
                  </a:cubicBezTo>
                  <a:lnTo>
                    <a:pt x="1459" y="23"/>
                  </a:lnTo>
                  <a:cubicBezTo>
                    <a:pt x="1400" y="8"/>
                    <a:pt x="1333" y="1"/>
                    <a:pt x="12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7"/>
            <p:cNvSpPr/>
            <p:nvPr/>
          </p:nvSpPr>
          <p:spPr>
            <a:xfrm>
              <a:off x="3282625" y="1066950"/>
              <a:ext cx="63275" cy="35750"/>
            </a:xfrm>
            <a:custGeom>
              <a:avLst/>
              <a:gdLst/>
              <a:ahLst/>
              <a:cxnLst/>
              <a:rect l="l" t="t" r="r" b="b"/>
              <a:pathLst>
                <a:path w="2531" h="1430" extrusionOk="0">
                  <a:moveTo>
                    <a:pt x="1269" y="0"/>
                  </a:moveTo>
                  <a:cubicBezTo>
                    <a:pt x="1206" y="0"/>
                    <a:pt x="1146" y="15"/>
                    <a:pt x="1102" y="45"/>
                  </a:cubicBezTo>
                  <a:lnTo>
                    <a:pt x="89" y="611"/>
                  </a:lnTo>
                  <a:cubicBezTo>
                    <a:pt x="0" y="670"/>
                    <a:pt x="0" y="760"/>
                    <a:pt x="119" y="819"/>
                  </a:cubicBezTo>
                  <a:lnTo>
                    <a:pt x="1102" y="1385"/>
                  </a:lnTo>
                  <a:cubicBezTo>
                    <a:pt x="1146" y="1415"/>
                    <a:pt x="1213" y="1430"/>
                    <a:pt x="1280" y="1430"/>
                  </a:cubicBezTo>
                  <a:cubicBezTo>
                    <a:pt x="1347" y="1430"/>
                    <a:pt x="1414" y="1415"/>
                    <a:pt x="1459" y="1385"/>
                  </a:cubicBezTo>
                  <a:lnTo>
                    <a:pt x="2442" y="819"/>
                  </a:lnTo>
                  <a:cubicBezTo>
                    <a:pt x="2531" y="760"/>
                    <a:pt x="2531" y="670"/>
                    <a:pt x="2442" y="611"/>
                  </a:cubicBezTo>
                  <a:lnTo>
                    <a:pt x="1459" y="45"/>
                  </a:lnTo>
                  <a:cubicBezTo>
                    <a:pt x="1399" y="15"/>
                    <a:pt x="1332" y="0"/>
                    <a:pt x="1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7"/>
            <p:cNvSpPr/>
            <p:nvPr/>
          </p:nvSpPr>
          <p:spPr>
            <a:xfrm>
              <a:off x="3243900" y="1089275"/>
              <a:ext cx="63300" cy="35750"/>
            </a:xfrm>
            <a:custGeom>
              <a:avLst/>
              <a:gdLst/>
              <a:ahLst/>
              <a:cxnLst/>
              <a:rect l="l" t="t" r="r" b="b"/>
              <a:pathLst>
                <a:path w="2532" h="1430" extrusionOk="0">
                  <a:moveTo>
                    <a:pt x="1270" y="1"/>
                  </a:moveTo>
                  <a:cubicBezTo>
                    <a:pt x="1207" y="1"/>
                    <a:pt x="1147" y="16"/>
                    <a:pt x="1102" y="45"/>
                  </a:cubicBezTo>
                  <a:lnTo>
                    <a:pt x="120" y="611"/>
                  </a:lnTo>
                  <a:cubicBezTo>
                    <a:pt x="1" y="671"/>
                    <a:pt x="1" y="760"/>
                    <a:pt x="120" y="819"/>
                  </a:cubicBezTo>
                  <a:lnTo>
                    <a:pt x="1102" y="1385"/>
                  </a:lnTo>
                  <a:cubicBezTo>
                    <a:pt x="1147" y="1415"/>
                    <a:pt x="1214" y="1430"/>
                    <a:pt x="1281" y="1430"/>
                  </a:cubicBezTo>
                  <a:cubicBezTo>
                    <a:pt x="1348" y="1430"/>
                    <a:pt x="1415" y="1415"/>
                    <a:pt x="1460" y="1385"/>
                  </a:cubicBezTo>
                  <a:lnTo>
                    <a:pt x="2442" y="819"/>
                  </a:lnTo>
                  <a:cubicBezTo>
                    <a:pt x="2532" y="760"/>
                    <a:pt x="2532" y="671"/>
                    <a:pt x="2442" y="611"/>
                  </a:cubicBezTo>
                  <a:lnTo>
                    <a:pt x="1460" y="45"/>
                  </a:lnTo>
                  <a:cubicBezTo>
                    <a:pt x="1400" y="16"/>
                    <a:pt x="1333" y="1"/>
                    <a:pt x="1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7"/>
            <p:cNvSpPr/>
            <p:nvPr/>
          </p:nvSpPr>
          <p:spPr>
            <a:xfrm>
              <a:off x="3205200" y="1111600"/>
              <a:ext cx="64050" cy="35950"/>
            </a:xfrm>
            <a:custGeom>
              <a:avLst/>
              <a:gdLst/>
              <a:ahLst/>
              <a:cxnLst/>
              <a:rect l="l" t="t" r="r" b="b"/>
              <a:pathLst>
                <a:path w="2562" h="1438" extrusionOk="0">
                  <a:moveTo>
                    <a:pt x="1270" y="1"/>
                  </a:moveTo>
                  <a:cubicBezTo>
                    <a:pt x="1206" y="1"/>
                    <a:pt x="1147" y="16"/>
                    <a:pt x="1102" y="46"/>
                  </a:cubicBezTo>
                  <a:lnTo>
                    <a:pt x="120" y="611"/>
                  </a:lnTo>
                  <a:cubicBezTo>
                    <a:pt x="1" y="671"/>
                    <a:pt x="1" y="760"/>
                    <a:pt x="120" y="820"/>
                  </a:cubicBezTo>
                  <a:lnTo>
                    <a:pt x="1102" y="1415"/>
                  </a:lnTo>
                  <a:cubicBezTo>
                    <a:pt x="1147" y="1430"/>
                    <a:pt x="1214" y="1437"/>
                    <a:pt x="1281" y="1437"/>
                  </a:cubicBezTo>
                  <a:cubicBezTo>
                    <a:pt x="1348" y="1437"/>
                    <a:pt x="1415" y="1430"/>
                    <a:pt x="1460" y="1415"/>
                  </a:cubicBezTo>
                  <a:lnTo>
                    <a:pt x="2442" y="820"/>
                  </a:lnTo>
                  <a:cubicBezTo>
                    <a:pt x="2561" y="760"/>
                    <a:pt x="2561" y="671"/>
                    <a:pt x="2442" y="611"/>
                  </a:cubicBezTo>
                  <a:lnTo>
                    <a:pt x="1460" y="46"/>
                  </a:lnTo>
                  <a:cubicBezTo>
                    <a:pt x="1400" y="16"/>
                    <a:pt x="1333" y="1"/>
                    <a:pt x="1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7"/>
            <p:cNvSpPr/>
            <p:nvPr/>
          </p:nvSpPr>
          <p:spPr>
            <a:xfrm>
              <a:off x="3166500" y="1133950"/>
              <a:ext cx="64025" cy="36500"/>
            </a:xfrm>
            <a:custGeom>
              <a:avLst/>
              <a:gdLst/>
              <a:ahLst/>
              <a:cxnLst/>
              <a:rect l="l" t="t" r="r" b="b"/>
              <a:pathLst>
                <a:path w="2561" h="1460" extrusionOk="0">
                  <a:moveTo>
                    <a:pt x="1281" y="0"/>
                  </a:moveTo>
                  <a:cubicBezTo>
                    <a:pt x="1214" y="0"/>
                    <a:pt x="1147" y="15"/>
                    <a:pt x="1102" y="45"/>
                  </a:cubicBezTo>
                  <a:lnTo>
                    <a:pt x="119" y="610"/>
                  </a:lnTo>
                  <a:cubicBezTo>
                    <a:pt x="0" y="670"/>
                    <a:pt x="0" y="789"/>
                    <a:pt x="119" y="819"/>
                  </a:cubicBezTo>
                  <a:lnTo>
                    <a:pt x="1102" y="1414"/>
                  </a:lnTo>
                  <a:cubicBezTo>
                    <a:pt x="1147" y="1444"/>
                    <a:pt x="1214" y="1459"/>
                    <a:pt x="1281" y="1459"/>
                  </a:cubicBezTo>
                  <a:cubicBezTo>
                    <a:pt x="1348" y="1459"/>
                    <a:pt x="1415" y="1444"/>
                    <a:pt x="1459" y="1414"/>
                  </a:cubicBezTo>
                  <a:lnTo>
                    <a:pt x="2442" y="819"/>
                  </a:lnTo>
                  <a:cubicBezTo>
                    <a:pt x="2561" y="789"/>
                    <a:pt x="2561" y="670"/>
                    <a:pt x="2442" y="610"/>
                  </a:cubicBezTo>
                  <a:lnTo>
                    <a:pt x="1459" y="45"/>
                  </a:lnTo>
                  <a:cubicBezTo>
                    <a:pt x="1415" y="15"/>
                    <a:pt x="1348" y="0"/>
                    <a:pt x="1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7"/>
            <p:cNvSpPr/>
            <p:nvPr/>
          </p:nvSpPr>
          <p:spPr>
            <a:xfrm>
              <a:off x="3127800" y="1156275"/>
              <a:ext cx="64025" cy="36500"/>
            </a:xfrm>
            <a:custGeom>
              <a:avLst/>
              <a:gdLst/>
              <a:ahLst/>
              <a:cxnLst/>
              <a:rect l="l" t="t" r="r" b="b"/>
              <a:pathLst>
                <a:path w="2561" h="1460" extrusionOk="0">
                  <a:moveTo>
                    <a:pt x="1280" y="0"/>
                  </a:moveTo>
                  <a:cubicBezTo>
                    <a:pt x="1213" y="0"/>
                    <a:pt x="1146" y="15"/>
                    <a:pt x="1102" y="45"/>
                  </a:cubicBezTo>
                  <a:lnTo>
                    <a:pt x="119" y="640"/>
                  </a:lnTo>
                  <a:cubicBezTo>
                    <a:pt x="0" y="700"/>
                    <a:pt x="0" y="789"/>
                    <a:pt x="119" y="849"/>
                  </a:cubicBezTo>
                  <a:lnTo>
                    <a:pt x="1102" y="1415"/>
                  </a:lnTo>
                  <a:cubicBezTo>
                    <a:pt x="1161" y="1444"/>
                    <a:pt x="1228" y="1459"/>
                    <a:pt x="1292" y="1459"/>
                  </a:cubicBezTo>
                  <a:cubicBezTo>
                    <a:pt x="1355" y="1459"/>
                    <a:pt x="1414" y="1444"/>
                    <a:pt x="1459" y="1415"/>
                  </a:cubicBezTo>
                  <a:lnTo>
                    <a:pt x="2442" y="849"/>
                  </a:lnTo>
                  <a:cubicBezTo>
                    <a:pt x="2561" y="789"/>
                    <a:pt x="2561" y="700"/>
                    <a:pt x="2442" y="640"/>
                  </a:cubicBezTo>
                  <a:lnTo>
                    <a:pt x="1459" y="45"/>
                  </a:lnTo>
                  <a:cubicBezTo>
                    <a:pt x="1414" y="15"/>
                    <a:pt x="1347" y="0"/>
                    <a:pt x="1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7"/>
            <p:cNvSpPr/>
            <p:nvPr/>
          </p:nvSpPr>
          <p:spPr>
            <a:xfrm>
              <a:off x="3089075" y="1179350"/>
              <a:ext cx="64050" cy="35750"/>
            </a:xfrm>
            <a:custGeom>
              <a:avLst/>
              <a:gdLst/>
              <a:ahLst/>
              <a:cxnLst/>
              <a:rect l="l" t="t" r="r" b="b"/>
              <a:pathLst>
                <a:path w="2562" h="1430" extrusionOk="0">
                  <a:moveTo>
                    <a:pt x="1281" y="0"/>
                  </a:moveTo>
                  <a:cubicBezTo>
                    <a:pt x="1214" y="0"/>
                    <a:pt x="1147" y="15"/>
                    <a:pt x="1102" y="45"/>
                  </a:cubicBezTo>
                  <a:lnTo>
                    <a:pt x="120" y="611"/>
                  </a:lnTo>
                  <a:cubicBezTo>
                    <a:pt x="1" y="670"/>
                    <a:pt x="31" y="760"/>
                    <a:pt x="120" y="819"/>
                  </a:cubicBezTo>
                  <a:lnTo>
                    <a:pt x="1102" y="1385"/>
                  </a:lnTo>
                  <a:cubicBezTo>
                    <a:pt x="1162" y="1415"/>
                    <a:pt x="1229" y="1429"/>
                    <a:pt x="1292" y="1429"/>
                  </a:cubicBezTo>
                  <a:cubicBezTo>
                    <a:pt x="1356" y="1429"/>
                    <a:pt x="1415" y="1415"/>
                    <a:pt x="1460" y="1385"/>
                  </a:cubicBezTo>
                  <a:lnTo>
                    <a:pt x="2442" y="819"/>
                  </a:lnTo>
                  <a:cubicBezTo>
                    <a:pt x="2561" y="760"/>
                    <a:pt x="2561" y="670"/>
                    <a:pt x="2442" y="611"/>
                  </a:cubicBezTo>
                  <a:lnTo>
                    <a:pt x="1460" y="45"/>
                  </a:lnTo>
                  <a:cubicBezTo>
                    <a:pt x="1415" y="15"/>
                    <a:pt x="1348" y="0"/>
                    <a:pt x="1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7"/>
            <p:cNvSpPr/>
            <p:nvPr/>
          </p:nvSpPr>
          <p:spPr>
            <a:xfrm>
              <a:off x="3051125" y="1201675"/>
              <a:ext cx="63300" cy="35750"/>
            </a:xfrm>
            <a:custGeom>
              <a:avLst/>
              <a:gdLst/>
              <a:ahLst/>
              <a:cxnLst/>
              <a:rect l="l" t="t" r="r" b="b"/>
              <a:pathLst>
                <a:path w="2532" h="1430" extrusionOk="0">
                  <a:moveTo>
                    <a:pt x="1251" y="1"/>
                  </a:moveTo>
                  <a:cubicBezTo>
                    <a:pt x="1184" y="1"/>
                    <a:pt x="1117" y="15"/>
                    <a:pt x="1072" y="45"/>
                  </a:cubicBezTo>
                  <a:lnTo>
                    <a:pt x="90" y="611"/>
                  </a:lnTo>
                  <a:cubicBezTo>
                    <a:pt x="0" y="670"/>
                    <a:pt x="0" y="760"/>
                    <a:pt x="90" y="819"/>
                  </a:cubicBezTo>
                  <a:lnTo>
                    <a:pt x="1072" y="1385"/>
                  </a:lnTo>
                  <a:cubicBezTo>
                    <a:pt x="1132" y="1415"/>
                    <a:pt x="1199" y="1430"/>
                    <a:pt x="1262" y="1430"/>
                  </a:cubicBezTo>
                  <a:cubicBezTo>
                    <a:pt x="1325" y="1430"/>
                    <a:pt x="1385" y="1415"/>
                    <a:pt x="1430" y="1385"/>
                  </a:cubicBezTo>
                  <a:lnTo>
                    <a:pt x="2412" y="819"/>
                  </a:lnTo>
                  <a:cubicBezTo>
                    <a:pt x="2531" y="760"/>
                    <a:pt x="2531" y="670"/>
                    <a:pt x="2412" y="611"/>
                  </a:cubicBezTo>
                  <a:lnTo>
                    <a:pt x="1430" y="45"/>
                  </a:lnTo>
                  <a:cubicBezTo>
                    <a:pt x="1385" y="15"/>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7"/>
            <p:cNvSpPr/>
            <p:nvPr/>
          </p:nvSpPr>
          <p:spPr>
            <a:xfrm>
              <a:off x="3012425" y="1224000"/>
              <a:ext cx="63275" cy="35750"/>
            </a:xfrm>
            <a:custGeom>
              <a:avLst/>
              <a:gdLst/>
              <a:ahLst/>
              <a:cxnLst/>
              <a:rect l="l" t="t" r="r" b="b"/>
              <a:pathLst>
                <a:path w="2531" h="1430" extrusionOk="0">
                  <a:moveTo>
                    <a:pt x="1251" y="1"/>
                  </a:moveTo>
                  <a:cubicBezTo>
                    <a:pt x="1184" y="1"/>
                    <a:pt x="1117" y="16"/>
                    <a:pt x="1072" y="45"/>
                  </a:cubicBezTo>
                  <a:lnTo>
                    <a:pt x="89" y="611"/>
                  </a:lnTo>
                  <a:cubicBezTo>
                    <a:pt x="0" y="671"/>
                    <a:pt x="0" y="760"/>
                    <a:pt x="89" y="820"/>
                  </a:cubicBezTo>
                  <a:lnTo>
                    <a:pt x="1072" y="1385"/>
                  </a:lnTo>
                  <a:cubicBezTo>
                    <a:pt x="1132" y="1415"/>
                    <a:pt x="1199" y="1430"/>
                    <a:pt x="1262" y="1430"/>
                  </a:cubicBezTo>
                  <a:cubicBezTo>
                    <a:pt x="1325" y="1430"/>
                    <a:pt x="1385" y="1415"/>
                    <a:pt x="1429" y="1385"/>
                  </a:cubicBezTo>
                  <a:lnTo>
                    <a:pt x="2442" y="820"/>
                  </a:lnTo>
                  <a:cubicBezTo>
                    <a:pt x="2531" y="760"/>
                    <a:pt x="2531" y="671"/>
                    <a:pt x="2442" y="611"/>
                  </a:cubicBezTo>
                  <a:lnTo>
                    <a:pt x="1429" y="45"/>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7"/>
            <p:cNvSpPr/>
            <p:nvPr/>
          </p:nvSpPr>
          <p:spPr>
            <a:xfrm>
              <a:off x="3260275" y="1034200"/>
              <a:ext cx="64050" cy="36500"/>
            </a:xfrm>
            <a:custGeom>
              <a:avLst/>
              <a:gdLst/>
              <a:ahLst/>
              <a:cxnLst/>
              <a:rect l="l" t="t" r="r" b="b"/>
              <a:pathLst>
                <a:path w="2562" h="1460" extrusionOk="0">
                  <a:moveTo>
                    <a:pt x="1281" y="0"/>
                  </a:moveTo>
                  <a:cubicBezTo>
                    <a:pt x="1214" y="0"/>
                    <a:pt x="1147" y="15"/>
                    <a:pt x="1103" y="45"/>
                  </a:cubicBezTo>
                  <a:lnTo>
                    <a:pt x="120" y="641"/>
                  </a:lnTo>
                  <a:cubicBezTo>
                    <a:pt x="1" y="700"/>
                    <a:pt x="1" y="789"/>
                    <a:pt x="120" y="849"/>
                  </a:cubicBezTo>
                  <a:lnTo>
                    <a:pt x="1103" y="1415"/>
                  </a:lnTo>
                  <a:cubicBezTo>
                    <a:pt x="1162" y="1444"/>
                    <a:pt x="1229" y="1459"/>
                    <a:pt x="1292" y="1459"/>
                  </a:cubicBezTo>
                  <a:cubicBezTo>
                    <a:pt x="1356" y="1459"/>
                    <a:pt x="1415" y="1444"/>
                    <a:pt x="1460" y="1415"/>
                  </a:cubicBezTo>
                  <a:lnTo>
                    <a:pt x="2442" y="849"/>
                  </a:lnTo>
                  <a:cubicBezTo>
                    <a:pt x="2561" y="789"/>
                    <a:pt x="2561" y="700"/>
                    <a:pt x="2442" y="641"/>
                  </a:cubicBezTo>
                  <a:lnTo>
                    <a:pt x="1460" y="45"/>
                  </a:lnTo>
                  <a:cubicBezTo>
                    <a:pt x="1415" y="15"/>
                    <a:pt x="1348" y="0"/>
                    <a:pt x="1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7"/>
            <p:cNvSpPr/>
            <p:nvPr/>
          </p:nvSpPr>
          <p:spPr>
            <a:xfrm>
              <a:off x="3222325" y="1057275"/>
              <a:ext cx="63300" cy="35750"/>
            </a:xfrm>
            <a:custGeom>
              <a:avLst/>
              <a:gdLst/>
              <a:ahLst/>
              <a:cxnLst/>
              <a:rect l="l" t="t" r="r" b="b"/>
              <a:pathLst>
                <a:path w="2532" h="1430" extrusionOk="0">
                  <a:moveTo>
                    <a:pt x="1251" y="0"/>
                  </a:moveTo>
                  <a:cubicBezTo>
                    <a:pt x="1184" y="0"/>
                    <a:pt x="1117" y="15"/>
                    <a:pt x="1072" y="45"/>
                  </a:cubicBezTo>
                  <a:lnTo>
                    <a:pt x="90" y="611"/>
                  </a:lnTo>
                  <a:cubicBezTo>
                    <a:pt x="0" y="670"/>
                    <a:pt x="0" y="760"/>
                    <a:pt x="90" y="819"/>
                  </a:cubicBezTo>
                  <a:lnTo>
                    <a:pt x="1072" y="1385"/>
                  </a:lnTo>
                  <a:cubicBezTo>
                    <a:pt x="1132" y="1415"/>
                    <a:pt x="1199" y="1430"/>
                    <a:pt x="1262" y="1430"/>
                  </a:cubicBezTo>
                  <a:cubicBezTo>
                    <a:pt x="1325" y="1430"/>
                    <a:pt x="1385" y="1415"/>
                    <a:pt x="1430" y="1385"/>
                  </a:cubicBezTo>
                  <a:lnTo>
                    <a:pt x="2412" y="819"/>
                  </a:lnTo>
                  <a:cubicBezTo>
                    <a:pt x="2531" y="760"/>
                    <a:pt x="2531" y="670"/>
                    <a:pt x="2412" y="611"/>
                  </a:cubicBezTo>
                  <a:lnTo>
                    <a:pt x="1430"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7"/>
            <p:cNvSpPr/>
            <p:nvPr/>
          </p:nvSpPr>
          <p:spPr>
            <a:xfrm>
              <a:off x="3183625" y="1079600"/>
              <a:ext cx="63275" cy="35750"/>
            </a:xfrm>
            <a:custGeom>
              <a:avLst/>
              <a:gdLst/>
              <a:ahLst/>
              <a:cxnLst/>
              <a:rect l="l" t="t" r="r" b="b"/>
              <a:pathLst>
                <a:path w="2531" h="1430" extrusionOk="0">
                  <a:moveTo>
                    <a:pt x="1251" y="1"/>
                  </a:moveTo>
                  <a:cubicBezTo>
                    <a:pt x="1184" y="1"/>
                    <a:pt x="1117" y="15"/>
                    <a:pt x="1072" y="45"/>
                  </a:cubicBezTo>
                  <a:lnTo>
                    <a:pt x="89" y="611"/>
                  </a:lnTo>
                  <a:cubicBezTo>
                    <a:pt x="0" y="671"/>
                    <a:pt x="0" y="760"/>
                    <a:pt x="89" y="819"/>
                  </a:cubicBezTo>
                  <a:lnTo>
                    <a:pt x="1072" y="1385"/>
                  </a:lnTo>
                  <a:cubicBezTo>
                    <a:pt x="1132" y="1415"/>
                    <a:pt x="1199" y="1430"/>
                    <a:pt x="1262" y="1430"/>
                  </a:cubicBezTo>
                  <a:cubicBezTo>
                    <a:pt x="1325" y="1430"/>
                    <a:pt x="1385" y="1415"/>
                    <a:pt x="1429" y="1385"/>
                  </a:cubicBezTo>
                  <a:lnTo>
                    <a:pt x="2442" y="819"/>
                  </a:lnTo>
                  <a:cubicBezTo>
                    <a:pt x="2531" y="760"/>
                    <a:pt x="2531" y="671"/>
                    <a:pt x="2412" y="611"/>
                  </a:cubicBezTo>
                  <a:lnTo>
                    <a:pt x="1429" y="45"/>
                  </a:lnTo>
                  <a:cubicBezTo>
                    <a:pt x="1385" y="15"/>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7"/>
            <p:cNvSpPr/>
            <p:nvPr/>
          </p:nvSpPr>
          <p:spPr>
            <a:xfrm>
              <a:off x="3144900" y="1101925"/>
              <a:ext cx="63300" cy="35750"/>
            </a:xfrm>
            <a:custGeom>
              <a:avLst/>
              <a:gdLst/>
              <a:ahLst/>
              <a:cxnLst/>
              <a:rect l="l" t="t" r="r" b="b"/>
              <a:pathLst>
                <a:path w="2532" h="1430" extrusionOk="0">
                  <a:moveTo>
                    <a:pt x="1251" y="1"/>
                  </a:moveTo>
                  <a:cubicBezTo>
                    <a:pt x="1184" y="1"/>
                    <a:pt x="1117" y="16"/>
                    <a:pt x="1073" y="45"/>
                  </a:cubicBezTo>
                  <a:lnTo>
                    <a:pt x="90" y="611"/>
                  </a:lnTo>
                  <a:cubicBezTo>
                    <a:pt x="1" y="671"/>
                    <a:pt x="1" y="760"/>
                    <a:pt x="90" y="820"/>
                  </a:cubicBezTo>
                  <a:lnTo>
                    <a:pt x="1073" y="1385"/>
                  </a:lnTo>
                  <a:cubicBezTo>
                    <a:pt x="1132" y="1415"/>
                    <a:pt x="1199" y="1430"/>
                    <a:pt x="1263" y="1430"/>
                  </a:cubicBezTo>
                  <a:cubicBezTo>
                    <a:pt x="1326" y="1430"/>
                    <a:pt x="1385" y="1415"/>
                    <a:pt x="1430" y="1385"/>
                  </a:cubicBezTo>
                  <a:lnTo>
                    <a:pt x="2442" y="820"/>
                  </a:lnTo>
                  <a:cubicBezTo>
                    <a:pt x="2532" y="760"/>
                    <a:pt x="2532" y="671"/>
                    <a:pt x="2442" y="611"/>
                  </a:cubicBezTo>
                  <a:lnTo>
                    <a:pt x="1430" y="45"/>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77"/>
            <p:cNvSpPr/>
            <p:nvPr/>
          </p:nvSpPr>
          <p:spPr>
            <a:xfrm>
              <a:off x="3106200" y="1124275"/>
              <a:ext cx="63300" cy="36475"/>
            </a:xfrm>
            <a:custGeom>
              <a:avLst/>
              <a:gdLst/>
              <a:ahLst/>
              <a:cxnLst/>
              <a:rect l="l" t="t" r="r" b="b"/>
              <a:pathLst>
                <a:path w="2532" h="1459" extrusionOk="0">
                  <a:moveTo>
                    <a:pt x="1262" y="0"/>
                  </a:moveTo>
                  <a:cubicBezTo>
                    <a:pt x="1199" y="0"/>
                    <a:pt x="1132" y="15"/>
                    <a:pt x="1073" y="45"/>
                  </a:cubicBezTo>
                  <a:lnTo>
                    <a:pt x="90" y="610"/>
                  </a:lnTo>
                  <a:cubicBezTo>
                    <a:pt x="1" y="670"/>
                    <a:pt x="1" y="759"/>
                    <a:pt x="90" y="819"/>
                  </a:cubicBezTo>
                  <a:lnTo>
                    <a:pt x="1073" y="1414"/>
                  </a:lnTo>
                  <a:cubicBezTo>
                    <a:pt x="1132" y="1444"/>
                    <a:pt x="1199" y="1459"/>
                    <a:pt x="1266" y="1459"/>
                  </a:cubicBezTo>
                  <a:cubicBezTo>
                    <a:pt x="1333" y="1459"/>
                    <a:pt x="1400" y="1444"/>
                    <a:pt x="1460" y="1414"/>
                  </a:cubicBezTo>
                  <a:lnTo>
                    <a:pt x="2442" y="819"/>
                  </a:lnTo>
                  <a:cubicBezTo>
                    <a:pt x="2531" y="759"/>
                    <a:pt x="2531" y="670"/>
                    <a:pt x="2442" y="610"/>
                  </a:cubicBezTo>
                  <a:lnTo>
                    <a:pt x="1430" y="45"/>
                  </a:lnTo>
                  <a:cubicBezTo>
                    <a:pt x="1385" y="15"/>
                    <a:pt x="1326"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7"/>
            <p:cNvSpPr/>
            <p:nvPr/>
          </p:nvSpPr>
          <p:spPr>
            <a:xfrm>
              <a:off x="3067500" y="1146600"/>
              <a:ext cx="63300" cy="36500"/>
            </a:xfrm>
            <a:custGeom>
              <a:avLst/>
              <a:gdLst/>
              <a:ahLst/>
              <a:cxnLst/>
              <a:rect l="l" t="t" r="r" b="b"/>
              <a:pathLst>
                <a:path w="2532" h="1460" extrusionOk="0">
                  <a:moveTo>
                    <a:pt x="1262" y="0"/>
                  </a:moveTo>
                  <a:cubicBezTo>
                    <a:pt x="1199" y="0"/>
                    <a:pt x="1132" y="15"/>
                    <a:pt x="1072" y="45"/>
                  </a:cubicBezTo>
                  <a:lnTo>
                    <a:pt x="90" y="640"/>
                  </a:lnTo>
                  <a:cubicBezTo>
                    <a:pt x="0" y="670"/>
                    <a:pt x="0" y="789"/>
                    <a:pt x="90" y="849"/>
                  </a:cubicBezTo>
                  <a:lnTo>
                    <a:pt x="1102" y="1415"/>
                  </a:lnTo>
                  <a:cubicBezTo>
                    <a:pt x="1147" y="1444"/>
                    <a:pt x="1206" y="1459"/>
                    <a:pt x="1270" y="1459"/>
                  </a:cubicBezTo>
                  <a:cubicBezTo>
                    <a:pt x="1333" y="1459"/>
                    <a:pt x="1400" y="1444"/>
                    <a:pt x="1459" y="1415"/>
                  </a:cubicBezTo>
                  <a:lnTo>
                    <a:pt x="2442" y="849"/>
                  </a:lnTo>
                  <a:cubicBezTo>
                    <a:pt x="2531" y="789"/>
                    <a:pt x="2531" y="670"/>
                    <a:pt x="2442" y="640"/>
                  </a:cubicBezTo>
                  <a:lnTo>
                    <a:pt x="1430" y="45"/>
                  </a:lnTo>
                  <a:cubicBezTo>
                    <a:pt x="1385" y="15"/>
                    <a:pt x="1325"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7"/>
            <p:cNvSpPr/>
            <p:nvPr/>
          </p:nvSpPr>
          <p:spPr>
            <a:xfrm>
              <a:off x="3028800" y="1169175"/>
              <a:ext cx="63275" cy="36250"/>
            </a:xfrm>
            <a:custGeom>
              <a:avLst/>
              <a:gdLst/>
              <a:ahLst/>
              <a:cxnLst/>
              <a:rect l="l" t="t" r="r" b="b"/>
              <a:pathLst>
                <a:path w="2531" h="1450" extrusionOk="0">
                  <a:moveTo>
                    <a:pt x="1232" y="1"/>
                  </a:moveTo>
                  <a:cubicBezTo>
                    <a:pt x="1178" y="1"/>
                    <a:pt x="1122" y="10"/>
                    <a:pt x="1072" y="35"/>
                  </a:cubicBezTo>
                  <a:lnTo>
                    <a:pt x="89" y="631"/>
                  </a:lnTo>
                  <a:cubicBezTo>
                    <a:pt x="0" y="690"/>
                    <a:pt x="0" y="780"/>
                    <a:pt x="89" y="839"/>
                  </a:cubicBezTo>
                  <a:lnTo>
                    <a:pt x="1102" y="1405"/>
                  </a:lnTo>
                  <a:cubicBezTo>
                    <a:pt x="1146" y="1435"/>
                    <a:pt x="1206" y="1449"/>
                    <a:pt x="1269" y="1449"/>
                  </a:cubicBezTo>
                  <a:cubicBezTo>
                    <a:pt x="1333" y="1449"/>
                    <a:pt x="1400" y="1435"/>
                    <a:pt x="1459" y="1405"/>
                  </a:cubicBezTo>
                  <a:lnTo>
                    <a:pt x="2442" y="839"/>
                  </a:lnTo>
                  <a:cubicBezTo>
                    <a:pt x="2531" y="780"/>
                    <a:pt x="2531" y="690"/>
                    <a:pt x="2442" y="631"/>
                  </a:cubicBezTo>
                  <a:lnTo>
                    <a:pt x="1429" y="35"/>
                  </a:lnTo>
                  <a:cubicBezTo>
                    <a:pt x="1378" y="18"/>
                    <a:pt x="1306" y="1"/>
                    <a:pt x="12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7"/>
            <p:cNvSpPr/>
            <p:nvPr/>
          </p:nvSpPr>
          <p:spPr>
            <a:xfrm>
              <a:off x="2990075" y="1192000"/>
              <a:ext cx="63300" cy="35750"/>
            </a:xfrm>
            <a:custGeom>
              <a:avLst/>
              <a:gdLst/>
              <a:ahLst/>
              <a:cxnLst/>
              <a:rect l="l" t="t" r="r" b="b"/>
              <a:pathLst>
                <a:path w="2532" h="1430" extrusionOk="0">
                  <a:moveTo>
                    <a:pt x="1263" y="0"/>
                  </a:moveTo>
                  <a:cubicBezTo>
                    <a:pt x="1199" y="0"/>
                    <a:pt x="1132" y="15"/>
                    <a:pt x="1073" y="45"/>
                  </a:cubicBezTo>
                  <a:lnTo>
                    <a:pt x="90" y="611"/>
                  </a:lnTo>
                  <a:cubicBezTo>
                    <a:pt x="1" y="670"/>
                    <a:pt x="1" y="760"/>
                    <a:pt x="90" y="819"/>
                  </a:cubicBezTo>
                  <a:lnTo>
                    <a:pt x="1103" y="1385"/>
                  </a:lnTo>
                  <a:cubicBezTo>
                    <a:pt x="1147" y="1415"/>
                    <a:pt x="1207" y="1430"/>
                    <a:pt x="1270" y="1430"/>
                  </a:cubicBezTo>
                  <a:cubicBezTo>
                    <a:pt x="1333" y="1430"/>
                    <a:pt x="1400" y="1415"/>
                    <a:pt x="1460" y="1385"/>
                  </a:cubicBezTo>
                  <a:lnTo>
                    <a:pt x="2442" y="819"/>
                  </a:lnTo>
                  <a:cubicBezTo>
                    <a:pt x="2532" y="760"/>
                    <a:pt x="2532" y="670"/>
                    <a:pt x="2442" y="611"/>
                  </a:cubicBezTo>
                  <a:lnTo>
                    <a:pt x="1430" y="45"/>
                  </a:lnTo>
                  <a:cubicBezTo>
                    <a:pt x="1385" y="15"/>
                    <a:pt x="1326"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7"/>
            <p:cNvSpPr/>
            <p:nvPr/>
          </p:nvSpPr>
          <p:spPr>
            <a:xfrm>
              <a:off x="2951375" y="1214325"/>
              <a:ext cx="63300" cy="35750"/>
            </a:xfrm>
            <a:custGeom>
              <a:avLst/>
              <a:gdLst/>
              <a:ahLst/>
              <a:cxnLst/>
              <a:rect l="l" t="t" r="r" b="b"/>
              <a:pathLst>
                <a:path w="2532" h="1430" extrusionOk="0">
                  <a:moveTo>
                    <a:pt x="1266" y="1"/>
                  </a:moveTo>
                  <a:cubicBezTo>
                    <a:pt x="1199" y="1"/>
                    <a:pt x="1132" y="16"/>
                    <a:pt x="1073" y="45"/>
                  </a:cubicBezTo>
                  <a:lnTo>
                    <a:pt x="90" y="611"/>
                  </a:lnTo>
                  <a:cubicBezTo>
                    <a:pt x="1" y="671"/>
                    <a:pt x="1" y="760"/>
                    <a:pt x="90" y="819"/>
                  </a:cubicBezTo>
                  <a:lnTo>
                    <a:pt x="1102" y="1385"/>
                  </a:lnTo>
                  <a:cubicBezTo>
                    <a:pt x="1147" y="1415"/>
                    <a:pt x="1206" y="1430"/>
                    <a:pt x="1270" y="1430"/>
                  </a:cubicBezTo>
                  <a:cubicBezTo>
                    <a:pt x="1333" y="1430"/>
                    <a:pt x="1400" y="1415"/>
                    <a:pt x="1460" y="1385"/>
                  </a:cubicBezTo>
                  <a:lnTo>
                    <a:pt x="2442" y="819"/>
                  </a:lnTo>
                  <a:cubicBezTo>
                    <a:pt x="2531" y="760"/>
                    <a:pt x="2531" y="671"/>
                    <a:pt x="2442" y="611"/>
                  </a:cubicBezTo>
                  <a:lnTo>
                    <a:pt x="1460" y="45"/>
                  </a:lnTo>
                  <a:cubicBezTo>
                    <a:pt x="1400" y="16"/>
                    <a:pt x="1333" y="1"/>
                    <a:pt x="1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7"/>
            <p:cNvSpPr/>
            <p:nvPr/>
          </p:nvSpPr>
          <p:spPr>
            <a:xfrm>
              <a:off x="2912675" y="1236650"/>
              <a:ext cx="63300" cy="35775"/>
            </a:xfrm>
            <a:custGeom>
              <a:avLst/>
              <a:gdLst/>
              <a:ahLst/>
              <a:cxnLst/>
              <a:rect l="l" t="t" r="r" b="b"/>
              <a:pathLst>
                <a:path w="2532" h="1431" extrusionOk="0">
                  <a:moveTo>
                    <a:pt x="1270" y="1"/>
                  </a:moveTo>
                  <a:cubicBezTo>
                    <a:pt x="1206" y="1"/>
                    <a:pt x="1147" y="16"/>
                    <a:pt x="1102" y="46"/>
                  </a:cubicBezTo>
                  <a:lnTo>
                    <a:pt x="90" y="611"/>
                  </a:lnTo>
                  <a:cubicBezTo>
                    <a:pt x="0" y="671"/>
                    <a:pt x="0" y="760"/>
                    <a:pt x="90" y="820"/>
                  </a:cubicBezTo>
                  <a:lnTo>
                    <a:pt x="1102" y="1385"/>
                  </a:lnTo>
                  <a:cubicBezTo>
                    <a:pt x="1147" y="1415"/>
                    <a:pt x="1214" y="1430"/>
                    <a:pt x="1281" y="1430"/>
                  </a:cubicBezTo>
                  <a:cubicBezTo>
                    <a:pt x="1348" y="1430"/>
                    <a:pt x="1415" y="1415"/>
                    <a:pt x="1459" y="1385"/>
                  </a:cubicBezTo>
                  <a:lnTo>
                    <a:pt x="2442" y="820"/>
                  </a:lnTo>
                  <a:cubicBezTo>
                    <a:pt x="2531" y="760"/>
                    <a:pt x="2531" y="671"/>
                    <a:pt x="2442" y="611"/>
                  </a:cubicBezTo>
                  <a:lnTo>
                    <a:pt x="1459" y="46"/>
                  </a:lnTo>
                  <a:cubicBezTo>
                    <a:pt x="1400" y="16"/>
                    <a:pt x="1333" y="1"/>
                    <a:pt x="1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7"/>
            <p:cNvSpPr/>
            <p:nvPr/>
          </p:nvSpPr>
          <p:spPr>
            <a:xfrm>
              <a:off x="2973700" y="1246325"/>
              <a:ext cx="63300" cy="36500"/>
            </a:xfrm>
            <a:custGeom>
              <a:avLst/>
              <a:gdLst/>
              <a:ahLst/>
              <a:cxnLst/>
              <a:rect l="l" t="t" r="r" b="b"/>
              <a:pathLst>
                <a:path w="2532" h="1460" extrusionOk="0">
                  <a:moveTo>
                    <a:pt x="1251" y="1"/>
                  </a:moveTo>
                  <a:cubicBezTo>
                    <a:pt x="1184" y="1"/>
                    <a:pt x="1117" y="16"/>
                    <a:pt x="1073" y="46"/>
                  </a:cubicBezTo>
                  <a:lnTo>
                    <a:pt x="90" y="611"/>
                  </a:lnTo>
                  <a:cubicBezTo>
                    <a:pt x="1" y="671"/>
                    <a:pt x="1" y="760"/>
                    <a:pt x="90" y="820"/>
                  </a:cubicBezTo>
                  <a:lnTo>
                    <a:pt x="1073" y="1415"/>
                  </a:lnTo>
                  <a:cubicBezTo>
                    <a:pt x="1132" y="1445"/>
                    <a:pt x="1199" y="1460"/>
                    <a:pt x="1263" y="1460"/>
                  </a:cubicBezTo>
                  <a:cubicBezTo>
                    <a:pt x="1326" y="1460"/>
                    <a:pt x="1385" y="1445"/>
                    <a:pt x="1430" y="1415"/>
                  </a:cubicBezTo>
                  <a:lnTo>
                    <a:pt x="2442" y="820"/>
                  </a:lnTo>
                  <a:cubicBezTo>
                    <a:pt x="2532" y="760"/>
                    <a:pt x="2532" y="671"/>
                    <a:pt x="2442" y="611"/>
                  </a:cubicBezTo>
                  <a:lnTo>
                    <a:pt x="1430" y="46"/>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7"/>
            <p:cNvSpPr/>
            <p:nvPr/>
          </p:nvSpPr>
          <p:spPr>
            <a:xfrm>
              <a:off x="2935000" y="1268675"/>
              <a:ext cx="63300" cy="36500"/>
            </a:xfrm>
            <a:custGeom>
              <a:avLst/>
              <a:gdLst/>
              <a:ahLst/>
              <a:cxnLst/>
              <a:rect l="l" t="t" r="r" b="b"/>
              <a:pathLst>
                <a:path w="2532" h="1460" extrusionOk="0">
                  <a:moveTo>
                    <a:pt x="1262" y="0"/>
                  </a:moveTo>
                  <a:cubicBezTo>
                    <a:pt x="1199" y="0"/>
                    <a:pt x="1132" y="15"/>
                    <a:pt x="1072" y="45"/>
                  </a:cubicBezTo>
                  <a:lnTo>
                    <a:pt x="90" y="640"/>
                  </a:lnTo>
                  <a:cubicBezTo>
                    <a:pt x="1" y="670"/>
                    <a:pt x="1" y="789"/>
                    <a:pt x="90" y="849"/>
                  </a:cubicBezTo>
                  <a:lnTo>
                    <a:pt x="1072" y="1414"/>
                  </a:lnTo>
                  <a:cubicBezTo>
                    <a:pt x="1132" y="1444"/>
                    <a:pt x="1199" y="1459"/>
                    <a:pt x="1266" y="1459"/>
                  </a:cubicBezTo>
                  <a:cubicBezTo>
                    <a:pt x="1333" y="1459"/>
                    <a:pt x="1400" y="1444"/>
                    <a:pt x="1460" y="1414"/>
                  </a:cubicBezTo>
                  <a:lnTo>
                    <a:pt x="2442" y="849"/>
                  </a:lnTo>
                  <a:cubicBezTo>
                    <a:pt x="2531" y="789"/>
                    <a:pt x="2531" y="670"/>
                    <a:pt x="2442" y="640"/>
                  </a:cubicBezTo>
                  <a:lnTo>
                    <a:pt x="1430" y="45"/>
                  </a:lnTo>
                  <a:cubicBezTo>
                    <a:pt x="1385" y="15"/>
                    <a:pt x="1326"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7"/>
            <p:cNvSpPr/>
            <p:nvPr/>
          </p:nvSpPr>
          <p:spPr>
            <a:xfrm>
              <a:off x="3241675" y="909150"/>
              <a:ext cx="64050" cy="35750"/>
            </a:xfrm>
            <a:custGeom>
              <a:avLst/>
              <a:gdLst/>
              <a:ahLst/>
              <a:cxnLst/>
              <a:rect l="l" t="t" r="r" b="b"/>
              <a:pathLst>
                <a:path w="2562" h="1430" extrusionOk="0">
                  <a:moveTo>
                    <a:pt x="1281" y="0"/>
                  </a:moveTo>
                  <a:cubicBezTo>
                    <a:pt x="1214" y="0"/>
                    <a:pt x="1147" y="15"/>
                    <a:pt x="1102" y="45"/>
                  </a:cubicBezTo>
                  <a:lnTo>
                    <a:pt x="120" y="611"/>
                  </a:lnTo>
                  <a:cubicBezTo>
                    <a:pt x="1" y="670"/>
                    <a:pt x="1" y="760"/>
                    <a:pt x="120" y="819"/>
                  </a:cubicBezTo>
                  <a:lnTo>
                    <a:pt x="1102" y="1385"/>
                  </a:lnTo>
                  <a:cubicBezTo>
                    <a:pt x="1162" y="1415"/>
                    <a:pt x="1229" y="1429"/>
                    <a:pt x="1292" y="1429"/>
                  </a:cubicBezTo>
                  <a:cubicBezTo>
                    <a:pt x="1355" y="1429"/>
                    <a:pt x="1415" y="1415"/>
                    <a:pt x="1459" y="1385"/>
                  </a:cubicBezTo>
                  <a:lnTo>
                    <a:pt x="2442" y="819"/>
                  </a:lnTo>
                  <a:cubicBezTo>
                    <a:pt x="2561" y="760"/>
                    <a:pt x="2561" y="670"/>
                    <a:pt x="2442" y="611"/>
                  </a:cubicBezTo>
                  <a:lnTo>
                    <a:pt x="1459" y="45"/>
                  </a:lnTo>
                  <a:cubicBezTo>
                    <a:pt x="1415" y="15"/>
                    <a:pt x="1348" y="0"/>
                    <a:pt x="1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7"/>
            <p:cNvSpPr/>
            <p:nvPr/>
          </p:nvSpPr>
          <p:spPr>
            <a:xfrm>
              <a:off x="3203725" y="931475"/>
              <a:ext cx="63275" cy="35750"/>
            </a:xfrm>
            <a:custGeom>
              <a:avLst/>
              <a:gdLst/>
              <a:ahLst/>
              <a:cxnLst/>
              <a:rect l="l" t="t" r="r" b="b"/>
              <a:pathLst>
                <a:path w="2531" h="1430" extrusionOk="0">
                  <a:moveTo>
                    <a:pt x="1251" y="1"/>
                  </a:moveTo>
                  <a:cubicBezTo>
                    <a:pt x="1184" y="1"/>
                    <a:pt x="1117" y="15"/>
                    <a:pt x="1072" y="45"/>
                  </a:cubicBezTo>
                  <a:lnTo>
                    <a:pt x="89" y="611"/>
                  </a:lnTo>
                  <a:cubicBezTo>
                    <a:pt x="0" y="670"/>
                    <a:pt x="0" y="760"/>
                    <a:pt x="89" y="819"/>
                  </a:cubicBezTo>
                  <a:lnTo>
                    <a:pt x="1072" y="1385"/>
                  </a:lnTo>
                  <a:cubicBezTo>
                    <a:pt x="1131" y="1415"/>
                    <a:pt x="1198" y="1430"/>
                    <a:pt x="1262" y="1430"/>
                  </a:cubicBezTo>
                  <a:cubicBezTo>
                    <a:pt x="1325" y="1430"/>
                    <a:pt x="1385" y="1415"/>
                    <a:pt x="1429" y="1385"/>
                  </a:cubicBezTo>
                  <a:lnTo>
                    <a:pt x="2412" y="819"/>
                  </a:lnTo>
                  <a:cubicBezTo>
                    <a:pt x="2531" y="760"/>
                    <a:pt x="2531" y="670"/>
                    <a:pt x="2412" y="611"/>
                  </a:cubicBezTo>
                  <a:lnTo>
                    <a:pt x="1429" y="45"/>
                  </a:lnTo>
                  <a:cubicBezTo>
                    <a:pt x="1385" y="15"/>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7"/>
            <p:cNvSpPr/>
            <p:nvPr/>
          </p:nvSpPr>
          <p:spPr>
            <a:xfrm>
              <a:off x="3165000" y="953800"/>
              <a:ext cx="63300" cy="35750"/>
            </a:xfrm>
            <a:custGeom>
              <a:avLst/>
              <a:gdLst/>
              <a:ahLst/>
              <a:cxnLst/>
              <a:rect l="l" t="t" r="r" b="b"/>
              <a:pathLst>
                <a:path w="2532" h="1430" extrusionOk="0">
                  <a:moveTo>
                    <a:pt x="1251" y="1"/>
                  </a:moveTo>
                  <a:cubicBezTo>
                    <a:pt x="1184" y="1"/>
                    <a:pt x="1117" y="16"/>
                    <a:pt x="1073" y="45"/>
                  </a:cubicBezTo>
                  <a:lnTo>
                    <a:pt x="90" y="611"/>
                  </a:lnTo>
                  <a:cubicBezTo>
                    <a:pt x="1" y="671"/>
                    <a:pt x="1" y="760"/>
                    <a:pt x="90" y="820"/>
                  </a:cubicBezTo>
                  <a:lnTo>
                    <a:pt x="1073" y="1385"/>
                  </a:lnTo>
                  <a:cubicBezTo>
                    <a:pt x="1132" y="1415"/>
                    <a:pt x="1199" y="1430"/>
                    <a:pt x="1262" y="1430"/>
                  </a:cubicBezTo>
                  <a:cubicBezTo>
                    <a:pt x="1326" y="1430"/>
                    <a:pt x="1385" y="1415"/>
                    <a:pt x="1430" y="1385"/>
                  </a:cubicBezTo>
                  <a:lnTo>
                    <a:pt x="2442" y="820"/>
                  </a:lnTo>
                  <a:cubicBezTo>
                    <a:pt x="2532" y="760"/>
                    <a:pt x="2532" y="671"/>
                    <a:pt x="2442" y="611"/>
                  </a:cubicBezTo>
                  <a:lnTo>
                    <a:pt x="1430" y="45"/>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7"/>
            <p:cNvSpPr/>
            <p:nvPr/>
          </p:nvSpPr>
          <p:spPr>
            <a:xfrm>
              <a:off x="3126300" y="976150"/>
              <a:ext cx="63300" cy="36475"/>
            </a:xfrm>
            <a:custGeom>
              <a:avLst/>
              <a:gdLst/>
              <a:ahLst/>
              <a:cxnLst/>
              <a:rect l="l" t="t" r="r" b="b"/>
              <a:pathLst>
                <a:path w="2532" h="1459" extrusionOk="0">
                  <a:moveTo>
                    <a:pt x="1251" y="0"/>
                  </a:moveTo>
                  <a:cubicBezTo>
                    <a:pt x="1184" y="0"/>
                    <a:pt x="1117" y="15"/>
                    <a:pt x="1072" y="45"/>
                  </a:cubicBezTo>
                  <a:lnTo>
                    <a:pt x="90" y="610"/>
                  </a:lnTo>
                  <a:cubicBezTo>
                    <a:pt x="1" y="670"/>
                    <a:pt x="1" y="759"/>
                    <a:pt x="90" y="819"/>
                  </a:cubicBezTo>
                  <a:lnTo>
                    <a:pt x="1072" y="1414"/>
                  </a:lnTo>
                  <a:cubicBezTo>
                    <a:pt x="1132" y="1444"/>
                    <a:pt x="1199" y="1459"/>
                    <a:pt x="1262" y="1459"/>
                  </a:cubicBezTo>
                  <a:cubicBezTo>
                    <a:pt x="1325" y="1459"/>
                    <a:pt x="1385" y="1444"/>
                    <a:pt x="1430" y="1414"/>
                  </a:cubicBezTo>
                  <a:lnTo>
                    <a:pt x="2442" y="819"/>
                  </a:lnTo>
                  <a:cubicBezTo>
                    <a:pt x="2531" y="759"/>
                    <a:pt x="2531" y="670"/>
                    <a:pt x="2442" y="610"/>
                  </a:cubicBezTo>
                  <a:lnTo>
                    <a:pt x="1430"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7"/>
            <p:cNvSpPr/>
            <p:nvPr/>
          </p:nvSpPr>
          <p:spPr>
            <a:xfrm>
              <a:off x="3299000" y="1011875"/>
              <a:ext cx="64025" cy="36500"/>
            </a:xfrm>
            <a:custGeom>
              <a:avLst/>
              <a:gdLst/>
              <a:ahLst/>
              <a:cxnLst/>
              <a:rect l="l" t="t" r="r" b="b"/>
              <a:pathLst>
                <a:path w="2561" h="1460" extrusionOk="0">
                  <a:moveTo>
                    <a:pt x="1280" y="0"/>
                  </a:moveTo>
                  <a:cubicBezTo>
                    <a:pt x="1213" y="0"/>
                    <a:pt x="1146" y="15"/>
                    <a:pt x="1102" y="45"/>
                  </a:cubicBezTo>
                  <a:lnTo>
                    <a:pt x="119" y="611"/>
                  </a:lnTo>
                  <a:cubicBezTo>
                    <a:pt x="0" y="670"/>
                    <a:pt x="0" y="789"/>
                    <a:pt x="119" y="819"/>
                  </a:cubicBezTo>
                  <a:lnTo>
                    <a:pt x="1102" y="1414"/>
                  </a:lnTo>
                  <a:cubicBezTo>
                    <a:pt x="1146" y="1444"/>
                    <a:pt x="1213" y="1459"/>
                    <a:pt x="1280" y="1459"/>
                  </a:cubicBezTo>
                  <a:cubicBezTo>
                    <a:pt x="1347" y="1459"/>
                    <a:pt x="1414" y="1444"/>
                    <a:pt x="1459" y="1414"/>
                  </a:cubicBezTo>
                  <a:lnTo>
                    <a:pt x="2442" y="819"/>
                  </a:lnTo>
                  <a:cubicBezTo>
                    <a:pt x="2561" y="789"/>
                    <a:pt x="2561" y="670"/>
                    <a:pt x="2442" y="611"/>
                  </a:cubicBezTo>
                  <a:lnTo>
                    <a:pt x="1459" y="45"/>
                  </a:lnTo>
                  <a:cubicBezTo>
                    <a:pt x="1414" y="15"/>
                    <a:pt x="1347" y="0"/>
                    <a:pt x="1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7"/>
            <p:cNvSpPr/>
            <p:nvPr/>
          </p:nvSpPr>
          <p:spPr>
            <a:xfrm>
              <a:off x="2890350" y="1291550"/>
              <a:ext cx="69250" cy="39675"/>
            </a:xfrm>
            <a:custGeom>
              <a:avLst/>
              <a:gdLst/>
              <a:ahLst/>
              <a:cxnLst/>
              <a:rect l="l" t="t" r="r" b="b"/>
              <a:pathLst>
                <a:path w="2770" h="1587" extrusionOk="0">
                  <a:moveTo>
                    <a:pt x="1500" y="1"/>
                  </a:moveTo>
                  <a:cubicBezTo>
                    <a:pt x="1437" y="1"/>
                    <a:pt x="1370" y="8"/>
                    <a:pt x="1310" y="23"/>
                  </a:cubicBezTo>
                  <a:lnTo>
                    <a:pt x="89" y="738"/>
                  </a:lnTo>
                  <a:cubicBezTo>
                    <a:pt x="0" y="797"/>
                    <a:pt x="0" y="887"/>
                    <a:pt x="89" y="946"/>
                  </a:cubicBezTo>
                  <a:lnTo>
                    <a:pt x="1102" y="1542"/>
                  </a:lnTo>
                  <a:cubicBezTo>
                    <a:pt x="1146" y="1571"/>
                    <a:pt x="1206" y="1586"/>
                    <a:pt x="1269" y="1586"/>
                  </a:cubicBezTo>
                  <a:cubicBezTo>
                    <a:pt x="1333" y="1586"/>
                    <a:pt x="1400" y="1571"/>
                    <a:pt x="1459" y="1542"/>
                  </a:cubicBezTo>
                  <a:lnTo>
                    <a:pt x="2680" y="827"/>
                  </a:lnTo>
                  <a:cubicBezTo>
                    <a:pt x="2769" y="767"/>
                    <a:pt x="2769" y="678"/>
                    <a:pt x="2680" y="619"/>
                  </a:cubicBezTo>
                  <a:lnTo>
                    <a:pt x="1668" y="23"/>
                  </a:lnTo>
                  <a:cubicBezTo>
                    <a:pt x="1623" y="8"/>
                    <a:pt x="1563" y="1"/>
                    <a:pt x="15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7"/>
            <p:cNvSpPr/>
            <p:nvPr/>
          </p:nvSpPr>
          <p:spPr>
            <a:xfrm>
              <a:off x="2888850" y="998475"/>
              <a:ext cx="262050" cy="151875"/>
            </a:xfrm>
            <a:custGeom>
              <a:avLst/>
              <a:gdLst/>
              <a:ahLst/>
              <a:cxnLst/>
              <a:rect l="l" t="t" r="r" b="b"/>
              <a:pathLst>
                <a:path w="10482" h="6075" extrusionOk="0">
                  <a:moveTo>
                    <a:pt x="9212" y="0"/>
                  </a:moveTo>
                  <a:cubicBezTo>
                    <a:pt x="9149" y="0"/>
                    <a:pt x="9082" y="15"/>
                    <a:pt x="9022" y="45"/>
                  </a:cubicBezTo>
                  <a:lnTo>
                    <a:pt x="120" y="5226"/>
                  </a:lnTo>
                  <a:cubicBezTo>
                    <a:pt x="1" y="5285"/>
                    <a:pt x="1" y="5374"/>
                    <a:pt x="120" y="5434"/>
                  </a:cubicBezTo>
                  <a:lnTo>
                    <a:pt x="1102" y="6029"/>
                  </a:lnTo>
                  <a:cubicBezTo>
                    <a:pt x="1147" y="6059"/>
                    <a:pt x="1214" y="6074"/>
                    <a:pt x="1281" y="6074"/>
                  </a:cubicBezTo>
                  <a:cubicBezTo>
                    <a:pt x="1348" y="6074"/>
                    <a:pt x="1415" y="6059"/>
                    <a:pt x="1460" y="6029"/>
                  </a:cubicBezTo>
                  <a:lnTo>
                    <a:pt x="10392" y="849"/>
                  </a:lnTo>
                  <a:cubicBezTo>
                    <a:pt x="10481" y="789"/>
                    <a:pt x="10481" y="700"/>
                    <a:pt x="10392" y="640"/>
                  </a:cubicBezTo>
                  <a:lnTo>
                    <a:pt x="9379" y="45"/>
                  </a:lnTo>
                  <a:cubicBezTo>
                    <a:pt x="9335" y="15"/>
                    <a:pt x="9275" y="0"/>
                    <a:pt x="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7"/>
            <p:cNvSpPr/>
            <p:nvPr/>
          </p:nvSpPr>
          <p:spPr>
            <a:xfrm>
              <a:off x="3392775" y="1047600"/>
              <a:ext cx="45425" cy="26075"/>
            </a:xfrm>
            <a:custGeom>
              <a:avLst/>
              <a:gdLst/>
              <a:ahLst/>
              <a:cxnLst/>
              <a:rect l="l" t="t" r="r" b="b"/>
              <a:pathLst>
                <a:path w="1817" h="1043" extrusionOk="0">
                  <a:moveTo>
                    <a:pt x="1270" y="0"/>
                  </a:moveTo>
                  <a:cubicBezTo>
                    <a:pt x="1207" y="0"/>
                    <a:pt x="1147" y="15"/>
                    <a:pt x="1102" y="45"/>
                  </a:cubicBezTo>
                  <a:lnTo>
                    <a:pt x="120" y="611"/>
                  </a:lnTo>
                  <a:cubicBezTo>
                    <a:pt x="1" y="670"/>
                    <a:pt x="1" y="760"/>
                    <a:pt x="120" y="819"/>
                  </a:cubicBezTo>
                  <a:lnTo>
                    <a:pt x="388" y="998"/>
                  </a:lnTo>
                  <a:cubicBezTo>
                    <a:pt x="432" y="1028"/>
                    <a:pt x="492" y="1042"/>
                    <a:pt x="555" y="1042"/>
                  </a:cubicBezTo>
                  <a:cubicBezTo>
                    <a:pt x="618" y="1042"/>
                    <a:pt x="685" y="1028"/>
                    <a:pt x="745" y="998"/>
                  </a:cubicBezTo>
                  <a:lnTo>
                    <a:pt x="1728" y="402"/>
                  </a:lnTo>
                  <a:cubicBezTo>
                    <a:pt x="1817" y="343"/>
                    <a:pt x="1817" y="253"/>
                    <a:pt x="1728" y="194"/>
                  </a:cubicBezTo>
                  <a:lnTo>
                    <a:pt x="1460" y="45"/>
                  </a:lnTo>
                  <a:cubicBezTo>
                    <a:pt x="1400" y="15"/>
                    <a:pt x="1333" y="0"/>
                    <a:pt x="1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7"/>
            <p:cNvSpPr/>
            <p:nvPr/>
          </p:nvSpPr>
          <p:spPr>
            <a:xfrm>
              <a:off x="3354075" y="1069925"/>
              <a:ext cx="45425" cy="26075"/>
            </a:xfrm>
            <a:custGeom>
              <a:avLst/>
              <a:gdLst/>
              <a:ahLst/>
              <a:cxnLst/>
              <a:rect l="l" t="t" r="r" b="b"/>
              <a:pathLst>
                <a:path w="1817" h="1043" extrusionOk="0">
                  <a:moveTo>
                    <a:pt x="1281" y="1"/>
                  </a:moveTo>
                  <a:cubicBezTo>
                    <a:pt x="1214" y="1"/>
                    <a:pt x="1147" y="15"/>
                    <a:pt x="1102" y="45"/>
                  </a:cubicBezTo>
                  <a:lnTo>
                    <a:pt x="120" y="641"/>
                  </a:lnTo>
                  <a:cubicBezTo>
                    <a:pt x="0" y="700"/>
                    <a:pt x="0" y="790"/>
                    <a:pt x="120" y="849"/>
                  </a:cubicBezTo>
                  <a:lnTo>
                    <a:pt x="387" y="998"/>
                  </a:lnTo>
                  <a:cubicBezTo>
                    <a:pt x="432" y="1028"/>
                    <a:pt x="492" y="1043"/>
                    <a:pt x="555" y="1043"/>
                  </a:cubicBezTo>
                  <a:cubicBezTo>
                    <a:pt x="618" y="1043"/>
                    <a:pt x="685" y="1028"/>
                    <a:pt x="745" y="998"/>
                  </a:cubicBezTo>
                  <a:lnTo>
                    <a:pt x="1727" y="432"/>
                  </a:lnTo>
                  <a:cubicBezTo>
                    <a:pt x="1817" y="373"/>
                    <a:pt x="1817" y="254"/>
                    <a:pt x="1727" y="224"/>
                  </a:cubicBezTo>
                  <a:lnTo>
                    <a:pt x="1459" y="45"/>
                  </a:lnTo>
                  <a:cubicBezTo>
                    <a:pt x="1415" y="15"/>
                    <a:pt x="1348" y="1"/>
                    <a:pt x="1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7"/>
            <p:cNvSpPr/>
            <p:nvPr/>
          </p:nvSpPr>
          <p:spPr>
            <a:xfrm>
              <a:off x="3315375" y="1093000"/>
              <a:ext cx="45425" cy="25325"/>
            </a:xfrm>
            <a:custGeom>
              <a:avLst/>
              <a:gdLst/>
              <a:ahLst/>
              <a:cxnLst/>
              <a:rect l="l" t="t" r="r" b="b"/>
              <a:pathLst>
                <a:path w="1817" h="1013" extrusionOk="0">
                  <a:moveTo>
                    <a:pt x="1280" y="1"/>
                  </a:moveTo>
                  <a:cubicBezTo>
                    <a:pt x="1213" y="1"/>
                    <a:pt x="1146" y="15"/>
                    <a:pt x="1102" y="45"/>
                  </a:cubicBezTo>
                  <a:lnTo>
                    <a:pt x="119" y="611"/>
                  </a:lnTo>
                  <a:cubicBezTo>
                    <a:pt x="0" y="670"/>
                    <a:pt x="0" y="760"/>
                    <a:pt x="119" y="819"/>
                  </a:cubicBezTo>
                  <a:lnTo>
                    <a:pt x="387" y="968"/>
                  </a:lnTo>
                  <a:cubicBezTo>
                    <a:pt x="432" y="998"/>
                    <a:pt x="499" y="1013"/>
                    <a:pt x="566" y="1013"/>
                  </a:cubicBezTo>
                  <a:cubicBezTo>
                    <a:pt x="633" y="1013"/>
                    <a:pt x="700" y="998"/>
                    <a:pt x="745" y="968"/>
                  </a:cubicBezTo>
                  <a:lnTo>
                    <a:pt x="1727" y="402"/>
                  </a:lnTo>
                  <a:cubicBezTo>
                    <a:pt x="1816" y="343"/>
                    <a:pt x="1816" y="254"/>
                    <a:pt x="1727" y="194"/>
                  </a:cubicBezTo>
                  <a:lnTo>
                    <a:pt x="1459" y="45"/>
                  </a:lnTo>
                  <a:cubicBezTo>
                    <a:pt x="1414" y="15"/>
                    <a:pt x="1347" y="1"/>
                    <a:pt x="1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7"/>
            <p:cNvSpPr/>
            <p:nvPr/>
          </p:nvSpPr>
          <p:spPr>
            <a:xfrm>
              <a:off x="3276650" y="1115325"/>
              <a:ext cx="45450" cy="25350"/>
            </a:xfrm>
            <a:custGeom>
              <a:avLst/>
              <a:gdLst/>
              <a:ahLst/>
              <a:cxnLst/>
              <a:rect l="l" t="t" r="r" b="b"/>
              <a:pathLst>
                <a:path w="1818" h="1014" extrusionOk="0">
                  <a:moveTo>
                    <a:pt x="1281" y="1"/>
                  </a:moveTo>
                  <a:cubicBezTo>
                    <a:pt x="1214" y="1"/>
                    <a:pt x="1147" y="16"/>
                    <a:pt x="1103" y="45"/>
                  </a:cubicBezTo>
                  <a:lnTo>
                    <a:pt x="120" y="611"/>
                  </a:lnTo>
                  <a:cubicBezTo>
                    <a:pt x="1" y="671"/>
                    <a:pt x="1" y="760"/>
                    <a:pt x="120" y="820"/>
                  </a:cubicBezTo>
                  <a:lnTo>
                    <a:pt x="388" y="968"/>
                  </a:lnTo>
                  <a:cubicBezTo>
                    <a:pt x="433" y="998"/>
                    <a:pt x="500" y="1013"/>
                    <a:pt x="567" y="1013"/>
                  </a:cubicBezTo>
                  <a:cubicBezTo>
                    <a:pt x="634" y="1013"/>
                    <a:pt x="701" y="998"/>
                    <a:pt x="745" y="968"/>
                  </a:cubicBezTo>
                  <a:lnTo>
                    <a:pt x="1728" y="403"/>
                  </a:lnTo>
                  <a:cubicBezTo>
                    <a:pt x="1817" y="343"/>
                    <a:pt x="1817" y="254"/>
                    <a:pt x="1728" y="194"/>
                  </a:cubicBezTo>
                  <a:lnTo>
                    <a:pt x="1460" y="45"/>
                  </a:lnTo>
                  <a:cubicBezTo>
                    <a:pt x="1415" y="16"/>
                    <a:pt x="1348" y="1"/>
                    <a:pt x="1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7"/>
            <p:cNvSpPr/>
            <p:nvPr/>
          </p:nvSpPr>
          <p:spPr>
            <a:xfrm>
              <a:off x="3238700" y="1137650"/>
              <a:ext cx="44675" cy="25350"/>
            </a:xfrm>
            <a:custGeom>
              <a:avLst/>
              <a:gdLst/>
              <a:ahLst/>
              <a:cxnLst/>
              <a:rect l="l" t="t" r="r" b="b"/>
              <a:pathLst>
                <a:path w="1787" h="1014" extrusionOk="0">
                  <a:moveTo>
                    <a:pt x="1251" y="1"/>
                  </a:moveTo>
                  <a:cubicBezTo>
                    <a:pt x="1184" y="1"/>
                    <a:pt x="1117" y="16"/>
                    <a:pt x="1072" y="46"/>
                  </a:cubicBezTo>
                  <a:lnTo>
                    <a:pt x="90" y="611"/>
                  </a:lnTo>
                  <a:cubicBezTo>
                    <a:pt x="0" y="671"/>
                    <a:pt x="0" y="760"/>
                    <a:pt x="90" y="820"/>
                  </a:cubicBezTo>
                  <a:lnTo>
                    <a:pt x="358" y="969"/>
                  </a:lnTo>
                  <a:cubicBezTo>
                    <a:pt x="402" y="998"/>
                    <a:pt x="469" y="1013"/>
                    <a:pt x="536" y="1013"/>
                  </a:cubicBezTo>
                  <a:cubicBezTo>
                    <a:pt x="603" y="1013"/>
                    <a:pt x="670" y="998"/>
                    <a:pt x="715" y="969"/>
                  </a:cubicBezTo>
                  <a:lnTo>
                    <a:pt x="1698" y="403"/>
                  </a:lnTo>
                  <a:cubicBezTo>
                    <a:pt x="1787" y="343"/>
                    <a:pt x="1787" y="254"/>
                    <a:pt x="1698" y="195"/>
                  </a:cubicBezTo>
                  <a:lnTo>
                    <a:pt x="1430" y="46"/>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7"/>
            <p:cNvSpPr/>
            <p:nvPr/>
          </p:nvSpPr>
          <p:spPr>
            <a:xfrm>
              <a:off x="3200000" y="1160000"/>
              <a:ext cx="45425" cy="25325"/>
            </a:xfrm>
            <a:custGeom>
              <a:avLst/>
              <a:gdLst/>
              <a:ahLst/>
              <a:cxnLst/>
              <a:rect l="l" t="t" r="r" b="b"/>
              <a:pathLst>
                <a:path w="1817" h="1013" extrusionOk="0">
                  <a:moveTo>
                    <a:pt x="1251" y="0"/>
                  </a:moveTo>
                  <a:cubicBezTo>
                    <a:pt x="1184" y="0"/>
                    <a:pt x="1117" y="15"/>
                    <a:pt x="1072" y="45"/>
                  </a:cubicBezTo>
                  <a:lnTo>
                    <a:pt x="89" y="611"/>
                  </a:lnTo>
                  <a:cubicBezTo>
                    <a:pt x="0" y="670"/>
                    <a:pt x="0" y="759"/>
                    <a:pt x="89" y="819"/>
                  </a:cubicBezTo>
                  <a:lnTo>
                    <a:pt x="357" y="968"/>
                  </a:lnTo>
                  <a:cubicBezTo>
                    <a:pt x="402" y="998"/>
                    <a:pt x="469" y="1013"/>
                    <a:pt x="536" y="1013"/>
                  </a:cubicBezTo>
                  <a:cubicBezTo>
                    <a:pt x="603" y="1013"/>
                    <a:pt x="670" y="998"/>
                    <a:pt x="715" y="968"/>
                  </a:cubicBezTo>
                  <a:lnTo>
                    <a:pt x="1697" y="402"/>
                  </a:lnTo>
                  <a:cubicBezTo>
                    <a:pt x="1816" y="343"/>
                    <a:pt x="1787" y="253"/>
                    <a:pt x="1697" y="194"/>
                  </a:cubicBezTo>
                  <a:lnTo>
                    <a:pt x="1429"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7"/>
            <p:cNvSpPr/>
            <p:nvPr/>
          </p:nvSpPr>
          <p:spPr>
            <a:xfrm>
              <a:off x="3161275" y="1182325"/>
              <a:ext cx="45450" cy="26075"/>
            </a:xfrm>
            <a:custGeom>
              <a:avLst/>
              <a:gdLst/>
              <a:ahLst/>
              <a:cxnLst/>
              <a:rect l="l" t="t" r="r" b="b"/>
              <a:pathLst>
                <a:path w="1818" h="1043" extrusionOk="0">
                  <a:moveTo>
                    <a:pt x="1251" y="0"/>
                  </a:moveTo>
                  <a:cubicBezTo>
                    <a:pt x="1184" y="0"/>
                    <a:pt x="1117" y="15"/>
                    <a:pt x="1073" y="45"/>
                  </a:cubicBezTo>
                  <a:lnTo>
                    <a:pt x="90" y="611"/>
                  </a:lnTo>
                  <a:cubicBezTo>
                    <a:pt x="1" y="670"/>
                    <a:pt x="1" y="789"/>
                    <a:pt x="90" y="819"/>
                  </a:cubicBezTo>
                  <a:lnTo>
                    <a:pt x="358" y="998"/>
                  </a:lnTo>
                  <a:cubicBezTo>
                    <a:pt x="403" y="1028"/>
                    <a:pt x="470" y="1043"/>
                    <a:pt x="537" y="1043"/>
                  </a:cubicBezTo>
                  <a:cubicBezTo>
                    <a:pt x="604" y="1043"/>
                    <a:pt x="671" y="1028"/>
                    <a:pt x="716" y="998"/>
                  </a:cubicBezTo>
                  <a:lnTo>
                    <a:pt x="1698" y="402"/>
                  </a:lnTo>
                  <a:cubicBezTo>
                    <a:pt x="1817" y="343"/>
                    <a:pt x="1817" y="254"/>
                    <a:pt x="1698" y="194"/>
                  </a:cubicBezTo>
                  <a:lnTo>
                    <a:pt x="1430" y="45"/>
                  </a:lnTo>
                  <a:cubicBezTo>
                    <a:pt x="1385" y="15"/>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7"/>
            <p:cNvSpPr/>
            <p:nvPr/>
          </p:nvSpPr>
          <p:spPr>
            <a:xfrm>
              <a:off x="3122575" y="1204650"/>
              <a:ext cx="45425" cy="26075"/>
            </a:xfrm>
            <a:custGeom>
              <a:avLst/>
              <a:gdLst/>
              <a:ahLst/>
              <a:cxnLst/>
              <a:rect l="l" t="t" r="r" b="b"/>
              <a:pathLst>
                <a:path w="1817" h="1043" extrusionOk="0">
                  <a:moveTo>
                    <a:pt x="1262" y="1"/>
                  </a:moveTo>
                  <a:cubicBezTo>
                    <a:pt x="1199" y="1"/>
                    <a:pt x="1132" y="16"/>
                    <a:pt x="1073" y="45"/>
                  </a:cubicBezTo>
                  <a:lnTo>
                    <a:pt x="90" y="641"/>
                  </a:lnTo>
                  <a:cubicBezTo>
                    <a:pt x="1" y="700"/>
                    <a:pt x="1" y="790"/>
                    <a:pt x="90" y="849"/>
                  </a:cubicBezTo>
                  <a:lnTo>
                    <a:pt x="358" y="998"/>
                  </a:lnTo>
                  <a:cubicBezTo>
                    <a:pt x="403" y="1028"/>
                    <a:pt x="470" y="1043"/>
                    <a:pt x="537" y="1043"/>
                  </a:cubicBezTo>
                  <a:cubicBezTo>
                    <a:pt x="604" y="1043"/>
                    <a:pt x="671" y="1028"/>
                    <a:pt x="715" y="998"/>
                  </a:cubicBezTo>
                  <a:lnTo>
                    <a:pt x="1698" y="432"/>
                  </a:lnTo>
                  <a:cubicBezTo>
                    <a:pt x="1817" y="373"/>
                    <a:pt x="1817" y="284"/>
                    <a:pt x="1698" y="224"/>
                  </a:cubicBezTo>
                  <a:lnTo>
                    <a:pt x="1430" y="45"/>
                  </a:lnTo>
                  <a:cubicBezTo>
                    <a:pt x="1385" y="16"/>
                    <a:pt x="1326"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7"/>
            <p:cNvSpPr/>
            <p:nvPr/>
          </p:nvSpPr>
          <p:spPr>
            <a:xfrm>
              <a:off x="3083875" y="1227725"/>
              <a:ext cx="45425" cy="25325"/>
            </a:xfrm>
            <a:custGeom>
              <a:avLst/>
              <a:gdLst/>
              <a:ahLst/>
              <a:cxnLst/>
              <a:rect l="l" t="t" r="r" b="b"/>
              <a:pathLst>
                <a:path w="1817" h="1013" extrusionOk="0">
                  <a:moveTo>
                    <a:pt x="1262" y="1"/>
                  </a:moveTo>
                  <a:cubicBezTo>
                    <a:pt x="1199" y="1"/>
                    <a:pt x="1132" y="16"/>
                    <a:pt x="1072" y="45"/>
                  </a:cubicBezTo>
                  <a:lnTo>
                    <a:pt x="90" y="611"/>
                  </a:lnTo>
                  <a:cubicBezTo>
                    <a:pt x="0" y="671"/>
                    <a:pt x="0" y="760"/>
                    <a:pt x="90" y="819"/>
                  </a:cubicBezTo>
                  <a:lnTo>
                    <a:pt x="358" y="968"/>
                  </a:lnTo>
                  <a:cubicBezTo>
                    <a:pt x="417" y="998"/>
                    <a:pt x="484" y="1013"/>
                    <a:pt x="548" y="1013"/>
                  </a:cubicBezTo>
                  <a:cubicBezTo>
                    <a:pt x="611" y="1013"/>
                    <a:pt x="670" y="998"/>
                    <a:pt x="715" y="968"/>
                  </a:cubicBezTo>
                  <a:lnTo>
                    <a:pt x="1698" y="403"/>
                  </a:lnTo>
                  <a:cubicBezTo>
                    <a:pt x="1817" y="343"/>
                    <a:pt x="1817" y="254"/>
                    <a:pt x="1698" y="194"/>
                  </a:cubicBezTo>
                  <a:lnTo>
                    <a:pt x="1430" y="45"/>
                  </a:lnTo>
                  <a:cubicBezTo>
                    <a:pt x="1385" y="16"/>
                    <a:pt x="1325"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7"/>
            <p:cNvSpPr/>
            <p:nvPr/>
          </p:nvSpPr>
          <p:spPr>
            <a:xfrm>
              <a:off x="3045175" y="1250050"/>
              <a:ext cx="45425" cy="25350"/>
            </a:xfrm>
            <a:custGeom>
              <a:avLst/>
              <a:gdLst/>
              <a:ahLst/>
              <a:cxnLst/>
              <a:rect l="l" t="t" r="r" b="b"/>
              <a:pathLst>
                <a:path w="1817" h="1014" extrusionOk="0">
                  <a:moveTo>
                    <a:pt x="1262" y="1"/>
                  </a:moveTo>
                  <a:cubicBezTo>
                    <a:pt x="1199" y="1"/>
                    <a:pt x="1132" y="16"/>
                    <a:pt x="1072" y="46"/>
                  </a:cubicBezTo>
                  <a:lnTo>
                    <a:pt x="89" y="611"/>
                  </a:lnTo>
                  <a:cubicBezTo>
                    <a:pt x="0" y="671"/>
                    <a:pt x="0" y="760"/>
                    <a:pt x="89" y="820"/>
                  </a:cubicBezTo>
                  <a:lnTo>
                    <a:pt x="357" y="969"/>
                  </a:lnTo>
                  <a:cubicBezTo>
                    <a:pt x="417" y="998"/>
                    <a:pt x="484" y="1013"/>
                    <a:pt x="547" y="1013"/>
                  </a:cubicBezTo>
                  <a:cubicBezTo>
                    <a:pt x="611" y="1013"/>
                    <a:pt x="670" y="998"/>
                    <a:pt x="715" y="969"/>
                  </a:cubicBezTo>
                  <a:lnTo>
                    <a:pt x="1697" y="403"/>
                  </a:lnTo>
                  <a:cubicBezTo>
                    <a:pt x="1816" y="343"/>
                    <a:pt x="1816" y="254"/>
                    <a:pt x="1697" y="194"/>
                  </a:cubicBezTo>
                  <a:lnTo>
                    <a:pt x="1429" y="46"/>
                  </a:lnTo>
                  <a:cubicBezTo>
                    <a:pt x="1385" y="16"/>
                    <a:pt x="1325"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7"/>
            <p:cNvSpPr/>
            <p:nvPr/>
          </p:nvSpPr>
          <p:spPr>
            <a:xfrm>
              <a:off x="3006450" y="1272400"/>
              <a:ext cx="45450" cy="25325"/>
            </a:xfrm>
            <a:custGeom>
              <a:avLst/>
              <a:gdLst/>
              <a:ahLst/>
              <a:cxnLst/>
              <a:rect l="l" t="t" r="r" b="b"/>
              <a:pathLst>
                <a:path w="1818" h="1013" extrusionOk="0">
                  <a:moveTo>
                    <a:pt x="1263" y="0"/>
                  </a:moveTo>
                  <a:cubicBezTo>
                    <a:pt x="1199" y="0"/>
                    <a:pt x="1132" y="15"/>
                    <a:pt x="1073" y="45"/>
                  </a:cubicBezTo>
                  <a:lnTo>
                    <a:pt x="90" y="610"/>
                  </a:lnTo>
                  <a:cubicBezTo>
                    <a:pt x="1" y="670"/>
                    <a:pt x="1" y="759"/>
                    <a:pt x="90" y="819"/>
                  </a:cubicBezTo>
                  <a:lnTo>
                    <a:pt x="358" y="968"/>
                  </a:lnTo>
                  <a:cubicBezTo>
                    <a:pt x="418" y="998"/>
                    <a:pt x="485" y="1012"/>
                    <a:pt x="548" y="1012"/>
                  </a:cubicBezTo>
                  <a:cubicBezTo>
                    <a:pt x="611" y="1012"/>
                    <a:pt x="671" y="998"/>
                    <a:pt x="716" y="968"/>
                  </a:cubicBezTo>
                  <a:lnTo>
                    <a:pt x="1728" y="402"/>
                  </a:lnTo>
                  <a:cubicBezTo>
                    <a:pt x="1817" y="342"/>
                    <a:pt x="1817" y="253"/>
                    <a:pt x="1698" y="194"/>
                  </a:cubicBezTo>
                  <a:lnTo>
                    <a:pt x="1430" y="45"/>
                  </a:lnTo>
                  <a:cubicBezTo>
                    <a:pt x="1385" y="15"/>
                    <a:pt x="1326"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7"/>
            <p:cNvSpPr/>
            <p:nvPr/>
          </p:nvSpPr>
          <p:spPr>
            <a:xfrm>
              <a:off x="2967750" y="1294725"/>
              <a:ext cx="45425" cy="26075"/>
            </a:xfrm>
            <a:custGeom>
              <a:avLst/>
              <a:gdLst/>
              <a:ahLst/>
              <a:cxnLst/>
              <a:rect l="l" t="t" r="r" b="b"/>
              <a:pathLst>
                <a:path w="1817" h="1043" extrusionOk="0">
                  <a:moveTo>
                    <a:pt x="1266" y="0"/>
                  </a:moveTo>
                  <a:cubicBezTo>
                    <a:pt x="1199" y="0"/>
                    <a:pt x="1132" y="15"/>
                    <a:pt x="1073" y="45"/>
                  </a:cubicBezTo>
                  <a:lnTo>
                    <a:pt x="90" y="611"/>
                  </a:lnTo>
                  <a:cubicBezTo>
                    <a:pt x="1" y="670"/>
                    <a:pt x="1" y="760"/>
                    <a:pt x="90" y="819"/>
                  </a:cubicBezTo>
                  <a:lnTo>
                    <a:pt x="358" y="998"/>
                  </a:lnTo>
                  <a:cubicBezTo>
                    <a:pt x="418" y="1028"/>
                    <a:pt x="485" y="1042"/>
                    <a:pt x="548" y="1042"/>
                  </a:cubicBezTo>
                  <a:cubicBezTo>
                    <a:pt x="611" y="1042"/>
                    <a:pt x="671" y="1028"/>
                    <a:pt x="715" y="998"/>
                  </a:cubicBezTo>
                  <a:lnTo>
                    <a:pt x="1728" y="402"/>
                  </a:lnTo>
                  <a:cubicBezTo>
                    <a:pt x="1817" y="343"/>
                    <a:pt x="1817" y="253"/>
                    <a:pt x="1728" y="194"/>
                  </a:cubicBezTo>
                  <a:lnTo>
                    <a:pt x="1460" y="45"/>
                  </a:lnTo>
                  <a:cubicBezTo>
                    <a:pt x="1400" y="15"/>
                    <a:pt x="1333" y="0"/>
                    <a:pt x="1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7"/>
            <p:cNvSpPr/>
            <p:nvPr/>
          </p:nvSpPr>
          <p:spPr>
            <a:xfrm>
              <a:off x="2929050" y="1317050"/>
              <a:ext cx="45425" cy="26075"/>
            </a:xfrm>
            <a:custGeom>
              <a:avLst/>
              <a:gdLst/>
              <a:ahLst/>
              <a:cxnLst/>
              <a:rect l="l" t="t" r="r" b="b"/>
              <a:pathLst>
                <a:path w="1817" h="1043" extrusionOk="0">
                  <a:moveTo>
                    <a:pt x="1270" y="1"/>
                  </a:moveTo>
                  <a:cubicBezTo>
                    <a:pt x="1206" y="1"/>
                    <a:pt x="1147" y="15"/>
                    <a:pt x="1102" y="45"/>
                  </a:cubicBezTo>
                  <a:lnTo>
                    <a:pt x="90" y="641"/>
                  </a:lnTo>
                  <a:cubicBezTo>
                    <a:pt x="0" y="670"/>
                    <a:pt x="0" y="790"/>
                    <a:pt x="90" y="849"/>
                  </a:cubicBezTo>
                  <a:lnTo>
                    <a:pt x="358" y="998"/>
                  </a:lnTo>
                  <a:cubicBezTo>
                    <a:pt x="417" y="1028"/>
                    <a:pt x="484" y="1043"/>
                    <a:pt x="551" y="1043"/>
                  </a:cubicBezTo>
                  <a:cubicBezTo>
                    <a:pt x="618" y="1043"/>
                    <a:pt x="685" y="1028"/>
                    <a:pt x="745" y="998"/>
                  </a:cubicBezTo>
                  <a:lnTo>
                    <a:pt x="1727" y="402"/>
                  </a:lnTo>
                  <a:cubicBezTo>
                    <a:pt x="1817" y="373"/>
                    <a:pt x="1817" y="254"/>
                    <a:pt x="1727" y="224"/>
                  </a:cubicBezTo>
                  <a:lnTo>
                    <a:pt x="1459" y="45"/>
                  </a:lnTo>
                  <a:cubicBezTo>
                    <a:pt x="1400" y="15"/>
                    <a:pt x="1333" y="1"/>
                    <a:pt x="12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7"/>
            <p:cNvSpPr/>
            <p:nvPr/>
          </p:nvSpPr>
          <p:spPr>
            <a:xfrm>
              <a:off x="3431475" y="1021550"/>
              <a:ext cx="51400" cy="29050"/>
            </a:xfrm>
            <a:custGeom>
              <a:avLst/>
              <a:gdLst/>
              <a:ahLst/>
              <a:cxnLst/>
              <a:rect l="l" t="t" r="r" b="b"/>
              <a:pathLst>
                <a:path w="2056" h="1162" extrusionOk="0">
                  <a:moveTo>
                    <a:pt x="1508" y="0"/>
                  </a:moveTo>
                  <a:cubicBezTo>
                    <a:pt x="1445" y="0"/>
                    <a:pt x="1385" y="15"/>
                    <a:pt x="1341" y="45"/>
                  </a:cubicBezTo>
                  <a:lnTo>
                    <a:pt x="120" y="759"/>
                  </a:lnTo>
                  <a:cubicBezTo>
                    <a:pt x="1" y="819"/>
                    <a:pt x="1" y="908"/>
                    <a:pt x="120" y="968"/>
                  </a:cubicBezTo>
                  <a:lnTo>
                    <a:pt x="388" y="1117"/>
                  </a:lnTo>
                  <a:cubicBezTo>
                    <a:pt x="433" y="1147"/>
                    <a:pt x="492" y="1161"/>
                    <a:pt x="555" y="1161"/>
                  </a:cubicBezTo>
                  <a:cubicBezTo>
                    <a:pt x="619" y="1161"/>
                    <a:pt x="686" y="1147"/>
                    <a:pt x="745" y="1117"/>
                  </a:cubicBezTo>
                  <a:lnTo>
                    <a:pt x="1966" y="402"/>
                  </a:lnTo>
                  <a:cubicBezTo>
                    <a:pt x="2055" y="372"/>
                    <a:pt x="2055" y="253"/>
                    <a:pt x="1966" y="194"/>
                  </a:cubicBezTo>
                  <a:lnTo>
                    <a:pt x="1698" y="45"/>
                  </a:lnTo>
                  <a:cubicBezTo>
                    <a:pt x="1638" y="15"/>
                    <a:pt x="1571" y="0"/>
                    <a:pt x="15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7"/>
            <p:cNvSpPr/>
            <p:nvPr/>
          </p:nvSpPr>
          <p:spPr>
            <a:xfrm>
              <a:off x="3337700" y="976875"/>
              <a:ext cx="85625" cy="48425"/>
            </a:xfrm>
            <a:custGeom>
              <a:avLst/>
              <a:gdLst/>
              <a:ahLst/>
              <a:cxnLst/>
              <a:rect l="l" t="t" r="r" b="b"/>
              <a:pathLst>
                <a:path w="3425" h="1937" extrusionOk="0">
                  <a:moveTo>
                    <a:pt x="2144" y="1"/>
                  </a:moveTo>
                  <a:cubicBezTo>
                    <a:pt x="2077" y="1"/>
                    <a:pt x="2010" y="16"/>
                    <a:pt x="1965" y="45"/>
                  </a:cubicBezTo>
                  <a:lnTo>
                    <a:pt x="90" y="1117"/>
                  </a:lnTo>
                  <a:cubicBezTo>
                    <a:pt x="0" y="1177"/>
                    <a:pt x="0" y="1266"/>
                    <a:pt x="90" y="1326"/>
                  </a:cubicBezTo>
                  <a:lnTo>
                    <a:pt x="1102" y="1891"/>
                  </a:lnTo>
                  <a:cubicBezTo>
                    <a:pt x="1147" y="1921"/>
                    <a:pt x="1206" y="1936"/>
                    <a:pt x="1269" y="1936"/>
                  </a:cubicBezTo>
                  <a:cubicBezTo>
                    <a:pt x="1333" y="1936"/>
                    <a:pt x="1400" y="1921"/>
                    <a:pt x="1459" y="1891"/>
                  </a:cubicBezTo>
                  <a:lnTo>
                    <a:pt x="3305" y="820"/>
                  </a:lnTo>
                  <a:cubicBezTo>
                    <a:pt x="3424" y="760"/>
                    <a:pt x="3424" y="671"/>
                    <a:pt x="3305" y="611"/>
                  </a:cubicBezTo>
                  <a:lnTo>
                    <a:pt x="2323" y="45"/>
                  </a:lnTo>
                  <a:cubicBezTo>
                    <a:pt x="2278" y="16"/>
                    <a:pt x="2211" y="1"/>
                    <a:pt x="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7"/>
            <p:cNvSpPr/>
            <p:nvPr/>
          </p:nvSpPr>
          <p:spPr>
            <a:xfrm>
              <a:off x="3278900" y="953800"/>
              <a:ext cx="104975" cy="60325"/>
            </a:xfrm>
            <a:custGeom>
              <a:avLst/>
              <a:gdLst/>
              <a:ahLst/>
              <a:cxnLst/>
              <a:rect l="l" t="t" r="r" b="b"/>
              <a:pathLst>
                <a:path w="4199" h="2413" extrusionOk="0">
                  <a:moveTo>
                    <a:pt x="2918" y="1"/>
                  </a:moveTo>
                  <a:cubicBezTo>
                    <a:pt x="2851" y="1"/>
                    <a:pt x="2784" y="16"/>
                    <a:pt x="2739" y="45"/>
                  </a:cubicBezTo>
                  <a:lnTo>
                    <a:pt x="119" y="1594"/>
                  </a:lnTo>
                  <a:cubicBezTo>
                    <a:pt x="0" y="1653"/>
                    <a:pt x="0" y="1743"/>
                    <a:pt x="119" y="1802"/>
                  </a:cubicBezTo>
                  <a:lnTo>
                    <a:pt x="1102" y="2368"/>
                  </a:lnTo>
                  <a:cubicBezTo>
                    <a:pt x="1147" y="2398"/>
                    <a:pt x="1214" y="2412"/>
                    <a:pt x="1281" y="2412"/>
                  </a:cubicBezTo>
                  <a:cubicBezTo>
                    <a:pt x="1348" y="2412"/>
                    <a:pt x="1414" y="2398"/>
                    <a:pt x="1459" y="2368"/>
                  </a:cubicBezTo>
                  <a:lnTo>
                    <a:pt x="4109" y="849"/>
                  </a:lnTo>
                  <a:cubicBezTo>
                    <a:pt x="4198" y="790"/>
                    <a:pt x="4198" y="700"/>
                    <a:pt x="4109" y="641"/>
                  </a:cubicBezTo>
                  <a:lnTo>
                    <a:pt x="3097" y="45"/>
                  </a:lnTo>
                  <a:cubicBezTo>
                    <a:pt x="3052" y="16"/>
                    <a:pt x="2985" y="1"/>
                    <a:pt x="29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7"/>
            <p:cNvSpPr/>
            <p:nvPr/>
          </p:nvSpPr>
          <p:spPr>
            <a:xfrm>
              <a:off x="3239450" y="931475"/>
              <a:ext cx="104975" cy="59575"/>
            </a:xfrm>
            <a:custGeom>
              <a:avLst/>
              <a:gdLst/>
              <a:ahLst/>
              <a:cxnLst/>
              <a:rect l="l" t="t" r="r" b="b"/>
              <a:pathLst>
                <a:path w="4199" h="2383" extrusionOk="0">
                  <a:moveTo>
                    <a:pt x="2929" y="1"/>
                  </a:moveTo>
                  <a:cubicBezTo>
                    <a:pt x="2866" y="1"/>
                    <a:pt x="2799" y="15"/>
                    <a:pt x="2739" y="45"/>
                  </a:cubicBezTo>
                  <a:lnTo>
                    <a:pt x="119" y="1564"/>
                  </a:lnTo>
                  <a:cubicBezTo>
                    <a:pt x="0" y="1623"/>
                    <a:pt x="0" y="1713"/>
                    <a:pt x="119" y="1772"/>
                  </a:cubicBezTo>
                  <a:lnTo>
                    <a:pt x="1102" y="2338"/>
                  </a:lnTo>
                  <a:cubicBezTo>
                    <a:pt x="1147" y="2368"/>
                    <a:pt x="1213" y="2382"/>
                    <a:pt x="1280" y="2382"/>
                  </a:cubicBezTo>
                  <a:cubicBezTo>
                    <a:pt x="1347" y="2382"/>
                    <a:pt x="1414" y="2368"/>
                    <a:pt x="1459" y="2338"/>
                  </a:cubicBezTo>
                  <a:lnTo>
                    <a:pt x="4109" y="819"/>
                  </a:lnTo>
                  <a:cubicBezTo>
                    <a:pt x="4198" y="760"/>
                    <a:pt x="4198" y="670"/>
                    <a:pt x="4109" y="611"/>
                  </a:cubicBezTo>
                  <a:lnTo>
                    <a:pt x="3097" y="45"/>
                  </a:lnTo>
                  <a:cubicBezTo>
                    <a:pt x="3052" y="15"/>
                    <a:pt x="2992" y="1"/>
                    <a:pt x="2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7"/>
            <p:cNvSpPr/>
            <p:nvPr/>
          </p:nvSpPr>
          <p:spPr>
            <a:xfrm>
              <a:off x="2850900" y="1259000"/>
              <a:ext cx="86350" cy="49150"/>
            </a:xfrm>
            <a:custGeom>
              <a:avLst/>
              <a:gdLst/>
              <a:ahLst/>
              <a:cxnLst/>
              <a:rect l="l" t="t" r="r" b="b"/>
              <a:pathLst>
                <a:path w="3454" h="1966" extrusionOk="0">
                  <a:moveTo>
                    <a:pt x="2185" y="0"/>
                  </a:moveTo>
                  <a:cubicBezTo>
                    <a:pt x="2122" y="0"/>
                    <a:pt x="2055" y="15"/>
                    <a:pt x="1995" y="45"/>
                  </a:cubicBezTo>
                  <a:lnTo>
                    <a:pt x="119" y="1146"/>
                  </a:lnTo>
                  <a:cubicBezTo>
                    <a:pt x="0" y="1206"/>
                    <a:pt x="0" y="1295"/>
                    <a:pt x="119" y="1355"/>
                  </a:cubicBezTo>
                  <a:lnTo>
                    <a:pt x="1102" y="1921"/>
                  </a:lnTo>
                  <a:cubicBezTo>
                    <a:pt x="1146" y="1950"/>
                    <a:pt x="1213" y="1965"/>
                    <a:pt x="1280" y="1965"/>
                  </a:cubicBezTo>
                  <a:cubicBezTo>
                    <a:pt x="1347" y="1965"/>
                    <a:pt x="1414" y="1950"/>
                    <a:pt x="1459" y="1921"/>
                  </a:cubicBezTo>
                  <a:lnTo>
                    <a:pt x="3365" y="819"/>
                  </a:lnTo>
                  <a:cubicBezTo>
                    <a:pt x="3454" y="759"/>
                    <a:pt x="3454" y="670"/>
                    <a:pt x="3365" y="611"/>
                  </a:cubicBezTo>
                  <a:lnTo>
                    <a:pt x="2352" y="45"/>
                  </a:lnTo>
                  <a:cubicBezTo>
                    <a:pt x="2308" y="15"/>
                    <a:pt x="2248" y="0"/>
                    <a:pt x="2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7"/>
            <p:cNvSpPr/>
            <p:nvPr/>
          </p:nvSpPr>
          <p:spPr>
            <a:xfrm>
              <a:off x="2812175" y="1225500"/>
              <a:ext cx="105000" cy="60325"/>
            </a:xfrm>
            <a:custGeom>
              <a:avLst/>
              <a:gdLst/>
              <a:ahLst/>
              <a:cxnLst/>
              <a:rect l="l" t="t" r="r" b="b"/>
              <a:pathLst>
                <a:path w="4200" h="2413" extrusionOk="0">
                  <a:moveTo>
                    <a:pt x="2937" y="0"/>
                  </a:moveTo>
                  <a:cubicBezTo>
                    <a:pt x="2874" y="0"/>
                    <a:pt x="2815" y="15"/>
                    <a:pt x="2770" y="45"/>
                  </a:cubicBezTo>
                  <a:lnTo>
                    <a:pt x="90" y="1593"/>
                  </a:lnTo>
                  <a:cubicBezTo>
                    <a:pt x="1" y="1653"/>
                    <a:pt x="1" y="1742"/>
                    <a:pt x="90" y="1802"/>
                  </a:cubicBezTo>
                  <a:lnTo>
                    <a:pt x="1073" y="2367"/>
                  </a:lnTo>
                  <a:cubicBezTo>
                    <a:pt x="1132" y="2397"/>
                    <a:pt x="1199" y="2412"/>
                    <a:pt x="1263" y="2412"/>
                  </a:cubicBezTo>
                  <a:cubicBezTo>
                    <a:pt x="1326" y="2412"/>
                    <a:pt x="1385" y="2397"/>
                    <a:pt x="1430" y="2367"/>
                  </a:cubicBezTo>
                  <a:lnTo>
                    <a:pt x="4110" y="819"/>
                  </a:lnTo>
                  <a:cubicBezTo>
                    <a:pt x="4199" y="760"/>
                    <a:pt x="4199" y="670"/>
                    <a:pt x="4110" y="611"/>
                  </a:cubicBezTo>
                  <a:lnTo>
                    <a:pt x="3127" y="45"/>
                  </a:lnTo>
                  <a:cubicBezTo>
                    <a:pt x="3068" y="15"/>
                    <a:pt x="3001" y="0"/>
                    <a:pt x="29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7"/>
            <p:cNvSpPr/>
            <p:nvPr/>
          </p:nvSpPr>
          <p:spPr>
            <a:xfrm>
              <a:off x="2791350" y="1192000"/>
              <a:ext cx="45425" cy="25325"/>
            </a:xfrm>
            <a:custGeom>
              <a:avLst/>
              <a:gdLst/>
              <a:ahLst/>
              <a:cxnLst/>
              <a:rect l="l" t="t" r="r" b="b"/>
              <a:pathLst>
                <a:path w="1817" h="1013" extrusionOk="0">
                  <a:moveTo>
                    <a:pt x="1262" y="0"/>
                  </a:moveTo>
                  <a:cubicBezTo>
                    <a:pt x="1199" y="0"/>
                    <a:pt x="1132" y="15"/>
                    <a:pt x="1072" y="45"/>
                  </a:cubicBezTo>
                  <a:lnTo>
                    <a:pt x="90" y="611"/>
                  </a:lnTo>
                  <a:cubicBezTo>
                    <a:pt x="0" y="670"/>
                    <a:pt x="0" y="760"/>
                    <a:pt x="90" y="819"/>
                  </a:cubicBezTo>
                  <a:lnTo>
                    <a:pt x="358" y="968"/>
                  </a:lnTo>
                  <a:cubicBezTo>
                    <a:pt x="417" y="998"/>
                    <a:pt x="484" y="1013"/>
                    <a:pt x="547" y="1013"/>
                  </a:cubicBezTo>
                  <a:cubicBezTo>
                    <a:pt x="611" y="1013"/>
                    <a:pt x="670" y="998"/>
                    <a:pt x="715" y="968"/>
                  </a:cubicBezTo>
                  <a:lnTo>
                    <a:pt x="1697" y="402"/>
                  </a:lnTo>
                  <a:cubicBezTo>
                    <a:pt x="1816" y="343"/>
                    <a:pt x="1816" y="254"/>
                    <a:pt x="1697" y="194"/>
                  </a:cubicBezTo>
                  <a:lnTo>
                    <a:pt x="1429" y="45"/>
                  </a:lnTo>
                  <a:cubicBezTo>
                    <a:pt x="1385" y="15"/>
                    <a:pt x="1325"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7"/>
            <p:cNvSpPr/>
            <p:nvPr/>
          </p:nvSpPr>
          <p:spPr>
            <a:xfrm>
              <a:off x="2773475" y="1181575"/>
              <a:ext cx="44700" cy="25325"/>
            </a:xfrm>
            <a:custGeom>
              <a:avLst/>
              <a:gdLst/>
              <a:ahLst/>
              <a:cxnLst/>
              <a:rect l="l" t="t" r="r" b="b"/>
              <a:pathLst>
                <a:path w="1788" h="1013" extrusionOk="0">
                  <a:moveTo>
                    <a:pt x="1251" y="1"/>
                  </a:moveTo>
                  <a:cubicBezTo>
                    <a:pt x="1184" y="1"/>
                    <a:pt x="1117" y="16"/>
                    <a:pt x="1073" y="45"/>
                  </a:cubicBezTo>
                  <a:lnTo>
                    <a:pt x="90" y="611"/>
                  </a:lnTo>
                  <a:cubicBezTo>
                    <a:pt x="1" y="671"/>
                    <a:pt x="1" y="760"/>
                    <a:pt x="90" y="819"/>
                  </a:cubicBezTo>
                  <a:lnTo>
                    <a:pt x="358" y="968"/>
                  </a:lnTo>
                  <a:cubicBezTo>
                    <a:pt x="403" y="998"/>
                    <a:pt x="470" y="1013"/>
                    <a:pt x="537" y="1013"/>
                  </a:cubicBezTo>
                  <a:cubicBezTo>
                    <a:pt x="604" y="1013"/>
                    <a:pt x="671" y="998"/>
                    <a:pt x="715" y="968"/>
                  </a:cubicBezTo>
                  <a:lnTo>
                    <a:pt x="1698" y="403"/>
                  </a:lnTo>
                  <a:cubicBezTo>
                    <a:pt x="1787" y="343"/>
                    <a:pt x="1787" y="254"/>
                    <a:pt x="1698" y="194"/>
                  </a:cubicBezTo>
                  <a:lnTo>
                    <a:pt x="1430" y="45"/>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7"/>
            <p:cNvSpPr/>
            <p:nvPr/>
          </p:nvSpPr>
          <p:spPr>
            <a:xfrm>
              <a:off x="2931275" y="1180100"/>
              <a:ext cx="63300" cy="36500"/>
            </a:xfrm>
            <a:custGeom>
              <a:avLst/>
              <a:gdLst/>
              <a:ahLst/>
              <a:cxnLst/>
              <a:rect l="l" t="t" r="r" b="b"/>
              <a:pathLst>
                <a:path w="2532" h="1460" extrusionOk="0">
                  <a:moveTo>
                    <a:pt x="1266" y="0"/>
                  </a:moveTo>
                  <a:cubicBezTo>
                    <a:pt x="1199" y="0"/>
                    <a:pt x="1132" y="15"/>
                    <a:pt x="1073" y="45"/>
                  </a:cubicBezTo>
                  <a:lnTo>
                    <a:pt x="90" y="610"/>
                  </a:lnTo>
                  <a:cubicBezTo>
                    <a:pt x="1" y="670"/>
                    <a:pt x="1" y="759"/>
                    <a:pt x="90" y="819"/>
                  </a:cubicBezTo>
                  <a:lnTo>
                    <a:pt x="1102" y="1414"/>
                  </a:lnTo>
                  <a:cubicBezTo>
                    <a:pt x="1147" y="1444"/>
                    <a:pt x="1207" y="1459"/>
                    <a:pt x="1270" y="1459"/>
                  </a:cubicBezTo>
                  <a:cubicBezTo>
                    <a:pt x="1333" y="1459"/>
                    <a:pt x="1400" y="1444"/>
                    <a:pt x="1460" y="1414"/>
                  </a:cubicBezTo>
                  <a:lnTo>
                    <a:pt x="2442" y="819"/>
                  </a:lnTo>
                  <a:cubicBezTo>
                    <a:pt x="2532" y="759"/>
                    <a:pt x="2532" y="670"/>
                    <a:pt x="2442" y="610"/>
                  </a:cubicBezTo>
                  <a:lnTo>
                    <a:pt x="1460" y="45"/>
                  </a:lnTo>
                  <a:cubicBezTo>
                    <a:pt x="1400" y="15"/>
                    <a:pt x="1333" y="0"/>
                    <a:pt x="12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7"/>
            <p:cNvSpPr/>
            <p:nvPr/>
          </p:nvSpPr>
          <p:spPr>
            <a:xfrm>
              <a:off x="2892575" y="1202425"/>
              <a:ext cx="63300" cy="36500"/>
            </a:xfrm>
            <a:custGeom>
              <a:avLst/>
              <a:gdLst/>
              <a:ahLst/>
              <a:cxnLst/>
              <a:rect l="l" t="t" r="r" b="b"/>
              <a:pathLst>
                <a:path w="2532" h="1460" extrusionOk="0">
                  <a:moveTo>
                    <a:pt x="1270" y="0"/>
                  </a:moveTo>
                  <a:cubicBezTo>
                    <a:pt x="1206" y="0"/>
                    <a:pt x="1147" y="15"/>
                    <a:pt x="1102" y="45"/>
                  </a:cubicBezTo>
                  <a:lnTo>
                    <a:pt x="90" y="640"/>
                  </a:lnTo>
                  <a:cubicBezTo>
                    <a:pt x="0" y="700"/>
                    <a:pt x="0" y="789"/>
                    <a:pt x="90" y="849"/>
                  </a:cubicBezTo>
                  <a:lnTo>
                    <a:pt x="1102" y="1415"/>
                  </a:lnTo>
                  <a:cubicBezTo>
                    <a:pt x="1147" y="1444"/>
                    <a:pt x="1214" y="1459"/>
                    <a:pt x="1281" y="1459"/>
                  </a:cubicBezTo>
                  <a:cubicBezTo>
                    <a:pt x="1348" y="1459"/>
                    <a:pt x="1415" y="1444"/>
                    <a:pt x="1459" y="1415"/>
                  </a:cubicBezTo>
                  <a:lnTo>
                    <a:pt x="2442" y="849"/>
                  </a:lnTo>
                  <a:cubicBezTo>
                    <a:pt x="2531" y="789"/>
                    <a:pt x="2531" y="700"/>
                    <a:pt x="2442" y="640"/>
                  </a:cubicBezTo>
                  <a:lnTo>
                    <a:pt x="1459" y="45"/>
                  </a:lnTo>
                  <a:cubicBezTo>
                    <a:pt x="1400" y="15"/>
                    <a:pt x="1333" y="0"/>
                    <a:pt x="1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7"/>
            <p:cNvSpPr/>
            <p:nvPr/>
          </p:nvSpPr>
          <p:spPr>
            <a:xfrm>
              <a:off x="2891825" y="1157750"/>
              <a:ext cx="63300" cy="35775"/>
            </a:xfrm>
            <a:custGeom>
              <a:avLst/>
              <a:gdLst/>
              <a:ahLst/>
              <a:cxnLst/>
              <a:rect l="l" t="t" r="r" b="b"/>
              <a:pathLst>
                <a:path w="2532" h="1431" extrusionOk="0">
                  <a:moveTo>
                    <a:pt x="1266" y="1"/>
                  </a:moveTo>
                  <a:cubicBezTo>
                    <a:pt x="1199" y="1"/>
                    <a:pt x="1132" y="16"/>
                    <a:pt x="1073" y="46"/>
                  </a:cubicBezTo>
                  <a:lnTo>
                    <a:pt x="90" y="611"/>
                  </a:lnTo>
                  <a:cubicBezTo>
                    <a:pt x="1" y="671"/>
                    <a:pt x="1" y="760"/>
                    <a:pt x="90" y="820"/>
                  </a:cubicBezTo>
                  <a:lnTo>
                    <a:pt x="1102" y="1385"/>
                  </a:lnTo>
                  <a:cubicBezTo>
                    <a:pt x="1147" y="1415"/>
                    <a:pt x="1214" y="1430"/>
                    <a:pt x="1281" y="1430"/>
                  </a:cubicBezTo>
                  <a:cubicBezTo>
                    <a:pt x="1348" y="1430"/>
                    <a:pt x="1415" y="1415"/>
                    <a:pt x="1460" y="1385"/>
                  </a:cubicBezTo>
                  <a:lnTo>
                    <a:pt x="2442" y="820"/>
                  </a:lnTo>
                  <a:cubicBezTo>
                    <a:pt x="2532" y="760"/>
                    <a:pt x="2532" y="671"/>
                    <a:pt x="2442" y="611"/>
                  </a:cubicBezTo>
                  <a:lnTo>
                    <a:pt x="1460" y="46"/>
                  </a:lnTo>
                  <a:cubicBezTo>
                    <a:pt x="1400" y="16"/>
                    <a:pt x="1333" y="1"/>
                    <a:pt x="12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7"/>
            <p:cNvSpPr/>
            <p:nvPr/>
          </p:nvSpPr>
          <p:spPr>
            <a:xfrm>
              <a:off x="2853125" y="1180100"/>
              <a:ext cx="63300" cy="35750"/>
            </a:xfrm>
            <a:custGeom>
              <a:avLst/>
              <a:gdLst/>
              <a:ahLst/>
              <a:cxnLst/>
              <a:rect l="l" t="t" r="r" b="b"/>
              <a:pathLst>
                <a:path w="2532" h="1430" extrusionOk="0">
                  <a:moveTo>
                    <a:pt x="1270" y="0"/>
                  </a:moveTo>
                  <a:cubicBezTo>
                    <a:pt x="1206" y="0"/>
                    <a:pt x="1147" y="15"/>
                    <a:pt x="1102" y="45"/>
                  </a:cubicBezTo>
                  <a:lnTo>
                    <a:pt x="90" y="610"/>
                  </a:lnTo>
                  <a:cubicBezTo>
                    <a:pt x="0" y="670"/>
                    <a:pt x="0" y="759"/>
                    <a:pt x="90" y="819"/>
                  </a:cubicBezTo>
                  <a:lnTo>
                    <a:pt x="1102" y="1385"/>
                  </a:lnTo>
                  <a:cubicBezTo>
                    <a:pt x="1147" y="1414"/>
                    <a:pt x="1214" y="1429"/>
                    <a:pt x="1281" y="1429"/>
                  </a:cubicBezTo>
                  <a:cubicBezTo>
                    <a:pt x="1348" y="1429"/>
                    <a:pt x="1415" y="1414"/>
                    <a:pt x="1459" y="1385"/>
                  </a:cubicBezTo>
                  <a:lnTo>
                    <a:pt x="2442" y="819"/>
                  </a:lnTo>
                  <a:cubicBezTo>
                    <a:pt x="2531" y="759"/>
                    <a:pt x="2531" y="670"/>
                    <a:pt x="2442" y="610"/>
                  </a:cubicBezTo>
                  <a:lnTo>
                    <a:pt x="1459" y="45"/>
                  </a:lnTo>
                  <a:cubicBezTo>
                    <a:pt x="1400" y="15"/>
                    <a:pt x="1333" y="0"/>
                    <a:pt x="12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7"/>
            <p:cNvSpPr/>
            <p:nvPr/>
          </p:nvSpPr>
          <p:spPr>
            <a:xfrm>
              <a:off x="2814425" y="1202425"/>
              <a:ext cx="63300" cy="35750"/>
            </a:xfrm>
            <a:custGeom>
              <a:avLst/>
              <a:gdLst/>
              <a:ahLst/>
              <a:cxnLst/>
              <a:rect l="l" t="t" r="r" b="b"/>
              <a:pathLst>
                <a:path w="2532" h="1430" extrusionOk="0">
                  <a:moveTo>
                    <a:pt x="1269" y="0"/>
                  </a:moveTo>
                  <a:cubicBezTo>
                    <a:pt x="1206" y="0"/>
                    <a:pt x="1147" y="15"/>
                    <a:pt x="1102" y="45"/>
                  </a:cubicBezTo>
                  <a:lnTo>
                    <a:pt x="119" y="611"/>
                  </a:lnTo>
                  <a:cubicBezTo>
                    <a:pt x="0" y="670"/>
                    <a:pt x="0" y="760"/>
                    <a:pt x="119" y="819"/>
                  </a:cubicBezTo>
                  <a:lnTo>
                    <a:pt x="1102" y="1385"/>
                  </a:lnTo>
                  <a:cubicBezTo>
                    <a:pt x="1147" y="1415"/>
                    <a:pt x="1214" y="1429"/>
                    <a:pt x="1281" y="1429"/>
                  </a:cubicBezTo>
                  <a:cubicBezTo>
                    <a:pt x="1347" y="1429"/>
                    <a:pt x="1414" y="1415"/>
                    <a:pt x="1459" y="1385"/>
                  </a:cubicBezTo>
                  <a:lnTo>
                    <a:pt x="2442" y="819"/>
                  </a:lnTo>
                  <a:cubicBezTo>
                    <a:pt x="2531" y="760"/>
                    <a:pt x="2531" y="670"/>
                    <a:pt x="2442" y="611"/>
                  </a:cubicBezTo>
                  <a:lnTo>
                    <a:pt x="1459" y="45"/>
                  </a:lnTo>
                  <a:cubicBezTo>
                    <a:pt x="1400" y="15"/>
                    <a:pt x="1333" y="0"/>
                    <a:pt x="1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7"/>
            <p:cNvSpPr/>
            <p:nvPr/>
          </p:nvSpPr>
          <p:spPr>
            <a:xfrm>
              <a:off x="2772725" y="1224750"/>
              <a:ext cx="66275" cy="38000"/>
            </a:xfrm>
            <a:custGeom>
              <a:avLst/>
              <a:gdLst/>
              <a:ahLst/>
              <a:cxnLst/>
              <a:rect l="l" t="t" r="r" b="b"/>
              <a:pathLst>
                <a:path w="2651" h="1520" extrusionOk="0">
                  <a:moveTo>
                    <a:pt x="1389" y="1"/>
                  </a:moveTo>
                  <a:cubicBezTo>
                    <a:pt x="1326" y="1"/>
                    <a:pt x="1266" y="15"/>
                    <a:pt x="1222" y="45"/>
                  </a:cubicBezTo>
                  <a:lnTo>
                    <a:pt x="90" y="700"/>
                  </a:lnTo>
                  <a:cubicBezTo>
                    <a:pt x="1" y="760"/>
                    <a:pt x="1" y="849"/>
                    <a:pt x="90" y="909"/>
                  </a:cubicBezTo>
                  <a:lnTo>
                    <a:pt x="1073" y="1474"/>
                  </a:lnTo>
                  <a:cubicBezTo>
                    <a:pt x="1132" y="1504"/>
                    <a:pt x="1199" y="1519"/>
                    <a:pt x="1263" y="1519"/>
                  </a:cubicBezTo>
                  <a:cubicBezTo>
                    <a:pt x="1326" y="1519"/>
                    <a:pt x="1385" y="1504"/>
                    <a:pt x="1430" y="1474"/>
                  </a:cubicBezTo>
                  <a:lnTo>
                    <a:pt x="2561" y="819"/>
                  </a:lnTo>
                  <a:cubicBezTo>
                    <a:pt x="2651" y="760"/>
                    <a:pt x="2651" y="670"/>
                    <a:pt x="2561" y="611"/>
                  </a:cubicBezTo>
                  <a:lnTo>
                    <a:pt x="1579" y="45"/>
                  </a:lnTo>
                  <a:cubicBezTo>
                    <a:pt x="1519" y="15"/>
                    <a:pt x="1452" y="1"/>
                    <a:pt x="1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7"/>
            <p:cNvSpPr/>
            <p:nvPr/>
          </p:nvSpPr>
          <p:spPr>
            <a:xfrm>
              <a:off x="3008700" y="1135425"/>
              <a:ext cx="63300" cy="35750"/>
            </a:xfrm>
            <a:custGeom>
              <a:avLst/>
              <a:gdLst/>
              <a:ahLst/>
              <a:cxnLst/>
              <a:rect l="l" t="t" r="r" b="b"/>
              <a:pathLst>
                <a:path w="2532" h="1430" extrusionOk="0">
                  <a:moveTo>
                    <a:pt x="1262" y="1"/>
                  </a:moveTo>
                  <a:cubicBezTo>
                    <a:pt x="1199" y="1"/>
                    <a:pt x="1132" y="16"/>
                    <a:pt x="1072" y="45"/>
                  </a:cubicBezTo>
                  <a:lnTo>
                    <a:pt x="90" y="611"/>
                  </a:lnTo>
                  <a:cubicBezTo>
                    <a:pt x="0" y="671"/>
                    <a:pt x="0" y="760"/>
                    <a:pt x="90" y="819"/>
                  </a:cubicBezTo>
                  <a:lnTo>
                    <a:pt x="1102" y="1385"/>
                  </a:lnTo>
                  <a:cubicBezTo>
                    <a:pt x="1147" y="1415"/>
                    <a:pt x="1206" y="1430"/>
                    <a:pt x="1269" y="1430"/>
                  </a:cubicBezTo>
                  <a:cubicBezTo>
                    <a:pt x="1333" y="1430"/>
                    <a:pt x="1400" y="1415"/>
                    <a:pt x="1459" y="1385"/>
                  </a:cubicBezTo>
                  <a:lnTo>
                    <a:pt x="2442" y="819"/>
                  </a:lnTo>
                  <a:cubicBezTo>
                    <a:pt x="2531" y="760"/>
                    <a:pt x="2531" y="671"/>
                    <a:pt x="2442" y="611"/>
                  </a:cubicBezTo>
                  <a:lnTo>
                    <a:pt x="1429" y="45"/>
                  </a:lnTo>
                  <a:cubicBezTo>
                    <a:pt x="1385" y="16"/>
                    <a:pt x="1325"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7"/>
            <p:cNvSpPr/>
            <p:nvPr/>
          </p:nvSpPr>
          <p:spPr>
            <a:xfrm>
              <a:off x="2969975" y="1157750"/>
              <a:ext cx="63300" cy="35775"/>
            </a:xfrm>
            <a:custGeom>
              <a:avLst/>
              <a:gdLst/>
              <a:ahLst/>
              <a:cxnLst/>
              <a:rect l="l" t="t" r="r" b="b"/>
              <a:pathLst>
                <a:path w="2532" h="1431" extrusionOk="0">
                  <a:moveTo>
                    <a:pt x="1263" y="1"/>
                  </a:moveTo>
                  <a:cubicBezTo>
                    <a:pt x="1199" y="1"/>
                    <a:pt x="1132" y="16"/>
                    <a:pt x="1073" y="46"/>
                  </a:cubicBezTo>
                  <a:lnTo>
                    <a:pt x="90" y="611"/>
                  </a:lnTo>
                  <a:cubicBezTo>
                    <a:pt x="1" y="671"/>
                    <a:pt x="1" y="760"/>
                    <a:pt x="90" y="820"/>
                  </a:cubicBezTo>
                  <a:lnTo>
                    <a:pt x="1103" y="1385"/>
                  </a:lnTo>
                  <a:cubicBezTo>
                    <a:pt x="1147" y="1415"/>
                    <a:pt x="1207" y="1430"/>
                    <a:pt x="1270" y="1430"/>
                  </a:cubicBezTo>
                  <a:cubicBezTo>
                    <a:pt x="1333" y="1430"/>
                    <a:pt x="1400" y="1415"/>
                    <a:pt x="1460" y="1385"/>
                  </a:cubicBezTo>
                  <a:lnTo>
                    <a:pt x="2442" y="820"/>
                  </a:lnTo>
                  <a:cubicBezTo>
                    <a:pt x="2532" y="760"/>
                    <a:pt x="2532" y="671"/>
                    <a:pt x="2442" y="611"/>
                  </a:cubicBezTo>
                  <a:lnTo>
                    <a:pt x="1430" y="46"/>
                  </a:lnTo>
                  <a:cubicBezTo>
                    <a:pt x="1385" y="16"/>
                    <a:pt x="1326"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7"/>
            <p:cNvSpPr/>
            <p:nvPr/>
          </p:nvSpPr>
          <p:spPr>
            <a:xfrm>
              <a:off x="2969250" y="1112350"/>
              <a:ext cx="63300" cy="36500"/>
            </a:xfrm>
            <a:custGeom>
              <a:avLst/>
              <a:gdLst/>
              <a:ahLst/>
              <a:cxnLst/>
              <a:rect l="l" t="t" r="r" b="b"/>
              <a:pathLst>
                <a:path w="2532" h="1460" extrusionOk="0">
                  <a:moveTo>
                    <a:pt x="1262" y="1"/>
                  </a:moveTo>
                  <a:cubicBezTo>
                    <a:pt x="1199" y="1"/>
                    <a:pt x="1132" y="16"/>
                    <a:pt x="1072" y="45"/>
                  </a:cubicBezTo>
                  <a:lnTo>
                    <a:pt x="90" y="611"/>
                  </a:lnTo>
                  <a:cubicBezTo>
                    <a:pt x="0" y="671"/>
                    <a:pt x="0" y="790"/>
                    <a:pt x="90" y="819"/>
                  </a:cubicBezTo>
                  <a:lnTo>
                    <a:pt x="1102" y="1415"/>
                  </a:lnTo>
                  <a:cubicBezTo>
                    <a:pt x="1147" y="1445"/>
                    <a:pt x="1206" y="1460"/>
                    <a:pt x="1269" y="1460"/>
                  </a:cubicBezTo>
                  <a:cubicBezTo>
                    <a:pt x="1333" y="1460"/>
                    <a:pt x="1400" y="1445"/>
                    <a:pt x="1459" y="1415"/>
                  </a:cubicBezTo>
                  <a:lnTo>
                    <a:pt x="2442" y="819"/>
                  </a:lnTo>
                  <a:cubicBezTo>
                    <a:pt x="2531" y="790"/>
                    <a:pt x="2531" y="671"/>
                    <a:pt x="2442" y="611"/>
                  </a:cubicBezTo>
                  <a:lnTo>
                    <a:pt x="1429" y="45"/>
                  </a:lnTo>
                  <a:cubicBezTo>
                    <a:pt x="1385" y="16"/>
                    <a:pt x="1325" y="1"/>
                    <a:pt x="12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7"/>
            <p:cNvSpPr/>
            <p:nvPr/>
          </p:nvSpPr>
          <p:spPr>
            <a:xfrm>
              <a:off x="2930525" y="1134675"/>
              <a:ext cx="63300" cy="36500"/>
            </a:xfrm>
            <a:custGeom>
              <a:avLst/>
              <a:gdLst/>
              <a:ahLst/>
              <a:cxnLst/>
              <a:rect l="l" t="t" r="r" b="b"/>
              <a:pathLst>
                <a:path w="2532" h="1460" extrusionOk="0">
                  <a:moveTo>
                    <a:pt x="1263" y="1"/>
                  </a:moveTo>
                  <a:cubicBezTo>
                    <a:pt x="1199" y="1"/>
                    <a:pt x="1132" y="16"/>
                    <a:pt x="1073" y="46"/>
                  </a:cubicBezTo>
                  <a:lnTo>
                    <a:pt x="90" y="641"/>
                  </a:lnTo>
                  <a:cubicBezTo>
                    <a:pt x="1" y="701"/>
                    <a:pt x="1" y="790"/>
                    <a:pt x="90" y="849"/>
                  </a:cubicBezTo>
                  <a:lnTo>
                    <a:pt x="1103" y="1415"/>
                  </a:lnTo>
                  <a:cubicBezTo>
                    <a:pt x="1147" y="1445"/>
                    <a:pt x="1207" y="1460"/>
                    <a:pt x="1270" y="1460"/>
                  </a:cubicBezTo>
                  <a:cubicBezTo>
                    <a:pt x="1333" y="1460"/>
                    <a:pt x="1400" y="1445"/>
                    <a:pt x="1460" y="1415"/>
                  </a:cubicBezTo>
                  <a:lnTo>
                    <a:pt x="2442" y="849"/>
                  </a:lnTo>
                  <a:cubicBezTo>
                    <a:pt x="2532" y="790"/>
                    <a:pt x="2532" y="701"/>
                    <a:pt x="2442" y="641"/>
                  </a:cubicBezTo>
                  <a:lnTo>
                    <a:pt x="1430" y="46"/>
                  </a:lnTo>
                  <a:cubicBezTo>
                    <a:pt x="1385" y="16"/>
                    <a:pt x="1326"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7"/>
            <p:cNvSpPr/>
            <p:nvPr/>
          </p:nvSpPr>
          <p:spPr>
            <a:xfrm>
              <a:off x="3086100" y="1090025"/>
              <a:ext cx="63300" cy="36500"/>
            </a:xfrm>
            <a:custGeom>
              <a:avLst/>
              <a:gdLst/>
              <a:ahLst/>
              <a:cxnLst/>
              <a:rect l="l" t="t" r="r" b="b"/>
              <a:pathLst>
                <a:path w="2532" h="1460" extrusionOk="0">
                  <a:moveTo>
                    <a:pt x="1262" y="0"/>
                  </a:moveTo>
                  <a:cubicBezTo>
                    <a:pt x="1199" y="0"/>
                    <a:pt x="1132" y="15"/>
                    <a:pt x="1073" y="45"/>
                  </a:cubicBezTo>
                  <a:lnTo>
                    <a:pt x="90" y="641"/>
                  </a:lnTo>
                  <a:cubicBezTo>
                    <a:pt x="1" y="700"/>
                    <a:pt x="1" y="789"/>
                    <a:pt x="90" y="849"/>
                  </a:cubicBezTo>
                  <a:lnTo>
                    <a:pt x="1073" y="1415"/>
                  </a:lnTo>
                  <a:cubicBezTo>
                    <a:pt x="1132" y="1444"/>
                    <a:pt x="1199" y="1459"/>
                    <a:pt x="1266" y="1459"/>
                  </a:cubicBezTo>
                  <a:cubicBezTo>
                    <a:pt x="1333" y="1459"/>
                    <a:pt x="1400" y="1444"/>
                    <a:pt x="1460" y="1415"/>
                  </a:cubicBezTo>
                  <a:lnTo>
                    <a:pt x="2442" y="849"/>
                  </a:lnTo>
                  <a:cubicBezTo>
                    <a:pt x="2532" y="789"/>
                    <a:pt x="2532" y="700"/>
                    <a:pt x="2442" y="641"/>
                  </a:cubicBezTo>
                  <a:lnTo>
                    <a:pt x="1430" y="45"/>
                  </a:lnTo>
                  <a:cubicBezTo>
                    <a:pt x="1385" y="15"/>
                    <a:pt x="1326"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7"/>
            <p:cNvSpPr/>
            <p:nvPr/>
          </p:nvSpPr>
          <p:spPr>
            <a:xfrm>
              <a:off x="3047400" y="1113100"/>
              <a:ext cx="63300" cy="35750"/>
            </a:xfrm>
            <a:custGeom>
              <a:avLst/>
              <a:gdLst/>
              <a:ahLst/>
              <a:cxnLst/>
              <a:rect l="l" t="t" r="r" b="b"/>
              <a:pathLst>
                <a:path w="2532" h="1430" extrusionOk="0">
                  <a:moveTo>
                    <a:pt x="1262" y="0"/>
                  </a:moveTo>
                  <a:cubicBezTo>
                    <a:pt x="1199" y="0"/>
                    <a:pt x="1132" y="15"/>
                    <a:pt x="1072" y="45"/>
                  </a:cubicBezTo>
                  <a:lnTo>
                    <a:pt x="90" y="611"/>
                  </a:lnTo>
                  <a:cubicBezTo>
                    <a:pt x="0" y="670"/>
                    <a:pt x="0" y="760"/>
                    <a:pt x="90" y="819"/>
                  </a:cubicBezTo>
                  <a:lnTo>
                    <a:pt x="1102" y="1385"/>
                  </a:lnTo>
                  <a:cubicBezTo>
                    <a:pt x="1147" y="1415"/>
                    <a:pt x="1206" y="1430"/>
                    <a:pt x="1270" y="1430"/>
                  </a:cubicBezTo>
                  <a:cubicBezTo>
                    <a:pt x="1333" y="1430"/>
                    <a:pt x="1400" y="1415"/>
                    <a:pt x="1459" y="1385"/>
                  </a:cubicBezTo>
                  <a:lnTo>
                    <a:pt x="2442" y="819"/>
                  </a:lnTo>
                  <a:cubicBezTo>
                    <a:pt x="2531" y="760"/>
                    <a:pt x="2531" y="670"/>
                    <a:pt x="2442" y="611"/>
                  </a:cubicBezTo>
                  <a:lnTo>
                    <a:pt x="1430" y="45"/>
                  </a:lnTo>
                  <a:cubicBezTo>
                    <a:pt x="1385" y="15"/>
                    <a:pt x="1325"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7"/>
            <p:cNvSpPr/>
            <p:nvPr/>
          </p:nvSpPr>
          <p:spPr>
            <a:xfrm>
              <a:off x="3046650" y="1067700"/>
              <a:ext cx="63300" cy="35750"/>
            </a:xfrm>
            <a:custGeom>
              <a:avLst/>
              <a:gdLst/>
              <a:ahLst/>
              <a:cxnLst/>
              <a:rect l="l" t="t" r="r" b="b"/>
              <a:pathLst>
                <a:path w="2532" h="1430" extrusionOk="0">
                  <a:moveTo>
                    <a:pt x="1262" y="0"/>
                  </a:moveTo>
                  <a:cubicBezTo>
                    <a:pt x="1199" y="0"/>
                    <a:pt x="1132" y="15"/>
                    <a:pt x="1073" y="45"/>
                  </a:cubicBezTo>
                  <a:lnTo>
                    <a:pt x="90" y="611"/>
                  </a:lnTo>
                  <a:cubicBezTo>
                    <a:pt x="1" y="670"/>
                    <a:pt x="1" y="759"/>
                    <a:pt x="90" y="819"/>
                  </a:cubicBezTo>
                  <a:lnTo>
                    <a:pt x="1073" y="1385"/>
                  </a:lnTo>
                  <a:cubicBezTo>
                    <a:pt x="1132" y="1414"/>
                    <a:pt x="1199" y="1429"/>
                    <a:pt x="1266" y="1429"/>
                  </a:cubicBezTo>
                  <a:cubicBezTo>
                    <a:pt x="1333" y="1429"/>
                    <a:pt x="1400" y="1414"/>
                    <a:pt x="1460" y="1385"/>
                  </a:cubicBezTo>
                  <a:lnTo>
                    <a:pt x="2442" y="819"/>
                  </a:lnTo>
                  <a:cubicBezTo>
                    <a:pt x="2532" y="759"/>
                    <a:pt x="2532" y="670"/>
                    <a:pt x="2442" y="611"/>
                  </a:cubicBezTo>
                  <a:lnTo>
                    <a:pt x="1430" y="45"/>
                  </a:lnTo>
                  <a:cubicBezTo>
                    <a:pt x="1385" y="15"/>
                    <a:pt x="1326"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7"/>
            <p:cNvSpPr/>
            <p:nvPr/>
          </p:nvSpPr>
          <p:spPr>
            <a:xfrm>
              <a:off x="3007950" y="1090025"/>
              <a:ext cx="63300" cy="35950"/>
            </a:xfrm>
            <a:custGeom>
              <a:avLst/>
              <a:gdLst/>
              <a:ahLst/>
              <a:cxnLst/>
              <a:rect l="l" t="t" r="r" b="b"/>
              <a:pathLst>
                <a:path w="2532" h="1438" extrusionOk="0">
                  <a:moveTo>
                    <a:pt x="1262" y="0"/>
                  </a:moveTo>
                  <a:cubicBezTo>
                    <a:pt x="1199" y="0"/>
                    <a:pt x="1132" y="15"/>
                    <a:pt x="1072" y="45"/>
                  </a:cubicBezTo>
                  <a:lnTo>
                    <a:pt x="90" y="611"/>
                  </a:lnTo>
                  <a:cubicBezTo>
                    <a:pt x="0" y="670"/>
                    <a:pt x="0" y="760"/>
                    <a:pt x="90" y="819"/>
                  </a:cubicBezTo>
                  <a:lnTo>
                    <a:pt x="1102" y="1415"/>
                  </a:lnTo>
                  <a:cubicBezTo>
                    <a:pt x="1147" y="1430"/>
                    <a:pt x="1206" y="1437"/>
                    <a:pt x="1270" y="1437"/>
                  </a:cubicBezTo>
                  <a:cubicBezTo>
                    <a:pt x="1333" y="1437"/>
                    <a:pt x="1400" y="1430"/>
                    <a:pt x="1459" y="1415"/>
                  </a:cubicBezTo>
                  <a:lnTo>
                    <a:pt x="2442" y="819"/>
                  </a:lnTo>
                  <a:cubicBezTo>
                    <a:pt x="2531" y="760"/>
                    <a:pt x="2531" y="670"/>
                    <a:pt x="2442" y="611"/>
                  </a:cubicBezTo>
                  <a:lnTo>
                    <a:pt x="1430" y="45"/>
                  </a:lnTo>
                  <a:cubicBezTo>
                    <a:pt x="1385" y="15"/>
                    <a:pt x="1325" y="0"/>
                    <a:pt x="1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7"/>
            <p:cNvSpPr/>
            <p:nvPr/>
          </p:nvSpPr>
          <p:spPr>
            <a:xfrm>
              <a:off x="3163525" y="1045350"/>
              <a:ext cx="63300" cy="35950"/>
            </a:xfrm>
            <a:custGeom>
              <a:avLst/>
              <a:gdLst/>
              <a:ahLst/>
              <a:cxnLst/>
              <a:rect l="l" t="t" r="r" b="b"/>
              <a:pathLst>
                <a:path w="2532" h="1438" extrusionOk="0">
                  <a:moveTo>
                    <a:pt x="1251" y="1"/>
                  </a:moveTo>
                  <a:cubicBezTo>
                    <a:pt x="1184" y="1"/>
                    <a:pt x="1117" y="16"/>
                    <a:pt x="1072" y="46"/>
                  </a:cubicBezTo>
                  <a:lnTo>
                    <a:pt x="90" y="611"/>
                  </a:lnTo>
                  <a:cubicBezTo>
                    <a:pt x="0" y="671"/>
                    <a:pt x="0" y="760"/>
                    <a:pt x="90" y="820"/>
                  </a:cubicBezTo>
                  <a:lnTo>
                    <a:pt x="1072" y="1415"/>
                  </a:lnTo>
                  <a:cubicBezTo>
                    <a:pt x="1132" y="1430"/>
                    <a:pt x="1199" y="1438"/>
                    <a:pt x="1262" y="1438"/>
                  </a:cubicBezTo>
                  <a:cubicBezTo>
                    <a:pt x="1325" y="1438"/>
                    <a:pt x="1385" y="1430"/>
                    <a:pt x="1429" y="1415"/>
                  </a:cubicBezTo>
                  <a:lnTo>
                    <a:pt x="2442" y="820"/>
                  </a:lnTo>
                  <a:cubicBezTo>
                    <a:pt x="2531" y="760"/>
                    <a:pt x="2531" y="671"/>
                    <a:pt x="2412" y="611"/>
                  </a:cubicBezTo>
                  <a:lnTo>
                    <a:pt x="1429" y="46"/>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7"/>
            <p:cNvSpPr/>
            <p:nvPr/>
          </p:nvSpPr>
          <p:spPr>
            <a:xfrm>
              <a:off x="3124800" y="1067700"/>
              <a:ext cx="63300" cy="36500"/>
            </a:xfrm>
            <a:custGeom>
              <a:avLst/>
              <a:gdLst/>
              <a:ahLst/>
              <a:cxnLst/>
              <a:rect l="l" t="t" r="r" b="b"/>
              <a:pathLst>
                <a:path w="2532" h="1460" extrusionOk="0">
                  <a:moveTo>
                    <a:pt x="1252" y="0"/>
                  </a:moveTo>
                  <a:cubicBezTo>
                    <a:pt x="1185" y="0"/>
                    <a:pt x="1118" y="15"/>
                    <a:pt x="1073" y="45"/>
                  </a:cubicBezTo>
                  <a:lnTo>
                    <a:pt x="90" y="611"/>
                  </a:lnTo>
                  <a:cubicBezTo>
                    <a:pt x="1" y="670"/>
                    <a:pt x="1" y="789"/>
                    <a:pt x="90" y="819"/>
                  </a:cubicBezTo>
                  <a:lnTo>
                    <a:pt x="1073" y="1414"/>
                  </a:lnTo>
                  <a:cubicBezTo>
                    <a:pt x="1132" y="1444"/>
                    <a:pt x="1199" y="1459"/>
                    <a:pt x="1263" y="1459"/>
                  </a:cubicBezTo>
                  <a:cubicBezTo>
                    <a:pt x="1326" y="1459"/>
                    <a:pt x="1385" y="1444"/>
                    <a:pt x="1430" y="1414"/>
                  </a:cubicBezTo>
                  <a:lnTo>
                    <a:pt x="2442" y="819"/>
                  </a:lnTo>
                  <a:cubicBezTo>
                    <a:pt x="2532" y="789"/>
                    <a:pt x="2532" y="670"/>
                    <a:pt x="2442" y="611"/>
                  </a:cubicBezTo>
                  <a:lnTo>
                    <a:pt x="1430" y="45"/>
                  </a:lnTo>
                  <a:cubicBezTo>
                    <a:pt x="1385" y="15"/>
                    <a:pt x="1319" y="0"/>
                    <a:pt x="1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7"/>
            <p:cNvSpPr/>
            <p:nvPr/>
          </p:nvSpPr>
          <p:spPr>
            <a:xfrm>
              <a:off x="3124075" y="1022850"/>
              <a:ext cx="63300" cy="35925"/>
            </a:xfrm>
            <a:custGeom>
              <a:avLst/>
              <a:gdLst/>
              <a:ahLst/>
              <a:cxnLst/>
              <a:rect l="l" t="t" r="r" b="b"/>
              <a:pathLst>
                <a:path w="2532" h="1437" extrusionOk="0">
                  <a:moveTo>
                    <a:pt x="1251" y="0"/>
                  </a:moveTo>
                  <a:cubicBezTo>
                    <a:pt x="1184" y="0"/>
                    <a:pt x="1117" y="8"/>
                    <a:pt x="1072" y="23"/>
                  </a:cubicBezTo>
                  <a:lnTo>
                    <a:pt x="90" y="618"/>
                  </a:lnTo>
                  <a:cubicBezTo>
                    <a:pt x="0" y="678"/>
                    <a:pt x="0" y="767"/>
                    <a:pt x="90" y="827"/>
                  </a:cubicBezTo>
                  <a:lnTo>
                    <a:pt x="1072" y="1392"/>
                  </a:lnTo>
                  <a:cubicBezTo>
                    <a:pt x="1132" y="1422"/>
                    <a:pt x="1199" y="1437"/>
                    <a:pt x="1262" y="1437"/>
                  </a:cubicBezTo>
                  <a:cubicBezTo>
                    <a:pt x="1325" y="1437"/>
                    <a:pt x="1385" y="1422"/>
                    <a:pt x="1429" y="1392"/>
                  </a:cubicBezTo>
                  <a:lnTo>
                    <a:pt x="2442" y="827"/>
                  </a:lnTo>
                  <a:cubicBezTo>
                    <a:pt x="2531" y="767"/>
                    <a:pt x="2531" y="678"/>
                    <a:pt x="2442" y="618"/>
                  </a:cubicBezTo>
                  <a:lnTo>
                    <a:pt x="1429" y="23"/>
                  </a:lnTo>
                  <a:cubicBezTo>
                    <a:pt x="1385" y="8"/>
                    <a:pt x="1318" y="0"/>
                    <a:pt x="1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7"/>
            <p:cNvSpPr/>
            <p:nvPr/>
          </p:nvSpPr>
          <p:spPr>
            <a:xfrm>
              <a:off x="3085350" y="1045350"/>
              <a:ext cx="63300" cy="35775"/>
            </a:xfrm>
            <a:custGeom>
              <a:avLst/>
              <a:gdLst/>
              <a:ahLst/>
              <a:cxnLst/>
              <a:rect l="l" t="t" r="r" b="b"/>
              <a:pathLst>
                <a:path w="2532" h="1431" extrusionOk="0">
                  <a:moveTo>
                    <a:pt x="1263" y="1"/>
                  </a:moveTo>
                  <a:cubicBezTo>
                    <a:pt x="1199" y="1"/>
                    <a:pt x="1132" y="16"/>
                    <a:pt x="1073" y="46"/>
                  </a:cubicBezTo>
                  <a:lnTo>
                    <a:pt x="90" y="611"/>
                  </a:lnTo>
                  <a:cubicBezTo>
                    <a:pt x="1" y="671"/>
                    <a:pt x="1" y="760"/>
                    <a:pt x="90" y="820"/>
                  </a:cubicBezTo>
                  <a:lnTo>
                    <a:pt x="1073" y="1385"/>
                  </a:lnTo>
                  <a:cubicBezTo>
                    <a:pt x="1132" y="1415"/>
                    <a:pt x="1199" y="1430"/>
                    <a:pt x="1266" y="1430"/>
                  </a:cubicBezTo>
                  <a:cubicBezTo>
                    <a:pt x="1333" y="1430"/>
                    <a:pt x="1400" y="1415"/>
                    <a:pt x="1460" y="1385"/>
                  </a:cubicBezTo>
                  <a:lnTo>
                    <a:pt x="2442" y="820"/>
                  </a:lnTo>
                  <a:cubicBezTo>
                    <a:pt x="2532" y="760"/>
                    <a:pt x="2532" y="671"/>
                    <a:pt x="2442" y="611"/>
                  </a:cubicBezTo>
                  <a:lnTo>
                    <a:pt x="1430" y="46"/>
                  </a:lnTo>
                  <a:cubicBezTo>
                    <a:pt x="1385" y="16"/>
                    <a:pt x="1326" y="1"/>
                    <a:pt x="1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7"/>
            <p:cNvSpPr/>
            <p:nvPr/>
          </p:nvSpPr>
          <p:spPr>
            <a:xfrm>
              <a:off x="3240175" y="1000700"/>
              <a:ext cx="64050" cy="35750"/>
            </a:xfrm>
            <a:custGeom>
              <a:avLst/>
              <a:gdLst/>
              <a:ahLst/>
              <a:cxnLst/>
              <a:rect l="l" t="t" r="r" b="b"/>
              <a:pathLst>
                <a:path w="2562" h="1430" extrusionOk="0">
                  <a:moveTo>
                    <a:pt x="1281" y="1"/>
                  </a:moveTo>
                  <a:cubicBezTo>
                    <a:pt x="1214" y="1"/>
                    <a:pt x="1147" y="15"/>
                    <a:pt x="1103" y="45"/>
                  </a:cubicBezTo>
                  <a:lnTo>
                    <a:pt x="120" y="611"/>
                  </a:lnTo>
                  <a:cubicBezTo>
                    <a:pt x="1" y="670"/>
                    <a:pt x="1" y="760"/>
                    <a:pt x="120" y="819"/>
                  </a:cubicBezTo>
                  <a:lnTo>
                    <a:pt x="1103" y="1385"/>
                  </a:lnTo>
                  <a:cubicBezTo>
                    <a:pt x="1162" y="1415"/>
                    <a:pt x="1229" y="1430"/>
                    <a:pt x="1292" y="1430"/>
                  </a:cubicBezTo>
                  <a:cubicBezTo>
                    <a:pt x="1356" y="1430"/>
                    <a:pt x="1415" y="1415"/>
                    <a:pt x="1460" y="1385"/>
                  </a:cubicBezTo>
                  <a:lnTo>
                    <a:pt x="2442" y="819"/>
                  </a:lnTo>
                  <a:cubicBezTo>
                    <a:pt x="2562" y="760"/>
                    <a:pt x="2562" y="670"/>
                    <a:pt x="2442" y="611"/>
                  </a:cubicBezTo>
                  <a:lnTo>
                    <a:pt x="1460" y="45"/>
                  </a:lnTo>
                  <a:cubicBezTo>
                    <a:pt x="1415" y="15"/>
                    <a:pt x="1348" y="1"/>
                    <a:pt x="1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7"/>
            <p:cNvSpPr/>
            <p:nvPr/>
          </p:nvSpPr>
          <p:spPr>
            <a:xfrm>
              <a:off x="3202225" y="1023025"/>
              <a:ext cx="63300" cy="35750"/>
            </a:xfrm>
            <a:custGeom>
              <a:avLst/>
              <a:gdLst/>
              <a:ahLst/>
              <a:cxnLst/>
              <a:rect l="l" t="t" r="r" b="b"/>
              <a:pathLst>
                <a:path w="2532" h="1430" extrusionOk="0">
                  <a:moveTo>
                    <a:pt x="1251" y="1"/>
                  </a:moveTo>
                  <a:cubicBezTo>
                    <a:pt x="1184" y="1"/>
                    <a:pt x="1117" y="16"/>
                    <a:pt x="1072" y="45"/>
                  </a:cubicBezTo>
                  <a:lnTo>
                    <a:pt x="90" y="611"/>
                  </a:lnTo>
                  <a:cubicBezTo>
                    <a:pt x="0" y="671"/>
                    <a:pt x="0" y="760"/>
                    <a:pt x="90" y="820"/>
                  </a:cubicBezTo>
                  <a:lnTo>
                    <a:pt x="1072" y="1385"/>
                  </a:lnTo>
                  <a:cubicBezTo>
                    <a:pt x="1132" y="1415"/>
                    <a:pt x="1199" y="1430"/>
                    <a:pt x="1262" y="1430"/>
                  </a:cubicBezTo>
                  <a:cubicBezTo>
                    <a:pt x="1325" y="1430"/>
                    <a:pt x="1385" y="1415"/>
                    <a:pt x="1430" y="1385"/>
                  </a:cubicBezTo>
                  <a:lnTo>
                    <a:pt x="2412" y="820"/>
                  </a:lnTo>
                  <a:cubicBezTo>
                    <a:pt x="2531" y="760"/>
                    <a:pt x="2531" y="671"/>
                    <a:pt x="2412" y="611"/>
                  </a:cubicBezTo>
                  <a:lnTo>
                    <a:pt x="1430" y="45"/>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7"/>
            <p:cNvSpPr/>
            <p:nvPr/>
          </p:nvSpPr>
          <p:spPr>
            <a:xfrm>
              <a:off x="3200725" y="977625"/>
              <a:ext cx="64050" cy="36500"/>
            </a:xfrm>
            <a:custGeom>
              <a:avLst/>
              <a:gdLst/>
              <a:ahLst/>
              <a:cxnLst/>
              <a:rect l="l" t="t" r="r" b="b"/>
              <a:pathLst>
                <a:path w="2562" h="1460" extrusionOk="0">
                  <a:moveTo>
                    <a:pt x="1281" y="1"/>
                  </a:moveTo>
                  <a:cubicBezTo>
                    <a:pt x="1214" y="1"/>
                    <a:pt x="1147" y="15"/>
                    <a:pt x="1103" y="45"/>
                  </a:cubicBezTo>
                  <a:lnTo>
                    <a:pt x="120" y="611"/>
                  </a:lnTo>
                  <a:cubicBezTo>
                    <a:pt x="1" y="670"/>
                    <a:pt x="31" y="760"/>
                    <a:pt x="120" y="819"/>
                  </a:cubicBezTo>
                  <a:lnTo>
                    <a:pt x="1103" y="1415"/>
                  </a:lnTo>
                  <a:cubicBezTo>
                    <a:pt x="1162" y="1445"/>
                    <a:pt x="1229" y="1459"/>
                    <a:pt x="1292" y="1459"/>
                  </a:cubicBezTo>
                  <a:cubicBezTo>
                    <a:pt x="1356" y="1459"/>
                    <a:pt x="1415" y="1445"/>
                    <a:pt x="1460" y="1415"/>
                  </a:cubicBezTo>
                  <a:lnTo>
                    <a:pt x="2442" y="819"/>
                  </a:lnTo>
                  <a:cubicBezTo>
                    <a:pt x="2562" y="760"/>
                    <a:pt x="2562" y="670"/>
                    <a:pt x="2442" y="611"/>
                  </a:cubicBezTo>
                  <a:lnTo>
                    <a:pt x="1460" y="45"/>
                  </a:lnTo>
                  <a:cubicBezTo>
                    <a:pt x="1415" y="15"/>
                    <a:pt x="1348" y="1"/>
                    <a:pt x="1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7"/>
            <p:cNvSpPr/>
            <p:nvPr/>
          </p:nvSpPr>
          <p:spPr>
            <a:xfrm>
              <a:off x="3162775" y="999950"/>
              <a:ext cx="63300" cy="36500"/>
            </a:xfrm>
            <a:custGeom>
              <a:avLst/>
              <a:gdLst/>
              <a:ahLst/>
              <a:cxnLst/>
              <a:rect l="l" t="t" r="r" b="b"/>
              <a:pathLst>
                <a:path w="2532" h="1460" extrusionOk="0">
                  <a:moveTo>
                    <a:pt x="1251" y="1"/>
                  </a:moveTo>
                  <a:cubicBezTo>
                    <a:pt x="1184" y="1"/>
                    <a:pt x="1117" y="16"/>
                    <a:pt x="1072" y="45"/>
                  </a:cubicBezTo>
                  <a:lnTo>
                    <a:pt x="90" y="641"/>
                  </a:lnTo>
                  <a:cubicBezTo>
                    <a:pt x="0" y="671"/>
                    <a:pt x="0" y="790"/>
                    <a:pt x="90" y="849"/>
                  </a:cubicBezTo>
                  <a:lnTo>
                    <a:pt x="1072" y="1415"/>
                  </a:lnTo>
                  <a:cubicBezTo>
                    <a:pt x="1132" y="1445"/>
                    <a:pt x="1199" y="1460"/>
                    <a:pt x="1262" y="1460"/>
                  </a:cubicBezTo>
                  <a:cubicBezTo>
                    <a:pt x="1325" y="1460"/>
                    <a:pt x="1385" y="1445"/>
                    <a:pt x="1430" y="1415"/>
                  </a:cubicBezTo>
                  <a:lnTo>
                    <a:pt x="2442" y="849"/>
                  </a:lnTo>
                  <a:cubicBezTo>
                    <a:pt x="2531" y="790"/>
                    <a:pt x="2531" y="671"/>
                    <a:pt x="2412" y="641"/>
                  </a:cubicBezTo>
                  <a:lnTo>
                    <a:pt x="1430" y="45"/>
                  </a:lnTo>
                  <a:cubicBezTo>
                    <a:pt x="1385" y="16"/>
                    <a:pt x="1318" y="1"/>
                    <a:pt x="1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7"/>
            <p:cNvSpPr/>
            <p:nvPr/>
          </p:nvSpPr>
          <p:spPr>
            <a:xfrm>
              <a:off x="2850150" y="1136175"/>
              <a:ext cx="64025" cy="36500"/>
            </a:xfrm>
            <a:custGeom>
              <a:avLst/>
              <a:gdLst/>
              <a:ahLst/>
              <a:cxnLst/>
              <a:rect l="l" t="t" r="r" b="b"/>
              <a:pathLst>
                <a:path w="2561" h="1460" extrusionOk="0">
                  <a:moveTo>
                    <a:pt x="1281" y="0"/>
                  </a:moveTo>
                  <a:cubicBezTo>
                    <a:pt x="1214" y="0"/>
                    <a:pt x="1147" y="15"/>
                    <a:pt x="1102" y="45"/>
                  </a:cubicBezTo>
                  <a:lnTo>
                    <a:pt x="119" y="641"/>
                  </a:lnTo>
                  <a:cubicBezTo>
                    <a:pt x="0" y="700"/>
                    <a:pt x="0" y="789"/>
                    <a:pt x="119" y="849"/>
                  </a:cubicBezTo>
                  <a:lnTo>
                    <a:pt x="1102" y="1415"/>
                  </a:lnTo>
                  <a:cubicBezTo>
                    <a:pt x="1147" y="1444"/>
                    <a:pt x="1214" y="1459"/>
                    <a:pt x="1281" y="1459"/>
                  </a:cubicBezTo>
                  <a:cubicBezTo>
                    <a:pt x="1348" y="1459"/>
                    <a:pt x="1415" y="1444"/>
                    <a:pt x="1459" y="1415"/>
                  </a:cubicBezTo>
                  <a:lnTo>
                    <a:pt x="2442" y="849"/>
                  </a:lnTo>
                  <a:cubicBezTo>
                    <a:pt x="2561" y="789"/>
                    <a:pt x="2561" y="700"/>
                    <a:pt x="2442" y="641"/>
                  </a:cubicBezTo>
                  <a:lnTo>
                    <a:pt x="1459" y="45"/>
                  </a:lnTo>
                  <a:cubicBezTo>
                    <a:pt x="1415" y="15"/>
                    <a:pt x="1348" y="0"/>
                    <a:pt x="1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7"/>
            <p:cNvSpPr/>
            <p:nvPr/>
          </p:nvSpPr>
          <p:spPr>
            <a:xfrm>
              <a:off x="2811450" y="1159250"/>
              <a:ext cx="64025" cy="35750"/>
            </a:xfrm>
            <a:custGeom>
              <a:avLst/>
              <a:gdLst/>
              <a:ahLst/>
              <a:cxnLst/>
              <a:rect l="l" t="t" r="r" b="b"/>
              <a:pathLst>
                <a:path w="2561" h="1430" extrusionOk="0">
                  <a:moveTo>
                    <a:pt x="1280" y="0"/>
                  </a:moveTo>
                  <a:cubicBezTo>
                    <a:pt x="1213" y="0"/>
                    <a:pt x="1146" y="15"/>
                    <a:pt x="1102" y="45"/>
                  </a:cubicBezTo>
                  <a:lnTo>
                    <a:pt x="119" y="611"/>
                  </a:lnTo>
                  <a:cubicBezTo>
                    <a:pt x="0" y="670"/>
                    <a:pt x="0" y="760"/>
                    <a:pt x="119" y="819"/>
                  </a:cubicBezTo>
                  <a:lnTo>
                    <a:pt x="1102" y="1385"/>
                  </a:lnTo>
                  <a:cubicBezTo>
                    <a:pt x="1161" y="1415"/>
                    <a:pt x="1228" y="1430"/>
                    <a:pt x="1292" y="1430"/>
                  </a:cubicBezTo>
                  <a:cubicBezTo>
                    <a:pt x="1355" y="1430"/>
                    <a:pt x="1414" y="1415"/>
                    <a:pt x="1459" y="1385"/>
                  </a:cubicBezTo>
                  <a:lnTo>
                    <a:pt x="2442" y="819"/>
                  </a:lnTo>
                  <a:cubicBezTo>
                    <a:pt x="2561" y="760"/>
                    <a:pt x="2561" y="670"/>
                    <a:pt x="2442" y="611"/>
                  </a:cubicBezTo>
                  <a:lnTo>
                    <a:pt x="1459" y="45"/>
                  </a:lnTo>
                  <a:cubicBezTo>
                    <a:pt x="1414" y="15"/>
                    <a:pt x="1347" y="0"/>
                    <a:pt x="12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7"/>
            <p:cNvSpPr/>
            <p:nvPr/>
          </p:nvSpPr>
          <p:spPr>
            <a:xfrm>
              <a:off x="2733275" y="1204650"/>
              <a:ext cx="64050" cy="35750"/>
            </a:xfrm>
            <a:custGeom>
              <a:avLst/>
              <a:gdLst/>
              <a:ahLst/>
              <a:cxnLst/>
              <a:rect l="l" t="t" r="r" b="b"/>
              <a:pathLst>
                <a:path w="2562" h="1430" extrusionOk="0">
                  <a:moveTo>
                    <a:pt x="1281" y="1"/>
                  </a:moveTo>
                  <a:cubicBezTo>
                    <a:pt x="1214" y="1"/>
                    <a:pt x="1147" y="16"/>
                    <a:pt x="1102" y="45"/>
                  </a:cubicBezTo>
                  <a:lnTo>
                    <a:pt x="120" y="611"/>
                  </a:lnTo>
                  <a:cubicBezTo>
                    <a:pt x="1" y="671"/>
                    <a:pt x="1" y="760"/>
                    <a:pt x="120" y="819"/>
                  </a:cubicBezTo>
                  <a:lnTo>
                    <a:pt x="1102" y="1385"/>
                  </a:lnTo>
                  <a:cubicBezTo>
                    <a:pt x="1147" y="1415"/>
                    <a:pt x="1214" y="1430"/>
                    <a:pt x="1281" y="1430"/>
                  </a:cubicBezTo>
                  <a:cubicBezTo>
                    <a:pt x="1348" y="1430"/>
                    <a:pt x="1415" y="1415"/>
                    <a:pt x="1460" y="1385"/>
                  </a:cubicBezTo>
                  <a:lnTo>
                    <a:pt x="2442" y="819"/>
                  </a:lnTo>
                  <a:cubicBezTo>
                    <a:pt x="2561" y="760"/>
                    <a:pt x="2561" y="671"/>
                    <a:pt x="2442" y="611"/>
                  </a:cubicBezTo>
                  <a:lnTo>
                    <a:pt x="1460" y="45"/>
                  </a:lnTo>
                  <a:cubicBezTo>
                    <a:pt x="1415" y="16"/>
                    <a:pt x="1348" y="1"/>
                    <a:pt x="12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7"/>
            <p:cNvSpPr/>
            <p:nvPr/>
          </p:nvSpPr>
          <p:spPr>
            <a:xfrm>
              <a:off x="2499550" y="1327050"/>
              <a:ext cx="466000" cy="264375"/>
            </a:xfrm>
            <a:custGeom>
              <a:avLst/>
              <a:gdLst/>
              <a:ahLst/>
              <a:cxnLst/>
              <a:rect l="l" t="t" r="r" b="b"/>
              <a:pathLst>
                <a:path w="18640" h="10575" extrusionOk="0">
                  <a:moveTo>
                    <a:pt x="7937" y="0"/>
                  </a:moveTo>
                  <a:cubicBezTo>
                    <a:pt x="7642" y="0"/>
                    <a:pt x="7361" y="61"/>
                    <a:pt x="7147" y="181"/>
                  </a:cubicBezTo>
                  <a:lnTo>
                    <a:pt x="477" y="4022"/>
                  </a:lnTo>
                  <a:cubicBezTo>
                    <a:pt x="1" y="4320"/>
                    <a:pt x="60" y="4766"/>
                    <a:pt x="626" y="5094"/>
                  </a:cubicBezTo>
                  <a:lnTo>
                    <a:pt x="9648" y="10304"/>
                  </a:lnTo>
                  <a:cubicBezTo>
                    <a:pt x="9942" y="10484"/>
                    <a:pt x="10327" y="10575"/>
                    <a:pt x="10693" y="10575"/>
                  </a:cubicBezTo>
                  <a:cubicBezTo>
                    <a:pt x="10992" y="10575"/>
                    <a:pt x="11279" y="10514"/>
                    <a:pt x="11494" y="10394"/>
                  </a:cubicBezTo>
                  <a:lnTo>
                    <a:pt x="18163" y="6523"/>
                  </a:lnTo>
                  <a:cubicBezTo>
                    <a:pt x="18639" y="6255"/>
                    <a:pt x="18580" y="5779"/>
                    <a:pt x="18014" y="5481"/>
                  </a:cubicBezTo>
                  <a:lnTo>
                    <a:pt x="8993" y="270"/>
                  </a:lnTo>
                  <a:cubicBezTo>
                    <a:pt x="8681" y="90"/>
                    <a:pt x="8298" y="0"/>
                    <a:pt x="79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7"/>
            <p:cNvSpPr/>
            <p:nvPr/>
          </p:nvSpPr>
          <p:spPr>
            <a:xfrm>
              <a:off x="2640250" y="1402900"/>
              <a:ext cx="182375" cy="108600"/>
            </a:xfrm>
            <a:custGeom>
              <a:avLst/>
              <a:gdLst/>
              <a:ahLst/>
              <a:cxnLst/>
              <a:rect l="l" t="t" r="r" b="b"/>
              <a:pathLst>
                <a:path w="7295" h="4344" extrusionOk="0">
                  <a:moveTo>
                    <a:pt x="3145" y="1"/>
                  </a:moveTo>
                  <a:cubicBezTo>
                    <a:pt x="1717" y="1"/>
                    <a:pt x="619" y="798"/>
                    <a:pt x="387" y="1107"/>
                  </a:cubicBezTo>
                  <a:cubicBezTo>
                    <a:pt x="119" y="1435"/>
                    <a:pt x="0" y="1673"/>
                    <a:pt x="625" y="2149"/>
                  </a:cubicBezTo>
                  <a:cubicBezTo>
                    <a:pt x="893" y="2358"/>
                    <a:pt x="3930" y="4174"/>
                    <a:pt x="3930" y="4174"/>
                  </a:cubicBezTo>
                  <a:cubicBezTo>
                    <a:pt x="4196" y="4295"/>
                    <a:pt x="4462" y="4344"/>
                    <a:pt x="4721" y="4344"/>
                  </a:cubicBezTo>
                  <a:cubicBezTo>
                    <a:pt x="5418" y="4344"/>
                    <a:pt x="6064" y="3988"/>
                    <a:pt x="6521" y="3727"/>
                  </a:cubicBezTo>
                  <a:cubicBezTo>
                    <a:pt x="7176" y="3400"/>
                    <a:pt x="7295" y="3072"/>
                    <a:pt x="7176" y="2655"/>
                  </a:cubicBezTo>
                  <a:cubicBezTo>
                    <a:pt x="7057" y="2238"/>
                    <a:pt x="5568" y="363"/>
                    <a:pt x="3841" y="65"/>
                  </a:cubicBezTo>
                  <a:cubicBezTo>
                    <a:pt x="3602" y="20"/>
                    <a:pt x="3369" y="1"/>
                    <a:pt x="31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7"/>
            <p:cNvSpPr/>
            <p:nvPr/>
          </p:nvSpPr>
          <p:spPr>
            <a:xfrm>
              <a:off x="2640250" y="1388800"/>
              <a:ext cx="182375" cy="108550"/>
            </a:xfrm>
            <a:custGeom>
              <a:avLst/>
              <a:gdLst/>
              <a:ahLst/>
              <a:cxnLst/>
              <a:rect l="l" t="t" r="r" b="b"/>
              <a:pathLst>
                <a:path w="7295" h="4342" extrusionOk="0">
                  <a:moveTo>
                    <a:pt x="3159" y="0"/>
                  </a:moveTo>
                  <a:cubicBezTo>
                    <a:pt x="1725" y="0"/>
                    <a:pt x="619" y="821"/>
                    <a:pt x="387" y="1105"/>
                  </a:cubicBezTo>
                  <a:cubicBezTo>
                    <a:pt x="119" y="1433"/>
                    <a:pt x="0" y="1701"/>
                    <a:pt x="625" y="2177"/>
                  </a:cubicBezTo>
                  <a:cubicBezTo>
                    <a:pt x="893" y="2386"/>
                    <a:pt x="3930" y="4172"/>
                    <a:pt x="3930" y="4172"/>
                  </a:cubicBezTo>
                  <a:cubicBezTo>
                    <a:pt x="4196" y="4293"/>
                    <a:pt x="4462" y="4342"/>
                    <a:pt x="4721" y="4342"/>
                  </a:cubicBezTo>
                  <a:cubicBezTo>
                    <a:pt x="5418" y="4342"/>
                    <a:pt x="6064" y="3986"/>
                    <a:pt x="6521" y="3725"/>
                  </a:cubicBezTo>
                  <a:cubicBezTo>
                    <a:pt x="7176" y="3398"/>
                    <a:pt x="7295" y="3070"/>
                    <a:pt x="7176" y="2654"/>
                  </a:cubicBezTo>
                  <a:cubicBezTo>
                    <a:pt x="7057" y="2237"/>
                    <a:pt x="5568" y="391"/>
                    <a:pt x="3841" y="63"/>
                  </a:cubicBezTo>
                  <a:cubicBezTo>
                    <a:pt x="3607" y="20"/>
                    <a:pt x="3379" y="0"/>
                    <a:pt x="31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7"/>
            <p:cNvSpPr/>
            <p:nvPr/>
          </p:nvSpPr>
          <p:spPr>
            <a:xfrm>
              <a:off x="3434475" y="934075"/>
              <a:ext cx="463000" cy="535600"/>
            </a:xfrm>
            <a:custGeom>
              <a:avLst/>
              <a:gdLst/>
              <a:ahLst/>
              <a:cxnLst/>
              <a:rect l="l" t="t" r="r" b="b"/>
              <a:pathLst>
                <a:path w="18520" h="21424" extrusionOk="0">
                  <a:moveTo>
                    <a:pt x="13428" y="1"/>
                  </a:moveTo>
                  <a:lnTo>
                    <a:pt x="9379" y="2353"/>
                  </a:lnTo>
                  <a:lnTo>
                    <a:pt x="9379" y="2383"/>
                  </a:lnTo>
                  <a:lnTo>
                    <a:pt x="9349" y="11047"/>
                  </a:lnTo>
                  <a:cubicBezTo>
                    <a:pt x="9260" y="11017"/>
                    <a:pt x="9170" y="11017"/>
                    <a:pt x="9081" y="11017"/>
                  </a:cubicBezTo>
                  <a:cubicBezTo>
                    <a:pt x="8945" y="11000"/>
                    <a:pt x="8811" y="10992"/>
                    <a:pt x="8678" y="10992"/>
                  </a:cubicBezTo>
                  <a:cubicBezTo>
                    <a:pt x="8109" y="10992"/>
                    <a:pt x="7563" y="11145"/>
                    <a:pt x="7056" y="11434"/>
                  </a:cubicBezTo>
                  <a:lnTo>
                    <a:pt x="595" y="14947"/>
                  </a:lnTo>
                  <a:cubicBezTo>
                    <a:pt x="417" y="15066"/>
                    <a:pt x="298" y="15186"/>
                    <a:pt x="208" y="15334"/>
                  </a:cubicBezTo>
                  <a:lnTo>
                    <a:pt x="0" y="15275"/>
                  </a:lnTo>
                  <a:lnTo>
                    <a:pt x="0" y="15989"/>
                  </a:lnTo>
                  <a:cubicBezTo>
                    <a:pt x="0" y="16377"/>
                    <a:pt x="208" y="16764"/>
                    <a:pt x="595" y="17002"/>
                  </a:cubicBezTo>
                  <a:lnTo>
                    <a:pt x="7295" y="20872"/>
                  </a:lnTo>
                  <a:lnTo>
                    <a:pt x="7354" y="20902"/>
                  </a:lnTo>
                  <a:cubicBezTo>
                    <a:pt x="7652" y="21051"/>
                    <a:pt x="7950" y="21200"/>
                    <a:pt x="8247" y="21289"/>
                  </a:cubicBezTo>
                  <a:lnTo>
                    <a:pt x="8307" y="21289"/>
                  </a:lnTo>
                  <a:cubicBezTo>
                    <a:pt x="8367" y="21319"/>
                    <a:pt x="8456" y="21319"/>
                    <a:pt x="8515" y="21349"/>
                  </a:cubicBezTo>
                  <a:cubicBezTo>
                    <a:pt x="8694" y="21379"/>
                    <a:pt x="8873" y="21408"/>
                    <a:pt x="9051" y="21408"/>
                  </a:cubicBezTo>
                  <a:cubicBezTo>
                    <a:pt x="9160" y="21418"/>
                    <a:pt x="9270" y="21423"/>
                    <a:pt x="9379" y="21423"/>
                  </a:cubicBezTo>
                  <a:cubicBezTo>
                    <a:pt x="9924" y="21423"/>
                    <a:pt x="10466" y="21299"/>
                    <a:pt x="10987" y="21051"/>
                  </a:cubicBezTo>
                  <a:lnTo>
                    <a:pt x="11106" y="20991"/>
                  </a:lnTo>
                  <a:cubicBezTo>
                    <a:pt x="11165" y="20962"/>
                    <a:pt x="11225" y="20932"/>
                    <a:pt x="11284" y="20902"/>
                  </a:cubicBezTo>
                  <a:lnTo>
                    <a:pt x="14053" y="19294"/>
                  </a:lnTo>
                  <a:lnTo>
                    <a:pt x="17180" y="17478"/>
                  </a:lnTo>
                  <a:cubicBezTo>
                    <a:pt x="17388" y="17359"/>
                    <a:pt x="17567" y="17240"/>
                    <a:pt x="17716" y="17061"/>
                  </a:cubicBezTo>
                  <a:cubicBezTo>
                    <a:pt x="17924" y="16853"/>
                    <a:pt x="18103" y="16644"/>
                    <a:pt x="18222" y="16377"/>
                  </a:cubicBezTo>
                  <a:cubicBezTo>
                    <a:pt x="18251" y="16287"/>
                    <a:pt x="18311" y="16168"/>
                    <a:pt x="18341" y="16079"/>
                  </a:cubicBezTo>
                  <a:cubicBezTo>
                    <a:pt x="18371" y="15960"/>
                    <a:pt x="18400" y="15841"/>
                    <a:pt x="18430" y="15751"/>
                  </a:cubicBezTo>
                  <a:cubicBezTo>
                    <a:pt x="18519" y="15305"/>
                    <a:pt x="18490" y="14858"/>
                    <a:pt x="18341" y="14411"/>
                  </a:cubicBezTo>
                  <a:lnTo>
                    <a:pt x="134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7"/>
            <p:cNvSpPr/>
            <p:nvPr/>
          </p:nvSpPr>
          <p:spPr>
            <a:xfrm>
              <a:off x="3173950" y="287975"/>
              <a:ext cx="865700" cy="1081575"/>
            </a:xfrm>
            <a:custGeom>
              <a:avLst/>
              <a:gdLst/>
              <a:ahLst/>
              <a:cxnLst/>
              <a:rect l="l" t="t" r="r" b="b"/>
              <a:pathLst>
                <a:path w="34628" h="43263" extrusionOk="0">
                  <a:moveTo>
                    <a:pt x="34627" y="894"/>
                  </a:moveTo>
                  <a:lnTo>
                    <a:pt x="33496" y="90"/>
                  </a:lnTo>
                  <a:cubicBezTo>
                    <a:pt x="33317" y="1"/>
                    <a:pt x="33049" y="1"/>
                    <a:pt x="32722" y="209"/>
                  </a:cubicBezTo>
                  <a:lnTo>
                    <a:pt x="3335" y="17151"/>
                  </a:lnTo>
                  <a:cubicBezTo>
                    <a:pt x="2710" y="17538"/>
                    <a:pt x="2144" y="18371"/>
                    <a:pt x="2084" y="19056"/>
                  </a:cubicBezTo>
                  <a:lnTo>
                    <a:pt x="60" y="41595"/>
                  </a:lnTo>
                  <a:cubicBezTo>
                    <a:pt x="0" y="42042"/>
                    <a:pt x="149" y="42369"/>
                    <a:pt x="387" y="42518"/>
                  </a:cubicBezTo>
                  <a:lnTo>
                    <a:pt x="387" y="42518"/>
                  </a:lnTo>
                  <a:lnTo>
                    <a:pt x="1459" y="43263"/>
                  </a:lnTo>
                  <a:lnTo>
                    <a:pt x="2680" y="41714"/>
                  </a:lnTo>
                  <a:lnTo>
                    <a:pt x="29953" y="25964"/>
                  </a:lnTo>
                  <a:cubicBezTo>
                    <a:pt x="30816" y="25458"/>
                    <a:pt x="31620" y="24267"/>
                    <a:pt x="31709" y="23314"/>
                  </a:cubicBezTo>
                  <a:lnTo>
                    <a:pt x="33615" y="2174"/>
                  </a:lnTo>
                  <a:lnTo>
                    <a:pt x="34627" y="89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7"/>
            <p:cNvSpPr/>
            <p:nvPr/>
          </p:nvSpPr>
          <p:spPr>
            <a:xfrm>
              <a:off x="3201400" y="307925"/>
              <a:ext cx="844200" cy="1064975"/>
            </a:xfrm>
            <a:custGeom>
              <a:avLst/>
              <a:gdLst/>
              <a:ahLst/>
              <a:cxnLst/>
              <a:rect l="l" t="t" r="r" b="b"/>
              <a:pathLst>
                <a:path w="33768" h="42599" extrusionOk="0">
                  <a:moveTo>
                    <a:pt x="33238" y="1"/>
                  </a:moveTo>
                  <a:cubicBezTo>
                    <a:pt x="33088" y="1"/>
                    <a:pt x="32911" y="54"/>
                    <a:pt x="32725" y="156"/>
                  </a:cubicBezTo>
                  <a:lnTo>
                    <a:pt x="3338" y="17127"/>
                  </a:lnTo>
                  <a:cubicBezTo>
                    <a:pt x="3011" y="17335"/>
                    <a:pt x="2683" y="17663"/>
                    <a:pt x="2445" y="18020"/>
                  </a:cubicBezTo>
                  <a:cubicBezTo>
                    <a:pt x="2237" y="18348"/>
                    <a:pt x="2118" y="18705"/>
                    <a:pt x="2088" y="19032"/>
                  </a:cubicBezTo>
                  <a:lnTo>
                    <a:pt x="63" y="41542"/>
                  </a:lnTo>
                  <a:cubicBezTo>
                    <a:pt x="1" y="42209"/>
                    <a:pt x="289" y="42599"/>
                    <a:pt x="773" y="42599"/>
                  </a:cubicBezTo>
                  <a:cubicBezTo>
                    <a:pt x="981" y="42599"/>
                    <a:pt x="1225" y="42527"/>
                    <a:pt x="1492" y="42375"/>
                  </a:cubicBezTo>
                  <a:lnTo>
                    <a:pt x="29956" y="25940"/>
                  </a:lnTo>
                  <a:cubicBezTo>
                    <a:pt x="30820" y="25434"/>
                    <a:pt x="31624" y="24243"/>
                    <a:pt x="31713" y="23260"/>
                  </a:cubicBezTo>
                  <a:lnTo>
                    <a:pt x="33738" y="751"/>
                  </a:lnTo>
                  <a:cubicBezTo>
                    <a:pt x="33767" y="424"/>
                    <a:pt x="33678" y="215"/>
                    <a:pt x="33529" y="96"/>
                  </a:cubicBezTo>
                  <a:cubicBezTo>
                    <a:pt x="33452" y="32"/>
                    <a:pt x="33353" y="1"/>
                    <a:pt x="332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7"/>
            <p:cNvSpPr/>
            <p:nvPr/>
          </p:nvSpPr>
          <p:spPr>
            <a:xfrm>
              <a:off x="3430000" y="937050"/>
              <a:ext cx="455575" cy="510850"/>
            </a:xfrm>
            <a:custGeom>
              <a:avLst/>
              <a:gdLst/>
              <a:ahLst/>
              <a:cxnLst/>
              <a:rect l="l" t="t" r="r" b="b"/>
              <a:pathLst>
                <a:path w="18223" h="20434" extrusionOk="0">
                  <a:moveTo>
                    <a:pt x="13726" y="1"/>
                  </a:moveTo>
                  <a:lnTo>
                    <a:pt x="9766" y="2293"/>
                  </a:lnTo>
                  <a:lnTo>
                    <a:pt x="9111" y="10362"/>
                  </a:lnTo>
                  <a:cubicBezTo>
                    <a:pt x="8896" y="10321"/>
                    <a:pt x="8681" y="10300"/>
                    <a:pt x="8468" y="10300"/>
                  </a:cubicBezTo>
                  <a:cubicBezTo>
                    <a:pt x="7914" y="10300"/>
                    <a:pt x="7373" y="10440"/>
                    <a:pt x="6878" y="10720"/>
                  </a:cubicBezTo>
                  <a:lnTo>
                    <a:pt x="745" y="14263"/>
                  </a:lnTo>
                  <a:cubicBezTo>
                    <a:pt x="0" y="14679"/>
                    <a:pt x="0" y="15781"/>
                    <a:pt x="745" y="16228"/>
                  </a:cubicBezTo>
                  <a:lnTo>
                    <a:pt x="7146" y="19920"/>
                  </a:lnTo>
                  <a:cubicBezTo>
                    <a:pt x="7742" y="20262"/>
                    <a:pt x="8404" y="20433"/>
                    <a:pt x="9063" y="20433"/>
                  </a:cubicBezTo>
                  <a:cubicBezTo>
                    <a:pt x="9722" y="20433"/>
                    <a:pt x="10377" y="20262"/>
                    <a:pt x="10957" y="19920"/>
                  </a:cubicBezTo>
                  <a:lnTo>
                    <a:pt x="16704" y="16615"/>
                  </a:lnTo>
                  <a:cubicBezTo>
                    <a:pt x="17746" y="16019"/>
                    <a:pt x="18222" y="14769"/>
                    <a:pt x="17835" y="13608"/>
                  </a:cubicBezTo>
                  <a:lnTo>
                    <a:pt x="137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7"/>
            <p:cNvSpPr/>
            <p:nvPr/>
          </p:nvSpPr>
          <p:spPr>
            <a:xfrm>
              <a:off x="3262525" y="307925"/>
              <a:ext cx="803175" cy="657700"/>
            </a:xfrm>
            <a:custGeom>
              <a:avLst/>
              <a:gdLst/>
              <a:ahLst/>
              <a:cxnLst/>
              <a:rect l="l" t="t" r="r" b="b"/>
              <a:pathLst>
                <a:path w="32127" h="26308" extrusionOk="0">
                  <a:moveTo>
                    <a:pt x="30793" y="1"/>
                  </a:moveTo>
                  <a:cubicBezTo>
                    <a:pt x="30643" y="1"/>
                    <a:pt x="30466" y="54"/>
                    <a:pt x="30280" y="156"/>
                  </a:cubicBezTo>
                  <a:lnTo>
                    <a:pt x="893" y="17127"/>
                  </a:lnTo>
                  <a:cubicBezTo>
                    <a:pt x="566" y="17335"/>
                    <a:pt x="238" y="17663"/>
                    <a:pt x="0" y="18020"/>
                  </a:cubicBezTo>
                  <a:cubicBezTo>
                    <a:pt x="2678" y="22376"/>
                    <a:pt x="6402" y="26308"/>
                    <a:pt x="11150" y="26308"/>
                  </a:cubicBezTo>
                  <a:cubicBezTo>
                    <a:pt x="13055" y="26308"/>
                    <a:pt x="15125" y="25675"/>
                    <a:pt x="17358" y="24183"/>
                  </a:cubicBezTo>
                  <a:cubicBezTo>
                    <a:pt x="32126" y="14358"/>
                    <a:pt x="31084" y="96"/>
                    <a:pt x="31084" y="96"/>
                  </a:cubicBezTo>
                  <a:cubicBezTo>
                    <a:pt x="31007" y="32"/>
                    <a:pt x="30908" y="1"/>
                    <a:pt x="307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7"/>
            <p:cNvSpPr/>
            <p:nvPr/>
          </p:nvSpPr>
          <p:spPr>
            <a:xfrm>
              <a:off x="3645850" y="934075"/>
              <a:ext cx="256825" cy="535300"/>
            </a:xfrm>
            <a:custGeom>
              <a:avLst/>
              <a:gdLst/>
              <a:ahLst/>
              <a:cxnLst/>
              <a:rect l="l" t="t" r="r" b="b"/>
              <a:pathLst>
                <a:path w="10273" h="21412" extrusionOk="0">
                  <a:moveTo>
                    <a:pt x="5182" y="1"/>
                  </a:moveTo>
                  <a:lnTo>
                    <a:pt x="1132" y="2353"/>
                  </a:lnTo>
                  <a:lnTo>
                    <a:pt x="1132" y="2383"/>
                  </a:lnTo>
                  <a:lnTo>
                    <a:pt x="1073" y="19473"/>
                  </a:lnTo>
                  <a:cubicBezTo>
                    <a:pt x="1073" y="20473"/>
                    <a:pt x="680" y="20762"/>
                    <a:pt x="162" y="20762"/>
                  </a:cubicBezTo>
                  <a:cubicBezTo>
                    <a:pt x="109" y="20762"/>
                    <a:pt x="56" y="20759"/>
                    <a:pt x="1" y="20753"/>
                  </a:cubicBezTo>
                  <a:lnTo>
                    <a:pt x="1" y="21289"/>
                  </a:lnTo>
                  <a:lnTo>
                    <a:pt x="60" y="21289"/>
                  </a:lnTo>
                  <a:cubicBezTo>
                    <a:pt x="120" y="21319"/>
                    <a:pt x="209" y="21319"/>
                    <a:pt x="269" y="21349"/>
                  </a:cubicBezTo>
                  <a:cubicBezTo>
                    <a:pt x="447" y="21379"/>
                    <a:pt x="626" y="21408"/>
                    <a:pt x="805" y="21408"/>
                  </a:cubicBezTo>
                  <a:cubicBezTo>
                    <a:pt x="862" y="21411"/>
                    <a:pt x="918" y="21412"/>
                    <a:pt x="974" y="21412"/>
                  </a:cubicBezTo>
                  <a:cubicBezTo>
                    <a:pt x="1675" y="21412"/>
                    <a:pt x="2271" y="21244"/>
                    <a:pt x="2740" y="21051"/>
                  </a:cubicBezTo>
                  <a:lnTo>
                    <a:pt x="2859" y="20991"/>
                  </a:lnTo>
                  <a:cubicBezTo>
                    <a:pt x="2919" y="20962"/>
                    <a:pt x="2978" y="20932"/>
                    <a:pt x="3038" y="20902"/>
                  </a:cubicBezTo>
                  <a:lnTo>
                    <a:pt x="5807" y="19294"/>
                  </a:lnTo>
                  <a:lnTo>
                    <a:pt x="8933" y="17478"/>
                  </a:lnTo>
                  <a:cubicBezTo>
                    <a:pt x="9141" y="17359"/>
                    <a:pt x="9320" y="17240"/>
                    <a:pt x="9469" y="17061"/>
                  </a:cubicBezTo>
                  <a:cubicBezTo>
                    <a:pt x="9677" y="16853"/>
                    <a:pt x="9856" y="16644"/>
                    <a:pt x="9975" y="16377"/>
                  </a:cubicBezTo>
                  <a:cubicBezTo>
                    <a:pt x="10005" y="16287"/>
                    <a:pt x="10064" y="16168"/>
                    <a:pt x="10094" y="16079"/>
                  </a:cubicBezTo>
                  <a:cubicBezTo>
                    <a:pt x="10124" y="15960"/>
                    <a:pt x="10154" y="15870"/>
                    <a:pt x="10184" y="15751"/>
                  </a:cubicBezTo>
                  <a:cubicBezTo>
                    <a:pt x="10273" y="15305"/>
                    <a:pt x="10243" y="14858"/>
                    <a:pt x="10094" y="14411"/>
                  </a:cubicBezTo>
                  <a:lnTo>
                    <a:pt x="518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7"/>
            <p:cNvSpPr/>
            <p:nvPr/>
          </p:nvSpPr>
          <p:spPr>
            <a:xfrm>
              <a:off x="3609650" y="994375"/>
              <a:ext cx="64525" cy="474925"/>
            </a:xfrm>
            <a:custGeom>
              <a:avLst/>
              <a:gdLst/>
              <a:ahLst/>
              <a:cxnLst/>
              <a:rect l="l" t="t" r="r" b="b"/>
              <a:pathLst>
                <a:path w="2581" h="18997" extrusionOk="0">
                  <a:moveTo>
                    <a:pt x="2580" y="0"/>
                  </a:moveTo>
                  <a:lnTo>
                    <a:pt x="1925" y="5241"/>
                  </a:lnTo>
                  <a:lnTo>
                    <a:pt x="1925" y="8337"/>
                  </a:lnTo>
                  <a:lnTo>
                    <a:pt x="1895" y="17448"/>
                  </a:lnTo>
                  <a:cubicBezTo>
                    <a:pt x="1895" y="17448"/>
                    <a:pt x="1772" y="18065"/>
                    <a:pt x="1132" y="18065"/>
                  </a:cubicBezTo>
                  <a:cubicBezTo>
                    <a:pt x="941" y="18065"/>
                    <a:pt x="702" y="18009"/>
                    <a:pt x="407" y="17865"/>
                  </a:cubicBezTo>
                  <a:cubicBezTo>
                    <a:pt x="324" y="17824"/>
                    <a:pt x="262" y="17806"/>
                    <a:pt x="217" y="17806"/>
                  </a:cubicBezTo>
                  <a:cubicBezTo>
                    <a:pt x="1" y="17806"/>
                    <a:pt x="165" y="18214"/>
                    <a:pt x="288" y="18460"/>
                  </a:cubicBezTo>
                  <a:lnTo>
                    <a:pt x="347" y="18490"/>
                  </a:lnTo>
                  <a:cubicBezTo>
                    <a:pt x="645" y="18639"/>
                    <a:pt x="943" y="18788"/>
                    <a:pt x="1240" y="18877"/>
                  </a:cubicBezTo>
                  <a:lnTo>
                    <a:pt x="1300" y="18877"/>
                  </a:lnTo>
                  <a:cubicBezTo>
                    <a:pt x="1360" y="18907"/>
                    <a:pt x="1449" y="18907"/>
                    <a:pt x="1508" y="18937"/>
                  </a:cubicBezTo>
                  <a:cubicBezTo>
                    <a:pt x="1687" y="18967"/>
                    <a:pt x="1866" y="18996"/>
                    <a:pt x="2044" y="18996"/>
                  </a:cubicBezTo>
                  <a:cubicBezTo>
                    <a:pt x="2223" y="18847"/>
                    <a:pt x="2521" y="18609"/>
                    <a:pt x="2521" y="18341"/>
                  </a:cubicBezTo>
                  <a:lnTo>
                    <a:pt x="2521" y="17061"/>
                  </a:lnTo>
                  <a:lnTo>
                    <a:pt x="25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9" name="Google Shape;2099;p77"/>
          <p:cNvSpPr/>
          <p:nvPr/>
        </p:nvSpPr>
        <p:spPr>
          <a:xfrm>
            <a:off x="4475787" y="2680223"/>
            <a:ext cx="259366" cy="25936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0" name="Google Shape;2100;p77"/>
          <p:cNvGrpSpPr/>
          <p:nvPr/>
        </p:nvGrpSpPr>
        <p:grpSpPr>
          <a:xfrm>
            <a:off x="5160091" y="2680212"/>
            <a:ext cx="259415" cy="259389"/>
            <a:chOff x="812101" y="2571761"/>
            <a:chExt cx="417066" cy="417024"/>
          </a:xfrm>
        </p:grpSpPr>
        <p:sp>
          <p:nvSpPr>
            <p:cNvPr id="2101" name="Google Shape;2101;p7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5" name="Google Shape;2105;p77"/>
          <p:cNvGrpSpPr/>
          <p:nvPr/>
        </p:nvGrpSpPr>
        <p:grpSpPr>
          <a:xfrm>
            <a:off x="5847275" y="2680212"/>
            <a:ext cx="259389" cy="259389"/>
            <a:chOff x="1323129" y="2571761"/>
            <a:chExt cx="417024" cy="417024"/>
          </a:xfrm>
        </p:grpSpPr>
        <p:sp>
          <p:nvSpPr>
            <p:cNvPr id="2106" name="Google Shape;2106;p7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77"/>
          <p:cNvGrpSpPr/>
          <p:nvPr/>
        </p:nvGrpSpPr>
        <p:grpSpPr>
          <a:xfrm>
            <a:off x="6534365" y="2682838"/>
            <a:ext cx="254137" cy="254137"/>
            <a:chOff x="2038375" y="3798025"/>
            <a:chExt cx="841792" cy="841792"/>
          </a:xfrm>
        </p:grpSpPr>
        <p:sp>
          <p:nvSpPr>
            <p:cNvPr id="2111" name="Google Shape;2111;p77"/>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7"/>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13" name="Google Shape;2113;p77"/>
          <p:cNvCxnSpPr/>
          <p:nvPr/>
        </p:nvCxnSpPr>
        <p:spPr>
          <a:xfrm>
            <a:off x="4543315" y="2341125"/>
            <a:ext cx="2226000" cy="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6"/>
        <p:cNvGrpSpPr/>
        <p:nvPr/>
      </p:nvGrpSpPr>
      <p:grpSpPr>
        <a:xfrm>
          <a:off x="0" y="0"/>
          <a:ext cx="0" cy="0"/>
          <a:chOff x="0" y="0"/>
          <a:chExt cx="0" cy="0"/>
        </a:xfrm>
      </p:grpSpPr>
      <p:sp>
        <p:nvSpPr>
          <p:cNvPr id="587" name="Google Shape;587;p46"/>
          <p:cNvSpPr/>
          <p:nvPr/>
        </p:nvSpPr>
        <p:spPr>
          <a:xfrm>
            <a:off x="2427476" y="1328246"/>
            <a:ext cx="586200" cy="58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6"/>
          <p:cNvSpPr txBox="1"/>
          <p:nvPr/>
        </p:nvSpPr>
        <p:spPr>
          <a:xfrm>
            <a:off x="1891676" y="2191603"/>
            <a:ext cx="1657800" cy="6180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a:solidFill>
                  <a:schemeClr val="lt1"/>
                </a:solidFill>
                <a:highlight>
                  <a:schemeClr val="dk1"/>
                </a:highlight>
                <a:latin typeface="Lexend Giga"/>
                <a:ea typeface="Lexend Giga"/>
                <a:cs typeface="Lexend Giga"/>
                <a:sym typeface="Lexend Giga"/>
              </a:rPr>
              <a:t>R</a:t>
            </a:r>
            <a:r>
              <a:rPr lang="en-US" err="1">
                <a:solidFill>
                  <a:schemeClr val="lt1"/>
                </a:solidFill>
                <a:highlight>
                  <a:schemeClr val="dk1"/>
                </a:highlight>
                <a:latin typeface="Lexend Giga"/>
                <a:ea typeface="Lexend Giga"/>
                <a:cs typeface="Lexend Giga"/>
                <a:sym typeface="Lexend Giga"/>
              </a:rPr>
              <a:t>esearcher</a:t>
            </a:r>
            <a:endParaRPr>
              <a:solidFill>
                <a:schemeClr val="lt1"/>
              </a:solidFill>
              <a:highlight>
                <a:schemeClr val="dk1"/>
              </a:highlight>
              <a:latin typeface="Lexend Giga"/>
              <a:ea typeface="Lexend Giga"/>
              <a:cs typeface="Lexend Giga"/>
              <a:sym typeface="Lexend Giga"/>
            </a:endParaRPr>
          </a:p>
        </p:txBody>
      </p:sp>
      <p:sp>
        <p:nvSpPr>
          <p:cNvPr id="589" name="Google Shape;589;p46"/>
          <p:cNvSpPr txBox="1">
            <a:spLocks noGrp="1"/>
          </p:cNvSpPr>
          <p:nvPr>
            <p:ph type="ctrTitle"/>
          </p:nvPr>
        </p:nvSpPr>
        <p:spPr>
          <a:xfrm>
            <a:off x="2503263" y="267067"/>
            <a:ext cx="5082396" cy="80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Team Members</a:t>
            </a:r>
            <a:endParaRPr>
              <a:latin typeface="Encode Sans Semi Expanded"/>
              <a:ea typeface="Encode Sans Semi Expanded"/>
              <a:cs typeface="Encode Sans Semi Expanded"/>
              <a:sym typeface="Encode Sans Semi Expanded"/>
            </a:endParaRPr>
          </a:p>
        </p:txBody>
      </p:sp>
      <p:cxnSp>
        <p:nvCxnSpPr>
          <p:cNvPr id="590" name="Google Shape;590;p46"/>
          <p:cNvCxnSpPr>
            <a:stCxn id="588" idx="3"/>
            <a:endCxn id="591" idx="1"/>
          </p:cNvCxnSpPr>
          <p:nvPr/>
        </p:nvCxnSpPr>
        <p:spPr>
          <a:xfrm>
            <a:off x="3549476" y="2500603"/>
            <a:ext cx="360300" cy="0"/>
          </a:xfrm>
          <a:prstGeom prst="straightConnector1">
            <a:avLst/>
          </a:prstGeom>
          <a:noFill/>
          <a:ln w="28575" cap="flat" cmpd="sng">
            <a:solidFill>
              <a:schemeClr val="dk1"/>
            </a:solidFill>
            <a:prstDash val="solid"/>
            <a:round/>
            <a:headEnd type="none" w="med" len="med"/>
            <a:tailEnd type="none" w="med" len="med"/>
          </a:ln>
        </p:spPr>
      </p:cxnSp>
      <p:sp>
        <p:nvSpPr>
          <p:cNvPr id="591" name="Google Shape;591;p46"/>
          <p:cNvSpPr txBox="1"/>
          <p:nvPr/>
        </p:nvSpPr>
        <p:spPr>
          <a:xfrm>
            <a:off x="3909769" y="2191603"/>
            <a:ext cx="1657800" cy="61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highlight>
                  <a:schemeClr val="dk1"/>
                </a:highlight>
                <a:latin typeface="Lexend Giga"/>
                <a:ea typeface="Lexend Giga"/>
                <a:cs typeface="Lexend Giga"/>
                <a:sym typeface="Lexend Giga"/>
              </a:rPr>
              <a:t>Presenter</a:t>
            </a:r>
            <a:endParaRPr>
              <a:solidFill>
                <a:schemeClr val="lt1"/>
              </a:solidFill>
              <a:highlight>
                <a:schemeClr val="dk1"/>
              </a:highlight>
              <a:latin typeface="Lexend Giga"/>
              <a:ea typeface="Lexend Giga"/>
              <a:cs typeface="Lexend Giga"/>
              <a:sym typeface="Lexend Giga"/>
            </a:endParaRPr>
          </a:p>
        </p:txBody>
      </p:sp>
      <p:sp>
        <p:nvSpPr>
          <p:cNvPr id="592" name="Google Shape;592;p46"/>
          <p:cNvSpPr txBox="1"/>
          <p:nvPr/>
        </p:nvSpPr>
        <p:spPr>
          <a:xfrm>
            <a:off x="5927859" y="2191603"/>
            <a:ext cx="1657800" cy="618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err="1">
                <a:solidFill>
                  <a:schemeClr val="lt1"/>
                </a:solidFill>
                <a:highlight>
                  <a:schemeClr val="dk1"/>
                </a:highlight>
                <a:latin typeface="Lexend Giga"/>
                <a:ea typeface="Lexend Giga"/>
                <a:cs typeface="Lexend Giga"/>
                <a:sym typeface="Lexend Giga"/>
              </a:rPr>
              <a:t>Analyser</a:t>
            </a:r>
            <a:endParaRPr>
              <a:solidFill>
                <a:schemeClr val="lt1"/>
              </a:solidFill>
              <a:highlight>
                <a:schemeClr val="dk1"/>
              </a:highlight>
              <a:latin typeface="Lexend Giga"/>
              <a:ea typeface="Lexend Giga"/>
              <a:cs typeface="Lexend Giga"/>
              <a:sym typeface="Lexend Giga"/>
            </a:endParaRPr>
          </a:p>
        </p:txBody>
      </p:sp>
      <p:sp>
        <p:nvSpPr>
          <p:cNvPr id="594" name="Google Shape;594;p46"/>
          <p:cNvSpPr txBox="1"/>
          <p:nvPr/>
        </p:nvSpPr>
        <p:spPr>
          <a:xfrm>
            <a:off x="1891676" y="2934340"/>
            <a:ext cx="1657800" cy="468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a:solidFill>
                  <a:schemeClr val="dk1"/>
                </a:solidFill>
                <a:latin typeface="Lexend Giga"/>
                <a:ea typeface="Lexend Giga"/>
                <a:cs typeface="Lexend Giga"/>
                <a:sym typeface="Lexend Giga"/>
              </a:rPr>
              <a:t>Nguyen Thi Thanh Hang</a:t>
            </a:r>
            <a:endParaRPr>
              <a:solidFill>
                <a:schemeClr val="dk1"/>
              </a:solidFill>
              <a:latin typeface="Lexend Giga"/>
              <a:ea typeface="Lexend Giga"/>
              <a:cs typeface="Lexend Giga"/>
              <a:sym typeface="Lexend Giga"/>
            </a:endParaRPr>
          </a:p>
        </p:txBody>
      </p:sp>
      <p:sp>
        <p:nvSpPr>
          <p:cNvPr id="595" name="Google Shape;595;p46"/>
          <p:cNvSpPr txBox="1"/>
          <p:nvPr/>
        </p:nvSpPr>
        <p:spPr>
          <a:xfrm>
            <a:off x="1891676" y="3400565"/>
            <a:ext cx="1657800" cy="618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Mercury is the smallest planet in the Solar System</a:t>
            </a:r>
            <a:endParaRPr sz="1200">
              <a:solidFill>
                <a:schemeClr val="dk1"/>
              </a:solidFill>
              <a:latin typeface="Lexend"/>
              <a:ea typeface="Lexend"/>
              <a:cs typeface="Lexend"/>
              <a:sym typeface="Lexend"/>
            </a:endParaRPr>
          </a:p>
        </p:txBody>
      </p:sp>
      <p:sp>
        <p:nvSpPr>
          <p:cNvPr id="596" name="Google Shape;596;p46"/>
          <p:cNvSpPr txBox="1"/>
          <p:nvPr/>
        </p:nvSpPr>
        <p:spPr>
          <a:xfrm>
            <a:off x="3909769" y="2934340"/>
            <a:ext cx="1657800" cy="468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US">
                <a:solidFill>
                  <a:schemeClr val="dk1"/>
                </a:solidFill>
                <a:latin typeface="Lexend Giga"/>
                <a:ea typeface="Lexend Giga"/>
                <a:cs typeface="Lexend Giga"/>
                <a:sym typeface="Lexend Giga"/>
              </a:rPr>
              <a:t>Bui Hanh Trang</a:t>
            </a:r>
          </a:p>
        </p:txBody>
      </p:sp>
      <p:sp>
        <p:nvSpPr>
          <p:cNvPr id="597" name="Google Shape;597;p46"/>
          <p:cNvSpPr txBox="1"/>
          <p:nvPr/>
        </p:nvSpPr>
        <p:spPr>
          <a:xfrm>
            <a:off x="3909769" y="3400565"/>
            <a:ext cx="1657800" cy="618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Earth is the third planet from the Sun and it harbors life</a:t>
            </a:r>
            <a:endParaRPr sz="1200">
              <a:solidFill>
                <a:schemeClr val="dk1"/>
              </a:solidFill>
              <a:latin typeface="Lexend"/>
              <a:ea typeface="Lexend"/>
              <a:cs typeface="Lexend"/>
              <a:sym typeface="Lexend"/>
            </a:endParaRPr>
          </a:p>
        </p:txBody>
      </p:sp>
      <p:sp>
        <p:nvSpPr>
          <p:cNvPr id="598" name="Google Shape;598;p46"/>
          <p:cNvSpPr txBox="1"/>
          <p:nvPr/>
        </p:nvSpPr>
        <p:spPr>
          <a:xfrm>
            <a:off x="5927859" y="2934340"/>
            <a:ext cx="1657800" cy="4686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a:solidFill>
                  <a:schemeClr val="dk1"/>
                </a:solidFill>
                <a:latin typeface="Lexend Giga"/>
                <a:ea typeface="Lexend Giga"/>
                <a:cs typeface="Lexend Giga"/>
                <a:sym typeface="Lexend Giga"/>
              </a:rPr>
              <a:t>Nguyen Thu Huong</a:t>
            </a:r>
            <a:endParaRPr>
              <a:solidFill>
                <a:schemeClr val="dk1"/>
              </a:solidFill>
              <a:latin typeface="Lexend Giga"/>
              <a:ea typeface="Lexend Giga"/>
              <a:cs typeface="Lexend Giga"/>
              <a:sym typeface="Lexend Giga"/>
            </a:endParaRPr>
          </a:p>
        </p:txBody>
      </p:sp>
      <p:sp>
        <p:nvSpPr>
          <p:cNvPr id="599" name="Google Shape;599;p46"/>
          <p:cNvSpPr txBox="1"/>
          <p:nvPr/>
        </p:nvSpPr>
        <p:spPr>
          <a:xfrm>
            <a:off x="5927859" y="3400565"/>
            <a:ext cx="1657800" cy="6180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None/>
            </a:pPr>
            <a:r>
              <a:rPr lang="en" sz="1200">
                <a:solidFill>
                  <a:schemeClr val="dk1"/>
                </a:solidFill>
                <a:latin typeface="Lexend"/>
                <a:ea typeface="Lexend"/>
                <a:cs typeface="Lexend"/>
                <a:sym typeface="Lexend"/>
              </a:rPr>
              <a:t>It’s the biggest planet in the entire Solar System</a:t>
            </a:r>
            <a:endParaRPr sz="1200">
              <a:solidFill>
                <a:schemeClr val="dk1"/>
              </a:solidFill>
              <a:latin typeface="Lexend"/>
              <a:ea typeface="Lexend"/>
              <a:cs typeface="Lexend"/>
              <a:sym typeface="Lexend"/>
            </a:endParaRPr>
          </a:p>
        </p:txBody>
      </p:sp>
      <p:cxnSp>
        <p:nvCxnSpPr>
          <p:cNvPr id="602" name="Google Shape;602;p46"/>
          <p:cNvCxnSpPr>
            <a:stCxn id="591" idx="3"/>
            <a:endCxn id="592" idx="1"/>
          </p:cNvCxnSpPr>
          <p:nvPr/>
        </p:nvCxnSpPr>
        <p:spPr>
          <a:xfrm>
            <a:off x="5567569" y="2500603"/>
            <a:ext cx="360300" cy="0"/>
          </a:xfrm>
          <a:prstGeom prst="straightConnector1">
            <a:avLst/>
          </a:prstGeom>
          <a:noFill/>
          <a:ln w="28575" cap="flat" cmpd="sng">
            <a:solidFill>
              <a:schemeClr val="dk1"/>
            </a:solidFill>
            <a:prstDash val="solid"/>
            <a:round/>
            <a:headEnd type="none" w="med" len="med"/>
            <a:tailEnd type="none" w="med" len="med"/>
          </a:ln>
        </p:spPr>
      </p:cxnSp>
      <p:sp>
        <p:nvSpPr>
          <p:cNvPr id="604" name="Google Shape;604;p46"/>
          <p:cNvSpPr/>
          <p:nvPr/>
        </p:nvSpPr>
        <p:spPr>
          <a:xfrm>
            <a:off x="4445569" y="1328246"/>
            <a:ext cx="586200" cy="58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6"/>
          <p:cNvSpPr/>
          <p:nvPr/>
        </p:nvSpPr>
        <p:spPr>
          <a:xfrm>
            <a:off x="6463659" y="1328246"/>
            <a:ext cx="586200" cy="586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 name="Google Shape;607;p46"/>
          <p:cNvGrpSpPr/>
          <p:nvPr/>
        </p:nvGrpSpPr>
        <p:grpSpPr>
          <a:xfrm>
            <a:off x="4566886" y="1471875"/>
            <a:ext cx="343566" cy="298943"/>
            <a:chOff x="889275" y="861850"/>
            <a:chExt cx="487950" cy="424575"/>
          </a:xfrm>
        </p:grpSpPr>
        <p:sp>
          <p:nvSpPr>
            <p:cNvPr id="608" name="Google Shape;608;p4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 name="Google Shape;609;p4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 name="Google Shape;610;p4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 name="Google Shape;611;p4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 name="Google Shape;612;p46"/>
          <p:cNvGrpSpPr/>
          <p:nvPr/>
        </p:nvGrpSpPr>
        <p:grpSpPr>
          <a:xfrm>
            <a:off x="6580954" y="1451262"/>
            <a:ext cx="351610" cy="340168"/>
            <a:chOff x="3270550" y="832575"/>
            <a:chExt cx="499375" cy="483125"/>
          </a:xfrm>
        </p:grpSpPr>
        <p:sp>
          <p:nvSpPr>
            <p:cNvPr id="613" name="Google Shape;613;p4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 name="Google Shape;614;p4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 name="Google Shape;615;p4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 name="Google Shape;616;p46"/>
          <p:cNvGrpSpPr/>
          <p:nvPr/>
        </p:nvGrpSpPr>
        <p:grpSpPr>
          <a:xfrm>
            <a:off x="2542756" y="1451271"/>
            <a:ext cx="355641" cy="340151"/>
            <a:chOff x="5049750" y="832600"/>
            <a:chExt cx="505100" cy="483100"/>
          </a:xfrm>
        </p:grpSpPr>
        <p:sp>
          <p:nvSpPr>
            <p:cNvPr id="617" name="Google Shape;617;p4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 name="Google Shape;618;p4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4" name="Google Shape;411;p45">
            <a:extLst>
              <a:ext uri="{FF2B5EF4-FFF2-40B4-BE49-F238E27FC236}">
                <a16:creationId xmlns:a16="http://schemas.microsoft.com/office/drawing/2014/main" id="{AAFF82B5-0DA5-13C1-ACB4-0996CFAA941D}"/>
              </a:ext>
            </a:extLst>
          </p:cNvPr>
          <p:cNvSpPr txBox="1">
            <a:spLocks/>
          </p:cNvSpPr>
          <p:nvPr/>
        </p:nvSpPr>
        <p:spPr>
          <a:xfrm>
            <a:off x="1231285" y="158568"/>
            <a:ext cx="7912715" cy="86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500"/>
              <a:buFont typeface="Poppins Black"/>
              <a:buNone/>
              <a:defRPr sz="1800" b="0" i="0" u="none" strike="noStrike" cap="none">
                <a:solidFill>
                  <a:schemeClr val="lt1"/>
                </a:solidFill>
                <a:highlight>
                  <a:schemeClr val="dk1"/>
                </a:highlight>
                <a:latin typeface="Lexend Giga"/>
                <a:ea typeface="Lexend Giga"/>
                <a:cs typeface="Lexend Giga"/>
                <a:sym typeface="Lexend Giga"/>
              </a:defRPr>
            </a:lvl1pPr>
            <a:lvl2pPr marR="0" lvl="1"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9pPr>
          </a:lstStyle>
          <a:p>
            <a:pPr algn="l"/>
            <a:r>
              <a:rPr lang="en-US" sz="3200"/>
              <a:t>Target users</a:t>
            </a:r>
          </a:p>
        </p:txBody>
      </p:sp>
      <p:sp>
        <p:nvSpPr>
          <p:cNvPr id="5" name="Google Shape;413;p45">
            <a:extLst>
              <a:ext uri="{FF2B5EF4-FFF2-40B4-BE49-F238E27FC236}">
                <a16:creationId xmlns:a16="http://schemas.microsoft.com/office/drawing/2014/main" id="{FB89615E-1B81-49BE-9F5C-5D1910C80F68}"/>
              </a:ext>
            </a:extLst>
          </p:cNvPr>
          <p:cNvSpPr txBox="1">
            <a:spLocks/>
          </p:cNvSpPr>
          <p:nvPr/>
        </p:nvSpPr>
        <p:spPr>
          <a:xfrm>
            <a:off x="106044" y="-41158"/>
            <a:ext cx="1491000" cy="1029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buClr>
                <a:schemeClr val="dk1"/>
              </a:buClr>
              <a:buSzPts val="4800"/>
              <a:buFont typeface="Poppins"/>
              <a:buNone/>
              <a:defRPr sz="4800">
                <a:solidFill>
                  <a:schemeClr val="dk1"/>
                </a:solidFill>
                <a:latin typeface="Lexend Giga"/>
                <a:ea typeface="Lexend Giga"/>
                <a:cs typeface="Lexend Giga"/>
                <a:sym typeface="Lexend Giga"/>
              </a:defRPr>
            </a:lvl1pPr>
            <a:lvl2pPr algn="ctr">
              <a:buClr>
                <a:schemeClr val="dk1"/>
              </a:buClr>
              <a:buSzPts val="2000"/>
              <a:buFont typeface="Poppins"/>
              <a:buNone/>
              <a:defRPr sz="2000" b="1">
                <a:solidFill>
                  <a:schemeClr val="dk1"/>
                </a:solidFill>
                <a:latin typeface="Poppins"/>
                <a:ea typeface="Poppins"/>
                <a:cs typeface="Poppins"/>
                <a:sym typeface="Poppins"/>
              </a:defRPr>
            </a:lvl2pPr>
            <a:lvl3pPr algn="ctr">
              <a:buClr>
                <a:schemeClr val="dk1"/>
              </a:buClr>
              <a:buSzPts val="2000"/>
              <a:buFont typeface="Poppins"/>
              <a:buNone/>
              <a:defRPr sz="2000" b="1">
                <a:solidFill>
                  <a:schemeClr val="dk1"/>
                </a:solidFill>
                <a:latin typeface="Poppins"/>
                <a:ea typeface="Poppins"/>
                <a:cs typeface="Poppins"/>
                <a:sym typeface="Poppins"/>
              </a:defRPr>
            </a:lvl3pPr>
            <a:lvl4pPr algn="ctr">
              <a:buClr>
                <a:schemeClr val="dk1"/>
              </a:buClr>
              <a:buSzPts val="2000"/>
              <a:buFont typeface="Poppins"/>
              <a:buNone/>
              <a:defRPr sz="2000" b="1">
                <a:solidFill>
                  <a:schemeClr val="dk1"/>
                </a:solidFill>
                <a:latin typeface="Poppins"/>
                <a:ea typeface="Poppins"/>
                <a:cs typeface="Poppins"/>
                <a:sym typeface="Poppins"/>
              </a:defRPr>
            </a:lvl4pPr>
            <a:lvl5pPr algn="ctr">
              <a:buClr>
                <a:schemeClr val="dk1"/>
              </a:buClr>
              <a:buSzPts val="2000"/>
              <a:buFont typeface="Poppins"/>
              <a:buNone/>
              <a:defRPr sz="2000" b="1">
                <a:solidFill>
                  <a:schemeClr val="dk1"/>
                </a:solidFill>
                <a:latin typeface="Poppins"/>
                <a:ea typeface="Poppins"/>
                <a:cs typeface="Poppins"/>
                <a:sym typeface="Poppins"/>
              </a:defRPr>
            </a:lvl5pPr>
            <a:lvl6pPr algn="ctr">
              <a:buClr>
                <a:schemeClr val="dk1"/>
              </a:buClr>
              <a:buSzPts val="2000"/>
              <a:buFont typeface="Poppins"/>
              <a:buNone/>
              <a:defRPr sz="2000" b="1">
                <a:solidFill>
                  <a:schemeClr val="dk1"/>
                </a:solidFill>
                <a:latin typeface="Poppins"/>
                <a:ea typeface="Poppins"/>
                <a:cs typeface="Poppins"/>
                <a:sym typeface="Poppins"/>
              </a:defRPr>
            </a:lvl6pPr>
            <a:lvl7pPr algn="ctr">
              <a:buClr>
                <a:schemeClr val="dk1"/>
              </a:buClr>
              <a:buSzPts val="2000"/>
              <a:buFont typeface="Poppins"/>
              <a:buNone/>
              <a:defRPr sz="2000" b="1">
                <a:solidFill>
                  <a:schemeClr val="dk1"/>
                </a:solidFill>
                <a:latin typeface="Poppins"/>
                <a:ea typeface="Poppins"/>
                <a:cs typeface="Poppins"/>
                <a:sym typeface="Poppins"/>
              </a:defRPr>
            </a:lvl7pPr>
            <a:lvl8pPr algn="ctr">
              <a:buClr>
                <a:schemeClr val="dk1"/>
              </a:buClr>
              <a:buSzPts val="2000"/>
              <a:buFont typeface="Poppins"/>
              <a:buNone/>
              <a:defRPr sz="2000" b="1">
                <a:solidFill>
                  <a:schemeClr val="dk1"/>
                </a:solidFill>
                <a:latin typeface="Poppins"/>
                <a:ea typeface="Poppins"/>
                <a:cs typeface="Poppins"/>
                <a:sym typeface="Poppins"/>
              </a:defRPr>
            </a:lvl8pPr>
            <a:lvl9pPr algn="ctr">
              <a:buClr>
                <a:schemeClr val="dk1"/>
              </a:buClr>
              <a:buSzPts val="2000"/>
              <a:buFont typeface="Poppins"/>
              <a:buNone/>
              <a:defRPr sz="2000" b="1">
                <a:solidFill>
                  <a:schemeClr val="dk1"/>
                </a:solidFill>
                <a:latin typeface="Poppins"/>
                <a:ea typeface="Poppins"/>
                <a:cs typeface="Poppins"/>
                <a:sym typeface="Poppins"/>
              </a:defRPr>
            </a:lvl9pPr>
          </a:lstStyle>
          <a:p>
            <a:r>
              <a:rPr lang="en"/>
              <a:t>1.1</a:t>
            </a:r>
          </a:p>
        </p:txBody>
      </p:sp>
      <p:sp>
        <p:nvSpPr>
          <p:cNvPr id="6" name="Google Shape;602;p40">
            <a:extLst>
              <a:ext uri="{FF2B5EF4-FFF2-40B4-BE49-F238E27FC236}">
                <a16:creationId xmlns:a16="http://schemas.microsoft.com/office/drawing/2014/main" id="{88C8084A-0AF5-F68A-BAFC-85E68404713D}"/>
              </a:ext>
            </a:extLst>
          </p:cNvPr>
          <p:cNvSpPr/>
          <p:nvPr/>
        </p:nvSpPr>
        <p:spPr>
          <a:xfrm>
            <a:off x="450895" y="1219633"/>
            <a:ext cx="716400" cy="71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dk1"/>
              </a:buClr>
              <a:buSzPts val="3500"/>
            </a:pPr>
            <a:endParaRPr sz="1800">
              <a:solidFill>
                <a:schemeClr val="lt1"/>
              </a:solidFill>
              <a:highlight>
                <a:schemeClr val="dk1"/>
              </a:highlight>
              <a:latin typeface="Lexend Giga"/>
              <a:sym typeface="Lato"/>
            </a:endParaRPr>
          </a:p>
        </p:txBody>
      </p:sp>
      <p:sp>
        <p:nvSpPr>
          <p:cNvPr id="8" name="Google Shape;604;p40">
            <a:extLst>
              <a:ext uri="{FF2B5EF4-FFF2-40B4-BE49-F238E27FC236}">
                <a16:creationId xmlns:a16="http://schemas.microsoft.com/office/drawing/2014/main" id="{6E8BC484-3CDE-28B1-79EE-0C58E191182F}"/>
              </a:ext>
            </a:extLst>
          </p:cNvPr>
          <p:cNvSpPr txBox="1">
            <a:spLocks noGrp="1"/>
          </p:cNvSpPr>
          <p:nvPr/>
        </p:nvSpPr>
        <p:spPr>
          <a:xfrm>
            <a:off x="4572000" y="2729089"/>
            <a:ext cx="3972560" cy="121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r">
              <a:buClr>
                <a:schemeClr val="dk1"/>
              </a:buClr>
              <a:buSzPts val="1600"/>
              <a:buFont typeface="Poppins Medium"/>
              <a:buNone/>
              <a:defRPr sz="2300">
                <a:solidFill>
                  <a:schemeClr val="dk1"/>
                </a:solidFill>
                <a:latin typeface="Lexend"/>
                <a:ea typeface="Lexend"/>
                <a:cs typeface="Lexend"/>
                <a:sym typeface="Lexend"/>
              </a:defRPr>
            </a:lvl1pPr>
            <a:lvl2pPr marL="914400" indent="-317500">
              <a:buClr>
                <a:schemeClr val="dk1"/>
              </a:buClr>
              <a:buSzPts val="1400"/>
              <a:buFont typeface="Lexend"/>
              <a:buNone/>
              <a:defRPr>
                <a:solidFill>
                  <a:schemeClr val="dk1"/>
                </a:solidFill>
                <a:latin typeface="Lexend"/>
                <a:ea typeface="Lexend"/>
                <a:cs typeface="Lexend"/>
                <a:sym typeface="Lexend"/>
              </a:defRPr>
            </a:lvl2pPr>
            <a:lvl3pPr marL="1371600" indent="-317500">
              <a:buClr>
                <a:schemeClr val="dk1"/>
              </a:buClr>
              <a:buSzPts val="1400"/>
              <a:buFont typeface="Lexend"/>
              <a:buNone/>
              <a:defRPr>
                <a:solidFill>
                  <a:schemeClr val="dk1"/>
                </a:solidFill>
                <a:latin typeface="Lexend"/>
                <a:ea typeface="Lexend"/>
                <a:cs typeface="Lexend"/>
                <a:sym typeface="Lexend"/>
              </a:defRPr>
            </a:lvl3pPr>
            <a:lvl4pPr marL="1828800" indent="-317500">
              <a:buClr>
                <a:schemeClr val="dk1"/>
              </a:buClr>
              <a:buSzPts val="1400"/>
              <a:buFont typeface="Lexend"/>
              <a:buNone/>
              <a:defRPr>
                <a:solidFill>
                  <a:schemeClr val="dk1"/>
                </a:solidFill>
                <a:latin typeface="Lexend"/>
                <a:ea typeface="Lexend"/>
                <a:cs typeface="Lexend"/>
                <a:sym typeface="Lexend"/>
              </a:defRPr>
            </a:lvl4pPr>
            <a:lvl5pPr marL="2286000" indent="-317500">
              <a:buClr>
                <a:schemeClr val="dk1"/>
              </a:buClr>
              <a:buSzPts val="1400"/>
              <a:buFont typeface="Lexend"/>
              <a:buNone/>
              <a:defRPr>
                <a:solidFill>
                  <a:schemeClr val="dk1"/>
                </a:solidFill>
                <a:latin typeface="Lexend"/>
                <a:ea typeface="Lexend"/>
                <a:cs typeface="Lexend"/>
                <a:sym typeface="Lexend"/>
              </a:defRPr>
            </a:lvl5pPr>
            <a:lvl6pPr marL="2743200" indent="-317500">
              <a:buClr>
                <a:schemeClr val="dk1"/>
              </a:buClr>
              <a:buSzPts val="1400"/>
              <a:buFont typeface="Lexend"/>
              <a:buNone/>
              <a:defRPr>
                <a:solidFill>
                  <a:schemeClr val="dk1"/>
                </a:solidFill>
                <a:latin typeface="Lexend"/>
                <a:ea typeface="Lexend"/>
                <a:cs typeface="Lexend"/>
                <a:sym typeface="Lexend"/>
              </a:defRPr>
            </a:lvl6pPr>
            <a:lvl7pPr marL="3200400" indent="-317500">
              <a:buClr>
                <a:schemeClr val="dk1"/>
              </a:buClr>
              <a:buSzPts val="1400"/>
              <a:buFont typeface="Lexend"/>
              <a:buNone/>
              <a:defRPr>
                <a:solidFill>
                  <a:schemeClr val="dk1"/>
                </a:solidFill>
                <a:latin typeface="Lexend"/>
                <a:ea typeface="Lexend"/>
                <a:cs typeface="Lexend"/>
                <a:sym typeface="Lexend"/>
              </a:defRPr>
            </a:lvl7pPr>
            <a:lvl8pPr marL="3657600" indent="-317500">
              <a:buClr>
                <a:schemeClr val="dk1"/>
              </a:buClr>
              <a:buSzPts val="1400"/>
              <a:buFont typeface="Lexend"/>
              <a:buNone/>
              <a:defRPr>
                <a:solidFill>
                  <a:schemeClr val="dk1"/>
                </a:solidFill>
                <a:latin typeface="Lexend"/>
                <a:ea typeface="Lexend"/>
                <a:cs typeface="Lexend"/>
                <a:sym typeface="Lexend"/>
              </a:defRPr>
            </a:lvl8pPr>
            <a:lvl9pPr marL="4114800" indent="-317500">
              <a:buClr>
                <a:schemeClr val="dk1"/>
              </a:buClr>
              <a:buSzPts val="1400"/>
              <a:buFont typeface="Lexend"/>
              <a:buNone/>
              <a:defRPr>
                <a:solidFill>
                  <a:schemeClr val="dk1"/>
                </a:solidFill>
                <a:latin typeface="Lexend"/>
                <a:ea typeface="Lexend"/>
                <a:cs typeface="Lexend"/>
                <a:sym typeface="Lexend"/>
              </a:defRPr>
            </a:lvl9pPr>
          </a:lstStyle>
          <a:p>
            <a:pPr algn="just"/>
            <a:r>
              <a:rPr lang="en-US"/>
              <a:t>They often need reliable and advanced tech devices to increase productivity and improve work efficiency—and they want to stay connected in their busy lives.</a:t>
            </a:r>
            <a:endParaRPr/>
          </a:p>
        </p:txBody>
      </p:sp>
      <p:sp>
        <p:nvSpPr>
          <p:cNvPr id="9" name="Google Shape;605;p40">
            <a:extLst>
              <a:ext uri="{FF2B5EF4-FFF2-40B4-BE49-F238E27FC236}">
                <a16:creationId xmlns:a16="http://schemas.microsoft.com/office/drawing/2014/main" id="{0DEB8B8E-8268-30D2-A54E-E003D46F7D07}"/>
              </a:ext>
            </a:extLst>
          </p:cNvPr>
          <p:cNvSpPr txBox="1">
            <a:spLocks noGrp="1"/>
          </p:cNvSpPr>
          <p:nvPr/>
        </p:nvSpPr>
        <p:spPr>
          <a:xfrm>
            <a:off x="426858" y="2729089"/>
            <a:ext cx="3726429" cy="121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r">
              <a:buClr>
                <a:schemeClr val="dk1"/>
              </a:buClr>
              <a:buSzPts val="1600"/>
              <a:buFont typeface="Poppins Medium"/>
              <a:buNone/>
              <a:defRPr sz="2300">
                <a:solidFill>
                  <a:schemeClr val="dk1"/>
                </a:solidFill>
                <a:latin typeface="Lexend"/>
                <a:ea typeface="Lexend"/>
                <a:cs typeface="Lexend"/>
                <a:sym typeface="Lexend"/>
              </a:defRPr>
            </a:lvl1pPr>
            <a:lvl2pPr marL="914400" indent="-317500">
              <a:buClr>
                <a:schemeClr val="dk1"/>
              </a:buClr>
              <a:buSzPts val="1400"/>
              <a:buFont typeface="Lexend"/>
              <a:buNone/>
              <a:defRPr>
                <a:solidFill>
                  <a:schemeClr val="dk1"/>
                </a:solidFill>
                <a:latin typeface="Lexend"/>
                <a:ea typeface="Lexend"/>
                <a:cs typeface="Lexend"/>
                <a:sym typeface="Lexend"/>
              </a:defRPr>
            </a:lvl2pPr>
            <a:lvl3pPr marL="1371600" indent="-317500">
              <a:buClr>
                <a:schemeClr val="dk1"/>
              </a:buClr>
              <a:buSzPts val="1400"/>
              <a:buFont typeface="Lexend"/>
              <a:buNone/>
              <a:defRPr>
                <a:solidFill>
                  <a:schemeClr val="dk1"/>
                </a:solidFill>
                <a:latin typeface="Lexend"/>
                <a:ea typeface="Lexend"/>
                <a:cs typeface="Lexend"/>
                <a:sym typeface="Lexend"/>
              </a:defRPr>
            </a:lvl3pPr>
            <a:lvl4pPr marL="1828800" indent="-317500">
              <a:buClr>
                <a:schemeClr val="dk1"/>
              </a:buClr>
              <a:buSzPts val="1400"/>
              <a:buFont typeface="Lexend"/>
              <a:buNone/>
              <a:defRPr>
                <a:solidFill>
                  <a:schemeClr val="dk1"/>
                </a:solidFill>
                <a:latin typeface="Lexend"/>
                <a:ea typeface="Lexend"/>
                <a:cs typeface="Lexend"/>
                <a:sym typeface="Lexend"/>
              </a:defRPr>
            </a:lvl4pPr>
            <a:lvl5pPr marL="2286000" indent="-317500">
              <a:buClr>
                <a:schemeClr val="dk1"/>
              </a:buClr>
              <a:buSzPts val="1400"/>
              <a:buFont typeface="Lexend"/>
              <a:buNone/>
              <a:defRPr>
                <a:solidFill>
                  <a:schemeClr val="dk1"/>
                </a:solidFill>
                <a:latin typeface="Lexend"/>
                <a:ea typeface="Lexend"/>
                <a:cs typeface="Lexend"/>
                <a:sym typeface="Lexend"/>
              </a:defRPr>
            </a:lvl5pPr>
            <a:lvl6pPr marL="2743200" indent="-317500">
              <a:buClr>
                <a:schemeClr val="dk1"/>
              </a:buClr>
              <a:buSzPts val="1400"/>
              <a:buFont typeface="Lexend"/>
              <a:buNone/>
              <a:defRPr>
                <a:solidFill>
                  <a:schemeClr val="dk1"/>
                </a:solidFill>
                <a:latin typeface="Lexend"/>
                <a:ea typeface="Lexend"/>
                <a:cs typeface="Lexend"/>
                <a:sym typeface="Lexend"/>
              </a:defRPr>
            </a:lvl6pPr>
            <a:lvl7pPr marL="3200400" indent="-317500">
              <a:buClr>
                <a:schemeClr val="dk1"/>
              </a:buClr>
              <a:buSzPts val="1400"/>
              <a:buFont typeface="Lexend"/>
              <a:buNone/>
              <a:defRPr>
                <a:solidFill>
                  <a:schemeClr val="dk1"/>
                </a:solidFill>
                <a:latin typeface="Lexend"/>
                <a:ea typeface="Lexend"/>
                <a:cs typeface="Lexend"/>
                <a:sym typeface="Lexend"/>
              </a:defRPr>
            </a:lvl7pPr>
            <a:lvl8pPr marL="3657600" indent="-317500">
              <a:buClr>
                <a:schemeClr val="dk1"/>
              </a:buClr>
              <a:buSzPts val="1400"/>
              <a:buFont typeface="Lexend"/>
              <a:buNone/>
              <a:defRPr>
                <a:solidFill>
                  <a:schemeClr val="dk1"/>
                </a:solidFill>
                <a:latin typeface="Lexend"/>
                <a:ea typeface="Lexend"/>
                <a:cs typeface="Lexend"/>
                <a:sym typeface="Lexend"/>
              </a:defRPr>
            </a:lvl8pPr>
            <a:lvl9pPr marL="4114800" indent="-317500">
              <a:buClr>
                <a:schemeClr val="dk1"/>
              </a:buClr>
              <a:buSzPts val="1400"/>
              <a:buFont typeface="Lexend"/>
              <a:buNone/>
              <a:defRPr>
                <a:solidFill>
                  <a:schemeClr val="dk1"/>
                </a:solidFill>
                <a:latin typeface="Lexend"/>
                <a:ea typeface="Lexend"/>
                <a:cs typeface="Lexend"/>
                <a:sym typeface="Lexend"/>
              </a:defRPr>
            </a:lvl9pPr>
          </a:lstStyle>
          <a:p>
            <a:pPr algn="just"/>
            <a:r>
              <a:rPr lang="en-US"/>
              <a:t>Offer gadgets tailored to their fields of study: providing a powerful laptop for programming, a tablet for original design or tools for efficient research,…</a:t>
            </a:r>
            <a:endParaRPr/>
          </a:p>
        </p:txBody>
      </p:sp>
      <p:sp>
        <p:nvSpPr>
          <p:cNvPr id="10" name="Google Shape;606;p40">
            <a:extLst>
              <a:ext uri="{FF2B5EF4-FFF2-40B4-BE49-F238E27FC236}">
                <a16:creationId xmlns:a16="http://schemas.microsoft.com/office/drawing/2014/main" id="{4BE062E2-1604-698F-1004-6AC64574B541}"/>
              </a:ext>
            </a:extLst>
          </p:cNvPr>
          <p:cNvSpPr txBox="1">
            <a:spLocks noGrp="1"/>
          </p:cNvSpPr>
          <p:nvPr/>
        </p:nvSpPr>
        <p:spPr>
          <a:xfrm>
            <a:off x="5132980" y="1587736"/>
            <a:ext cx="2560500" cy="41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L="0" indent="0" algn="r">
              <a:buClr>
                <a:schemeClr val="dk1"/>
              </a:buClr>
              <a:buSzPts val="3500"/>
              <a:buFont typeface="Poppins Black"/>
              <a:buNone/>
              <a:defRPr sz="1800">
                <a:solidFill>
                  <a:schemeClr val="lt1"/>
                </a:solidFill>
                <a:highlight>
                  <a:schemeClr val="dk1"/>
                </a:highlight>
                <a:latin typeface="Lexend Giga"/>
                <a:ea typeface="Lexend Giga"/>
                <a:cs typeface="Lexend Giga"/>
              </a:defRPr>
            </a:lvl1pPr>
            <a:lvl2pPr>
              <a:buClr>
                <a:schemeClr val="dk1"/>
              </a:buClr>
              <a:buSzPts val="3500"/>
              <a:buFont typeface="Lexend Giga"/>
              <a:buNone/>
              <a:defRPr sz="3500">
                <a:solidFill>
                  <a:schemeClr val="dk1"/>
                </a:solidFill>
              </a:defRPr>
            </a:lvl2pPr>
            <a:lvl3pPr>
              <a:buClr>
                <a:schemeClr val="dk1"/>
              </a:buClr>
              <a:buSzPts val="3500"/>
              <a:buFont typeface="Lexend Giga"/>
              <a:buNone/>
              <a:defRPr sz="3500">
                <a:solidFill>
                  <a:schemeClr val="dk1"/>
                </a:solidFill>
              </a:defRPr>
            </a:lvl3pPr>
            <a:lvl4pPr>
              <a:buClr>
                <a:schemeClr val="dk1"/>
              </a:buClr>
              <a:buSzPts val="3500"/>
              <a:buFont typeface="Lexend Giga"/>
              <a:buNone/>
              <a:defRPr sz="3500">
                <a:solidFill>
                  <a:schemeClr val="dk1"/>
                </a:solidFill>
              </a:defRPr>
            </a:lvl4pPr>
            <a:lvl5pPr>
              <a:buClr>
                <a:schemeClr val="dk1"/>
              </a:buClr>
              <a:buSzPts val="3500"/>
              <a:buFont typeface="Lexend Giga"/>
              <a:buNone/>
              <a:defRPr sz="3500">
                <a:solidFill>
                  <a:schemeClr val="dk1"/>
                </a:solidFill>
              </a:defRPr>
            </a:lvl5pPr>
            <a:lvl6pPr>
              <a:buClr>
                <a:schemeClr val="dk1"/>
              </a:buClr>
              <a:buSzPts val="3500"/>
              <a:buFont typeface="Lexend Giga"/>
              <a:buNone/>
              <a:defRPr sz="3500">
                <a:solidFill>
                  <a:schemeClr val="dk1"/>
                </a:solidFill>
              </a:defRPr>
            </a:lvl6pPr>
            <a:lvl7pPr>
              <a:buClr>
                <a:schemeClr val="dk1"/>
              </a:buClr>
              <a:buSzPts val="3500"/>
              <a:buFont typeface="Lexend Giga"/>
              <a:buNone/>
              <a:defRPr sz="3500">
                <a:solidFill>
                  <a:schemeClr val="dk1"/>
                </a:solidFill>
              </a:defRPr>
            </a:lvl7pPr>
            <a:lvl8pPr>
              <a:buClr>
                <a:schemeClr val="dk1"/>
              </a:buClr>
              <a:buSzPts val="3500"/>
              <a:buFont typeface="Lexend Giga"/>
              <a:buNone/>
              <a:defRPr sz="3500">
                <a:solidFill>
                  <a:schemeClr val="dk1"/>
                </a:solidFill>
              </a:defRPr>
            </a:lvl8pPr>
            <a:lvl9pPr>
              <a:buClr>
                <a:schemeClr val="dk1"/>
              </a:buClr>
              <a:buSzPts val="3500"/>
              <a:buFont typeface="Lexend Giga"/>
              <a:buNone/>
              <a:defRPr sz="3500">
                <a:solidFill>
                  <a:schemeClr val="dk1"/>
                </a:solidFill>
              </a:defRPr>
            </a:lvl9pPr>
          </a:lstStyle>
          <a:p>
            <a:r>
              <a:rPr lang="en">
                <a:sym typeface="Lexend Giga"/>
              </a:rPr>
              <a:t>Office</a:t>
            </a:r>
            <a:r>
              <a:rPr lang="en"/>
              <a:t> Workers</a:t>
            </a:r>
            <a:endParaRPr/>
          </a:p>
        </p:txBody>
      </p:sp>
      <p:sp>
        <p:nvSpPr>
          <p:cNvPr id="11" name="Google Shape;607;p40">
            <a:extLst>
              <a:ext uri="{FF2B5EF4-FFF2-40B4-BE49-F238E27FC236}">
                <a16:creationId xmlns:a16="http://schemas.microsoft.com/office/drawing/2014/main" id="{20E5292F-D70B-C74D-D901-8DA719D5372B}"/>
              </a:ext>
            </a:extLst>
          </p:cNvPr>
          <p:cNvSpPr txBox="1">
            <a:spLocks noGrp="1"/>
          </p:cNvSpPr>
          <p:nvPr/>
        </p:nvSpPr>
        <p:spPr>
          <a:xfrm>
            <a:off x="1536652" y="1572627"/>
            <a:ext cx="2560500" cy="41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r">
              <a:buClr>
                <a:schemeClr val="dk1"/>
              </a:buClr>
              <a:buSzPts val="3500"/>
              <a:buFont typeface="Poppins Black"/>
              <a:buNone/>
              <a:defRPr sz="1800">
                <a:solidFill>
                  <a:schemeClr val="lt1"/>
                </a:solidFill>
                <a:highlight>
                  <a:schemeClr val="dk1"/>
                </a:highlight>
                <a:latin typeface="Lexend Giga"/>
                <a:ea typeface="Lexend Giga"/>
                <a:cs typeface="Lexend Giga"/>
                <a:sym typeface="Lexend Giga"/>
              </a:defRPr>
            </a:lvl1pPr>
            <a:lvl2pPr>
              <a:buClr>
                <a:schemeClr val="dk1"/>
              </a:buClr>
              <a:buSzPts val="3500"/>
              <a:buFont typeface="Lexend Giga"/>
              <a:buNone/>
              <a:defRPr sz="3500">
                <a:solidFill>
                  <a:schemeClr val="dk1"/>
                </a:solidFill>
              </a:defRPr>
            </a:lvl2pPr>
            <a:lvl3pPr>
              <a:buClr>
                <a:schemeClr val="dk1"/>
              </a:buClr>
              <a:buSzPts val="3500"/>
              <a:buFont typeface="Lexend Giga"/>
              <a:buNone/>
              <a:defRPr sz="3500">
                <a:solidFill>
                  <a:schemeClr val="dk1"/>
                </a:solidFill>
              </a:defRPr>
            </a:lvl3pPr>
            <a:lvl4pPr>
              <a:buClr>
                <a:schemeClr val="dk1"/>
              </a:buClr>
              <a:buSzPts val="3500"/>
              <a:buFont typeface="Lexend Giga"/>
              <a:buNone/>
              <a:defRPr sz="3500">
                <a:solidFill>
                  <a:schemeClr val="dk1"/>
                </a:solidFill>
              </a:defRPr>
            </a:lvl4pPr>
            <a:lvl5pPr>
              <a:buClr>
                <a:schemeClr val="dk1"/>
              </a:buClr>
              <a:buSzPts val="3500"/>
              <a:buFont typeface="Lexend Giga"/>
              <a:buNone/>
              <a:defRPr sz="3500">
                <a:solidFill>
                  <a:schemeClr val="dk1"/>
                </a:solidFill>
              </a:defRPr>
            </a:lvl5pPr>
            <a:lvl6pPr>
              <a:buClr>
                <a:schemeClr val="dk1"/>
              </a:buClr>
              <a:buSzPts val="3500"/>
              <a:buFont typeface="Lexend Giga"/>
              <a:buNone/>
              <a:defRPr sz="3500">
                <a:solidFill>
                  <a:schemeClr val="dk1"/>
                </a:solidFill>
              </a:defRPr>
            </a:lvl6pPr>
            <a:lvl7pPr>
              <a:buClr>
                <a:schemeClr val="dk1"/>
              </a:buClr>
              <a:buSzPts val="3500"/>
              <a:buFont typeface="Lexend Giga"/>
              <a:buNone/>
              <a:defRPr sz="3500">
                <a:solidFill>
                  <a:schemeClr val="dk1"/>
                </a:solidFill>
              </a:defRPr>
            </a:lvl7pPr>
            <a:lvl8pPr>
              <a:buClr>
                <a:schemeClr val="dk1"/>
              </a:buClr>
              <a:buSzPts val="3500"/>
              <a:buFont typeface="Lexend Giga"/>
              <a:buNone/>
              <a:defRPr sz="3500">
                <a:solidFill>
                  <a:schemeClr val="dk1"/>
                </a:solidFill>
              </a:defRPr>
            </a:lvl8pPr>
            <a:lvl9pPr>
              <a:buClr>
                <a:schemeClr val="dk1"/>
              </a:buClr>
              <a:buSzPts val="3500"/>
              <a:buFont typeface="Lexend Giga"/>
              <a:buNone/>
              <a:defRPr sz="3500">
                <a:solidFill>
                  <a:schemeClr val="dk1"/>
                </a:solidFill>
              </a:defRPr>
            </a:lvl9pPr>
          </a:lstStyle>
          <a:p>
            <a:pPr algn="l"/>
            <a:r>
              <a:rPr lang="en"/>
              <a:t>Students</a:t>
            </a:r>
            <a:endParaRPr/>
          </a:p>
        </p:txBody>
      </p:sp>
      <p:sp>
        <p:nvSpPr>
          <p:cNvPr id="12" name="Google Shape;613;p40">
            <a:extLst>
              <a:ext uri="{FF2B5EF4-FFF2-40B4-BE49-F238E27FC236}">
                <a16:creationId xmlns:a16="http://schemas.microsoft.com/office/drawing/2014/main" id="{E04544C9-8A3F-3F54-392B-110FBD3D149A}"/>
              </a:ext>
            </a:extLst>
          </p:cNvPr>
          <p:cNvSpPr/>
          <p:nvPr/>
        </p:nvSpPr>
        <p:spPr>
          <a:xfrm>
            <a:off x="5098695" y="1362312"/>
            <a:ext cx="716400" cy="71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dk1"/>
              </a:buClr>
              <a:buSzPts val="3500"/>
            </a:pPr>
            <a:endParaRPr sz="1800">
              <a:solidFill>
                <a:schemeClr val="lt1"/>
              </a:solidFill>
              <a:highlight>
                <a:schemeClr val="dk1"/>
              </a:highlight>
              <a:latin typeface="Lexend Giga"/>
              <a:sym typeface="Lato"/>
            </a:endParaRPr>
          </a:p>
        </p:txBody>
      </p:sp>
      <p:grpSp>
        <p:nvGrpSpPr>
          <p:cNvPr id="13" name="Google Shape;614;p40">
            <a:extLst>
              <a:ext uri="{FF2B5EF4-FFF2-40B4-BE49-F238E27FC236}">
                <a16:creationId xmlns:a16="http://schemas.microsoft.com/office/drawing/2014/main" id="{E20EDADF-6504-8A00-EF1C-0E62C962BA5D}"/>
              </a:ext>
            </a:extLst>
          </p:cNvPr>
          <p:cNvGrpSpPr/>
          <p:nvPr/>
        </p:nvGrpSpPr>
        <p:grpSpPr>
          <a:xfrm>
            <a:off x="6162971" y="952943"/>
            <a:ext cx="500518" cy="500735"/>
            <a:chOff x="6322543" y="4027370"/>
            <a:chExt cx="500518" cy="500735"/>
          </a:xfrm>
        </p:grpSpPr>
        <p:sp>
          <p:nvSpPr>
            <p:cNvPr id="18" name="Google Shape;615;p40">
              <a:extLst>
                <a:ext uri="{FF2B5EF4-FFF2-40B4-BE49-F238E27FC236}">
                  <a16:creationId xmlns:a16="http://schemas.microsoft.com/office/drawing/2014/main" id="{F4DD6F10-1031-D831-EE36-803DD0ADC449}"/>
                </a:ext>
              </a:extLst>
            </p:cNvPr>
            <p:cNvSpPr/>
            <p:nvPr/>
          </p:nvSpPr>
          <p:spPr>
            <a:xfrm>
              <a:off x="6469895" y="4027370"/>
              <a:ext cx="205622" cy="206604"/>
            </a:xfrm>
            <a:custGeom>
              <a:avLst/>
              <a:gdLst/>
              <a:ahLst/>
              <a:cxnLst/>
              <a:rect l="l" t="t" r="r" b="b"/>
              <a:pathLst>
                <a:path w="7534" h="7570" extrusionOk="0">
                  <a:moveTo>
                    <a:pt x="4305" y="3268"/>
                  </a:moveTo>
                  <a:lnTo>
                    <a:pt x="4305" y="4348"/>
                  </a:lnTo>
                  <a:lnTo>
                    <a:pt x="3229" y="4348"/>
                  </a:lnTo>
                  <a:lnTo>
                    <a:pt x="3229" y="3268"/>
                  </a:lnTo>
                  <a:close/>
                  <a:moveTo>
                    <a:pt x="2153" y="0"/>
                  </a:moveTo>
                  <a:lnTo>
                    <a:pt x="2153" y="1077"/>
                  </a:lnTo>
                  <a:lnTo>
                    <a:pt x="1076" y="1077"/>
                  </a:lnTo>
                  <a:lnTo>
                    <a:pt x="1076" y="2188"/>
                  </a:lnTo>
                  <a:lnTo>
                    <a:pt x="0" y="2188"/>
                  </a:lnTo>
                  <a:lnTo>
                    <a:pt x="0" y="3264"/>
                  </a:lnTo>
                  <a:lnTo>
                    <a:pt x="1076" y="3264"/>
                  </a:lnTo>
                  <a:lnTo>
                    <a:pt x="1076" y="4341"/>
                  </a:lnTo>
                  <a:lnTo>
                    <a:pt x="0" y="4341"/>
                  </a:lnTo>
                  <a:lnTo>
                    <a:pt x="0" y="5417"/>
                  </a:lnTo>
                  <a:lnTo>
                    <a:pt x="1076" y="5417"/>
                  </a:lnTo>
                  <a:lnTo>
                    <a:pt x="1076" y="6493"/>
                  </a:lnTo>
                  <a:lnTo>
                    <a:pt x="2153" y="6493"/>
                  </a:lnTo>
                  <a:lnTo>
                    <a:pt x="2153" y="7570"/>
                  </a:lnTo>
                  <a:lnTo>
                    <a:pt x="3229" y="7570"/>
                  </a:lnTo>
                  <a:lnTo>
                    <a:pt x="3229" y="6493"/>
                  </a:lnTo>
                  <a:lnTo>
                    <a:pt x="4305" y="6493"/>
                  </a:lnTo>
                  <a:lnTo>
                    <a:pt x="4305" y="7570"/>
                  </a:lnTo>
                  <a:lnTo>
                    <a:pt x="5381" y="7570"/>
                  </a:lnTo>
                  <a:lnTo>
                    <a:pt x="5381" y="6493"/>
                  </a:lnTo>
                  <a:lnTo>
                    <a:pt x="6458" y="6493"/>
                  </a:lnTo>
                  <a:lnTo>
                    <a:pt x="6458" y="5417"/>
                  </a:lnTo>
                  <a:lnTo>
                    <a:pt x="7534" y="5417"/>
                  </a:lnTo>
                  <a:lnTo>
                    <a:pt x="7534" y="4341"/>
                  </a:lnTo>
                  <a:lnTo>
                    <a:pt x="6458" y="4341"/>
                  </a:lnTo>
                  <a:lnTo>
                    <a:pt x="6458" y="3264"/>
                  </a:lnTo>
                  <a:lnTo>
                    <a:pt x="7534" y="3264"/>
                  </a:lnTo>
                  <a:lnTo>
                    <a:pt x="7534" y="2188"/>
                  </a:lnTo>
                  <a:lnTo>
                    <a:pt x="6458" y="2188"/>
                  </a:lnTo>
                  <a:lnTo>
                    <a:pt x="6458" y="1077"/>
                  </a:lnTo>
                  <a:lnTo>
                    <a:pt x="5381" y="1077"/>
                  </a:lnTo>
                  <a:lnTo>
                    <a:pt x="5381" y="0"/>
                  </a:lnTo>
                  <a:lnTo>
                    <a:pt x="4305" y="0"/>
                  </a:lnTo>
                  <a:lnTo>
                    <a:pt x="4305" y="1077"/>
                  </a:lnTo>
                  <a:lnTo>
                    <a:pt x="3229" y="1077"/>
                  </a:lnTo>
                  <a:lnTo>
                    <a:pt x="3229" y="0"/>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616;p40">
              <a:extLst>
                <a:ext uri="{FF2B5EF4-FFF2-40B4-BE49-F238E27FC236}">
                  <a16:creationId xmlns:a16="http://schemas.microsoft.com/office/drawing/2014/main" id="{628D6231-1416-996C-3CC5-7B2AFB2CC5A2}"/>
                </a:ext>
              </a:extLst>
            </p:cNvPr>
            <p:cNvSpPr/>
            <p:nvPr/>
          </p:nvSpPr>
          <p:spPr>
            <a:xfrm>
              <a:off x="6322543" y="4189924"/>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0" name="Google Shape;617;p40">
              <a:extLst>
                <a:ext uri="{FF2B5EF4-FFF2-40B4-BE49-F238E27FC236}">
                  <a16:creationId xmlns:a16="http://schemas.microsoft.com/office/drawing/2014/main" id="{ED64C301-30C8-82AD-FF08-6418503C811A}"/>
                </a:ext>
              </a:extLst>
            </p:cNvPr>
            <p:cNvSpPr/>
            <p:nvPr/>
          </p:nvSpPr>
          <p:spPr>
            <a:xfrm>
              <a:off x="6322543" y="4087359"/>
              <a:ext cx="59634" cy="73335"/>
            </a:xfrm>
            <a:custGeom>
              <a:avLst/>
              <a:gdLst/>
              <a:ahLst/>
              <a:cxnLst/>
              <a:rect l="l" t="t" r="r" b="b"/>
              <a:pathLst>
                <a:path w="2185" h="2687" extrusionOk="0">
                  <a:moveTo>
                    <a:pt x="0" y="1"/>
                  </a:moveTo>
                  <a:lnTo>
                    <a:pt x="0" y="2686"/>
                  </a:lnTo>
                  <a:lnTo>
                    <a:pt x="2184" y="2686"/>
                  </a:lnTo>
                  <a:lnTo>
                    <a:pt x="2184" y="1"/>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618;p40">
              <a:extLst>
                <a:ext uri="{FF2B5EF4-FFF2-40B4-BE49-F238E27FC236}">
                  <a16:creationId xmlns:a16="http://schemas.microsoft.com/office/drawing/2014/main" id="{92E65020-1E31-74AA-9B21-83E4B24BA3C8}"/>
                </a:ext>
              </a:extLst>
            </p:cNvPr>
            <p:cNvSpPr/>
            <p:nvPr/>
          </p:nvSpPr>
          <p:spPr>
            <a:xfrm>
              <a:off x="6322625" y="4281900"/>
              <a:ext cx="235589" cy="157396"/>
            </a:xfrm>
            <a:custGeom>
              <a:avLst/>
              <a:gdLst/>
              <a:ahLst/>
              <a:cxnLst/>
              <a:rect l="l" t="t" r="r" b="b"/>
              <a:pathLst>
                <a:path w="8632" h="5767" extrusionOk="0">
                  <a:moveTo>
                    <a:pt x="7231" y="1"/>
                  </a:moveTo>
                  <a:lnTo>
                    <a:pt x="5703" y="1515"/>
                  </a:lnTo>
                  <a:lnTo>
                    <a:pt x="7397" y="3208"/>
                  </a:lnTo>
                  <a:lnTo>
                    <a:pt x="6638" y="3967"/>
                  </a:lnTo>
                  <a:lnTo>
                    <a:pt x="3067" y="392"/>
                  </a:lnTo>
                  <a:lnTo>
                    <a:pt x="1" y="392"/>
                  </a:lnTo>
                  <a:lnTo>
                    <a:pt x="1" y="1342"/>
                  </a:lnTo>
                  <a:lnTo>
                    <a:pt x="3783" y="5767"/>
                  </a:lnTo>
                  <a:lnTo>
                    <a:pt x="8632" y="5767"/>
                  </a:lnTo>
                  <a:lnTo>
                    <a:pt x="8632" y="1402"/>
                  </a:lnTo>
                  <a:lnTo>
                    <a:pt x="7231" y="1"/>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2" name="Google Shape;619;p40">
              <a:extLst>
                <a:ext uri="{FF2B5EF4-FFF2-40B4-BE49-F238E27FC236}">
                  <a16:creationId xmlns:a16="http://schemas.microsoft.com/office/drawing/2014/main" id="{6F93055A-9BC9-5549-E0F1-ED580D5F0EA0}"/>
                </a:ext>
              </a:extLst>
            </p:cNvPr>
            <p:cNvSpPr/>
            <p:nvPr/>
          </p:nvSpPr>
          <p:spPr>
            <a:xfrm>
              <a:off x="6646505" y="4214679"/>
              <a:ext cx="87472" cy="87855"/>
            </a:xfrm>
            <a:custGeom>
              <a:avLst/>
              <a:gdLst/>
              <a:ahLst/>
              <a:cxnLst/>
              <a:rect l="l" t="t" r="r" b="b"/>
              <a:pathLst>
                <a:path w="3205" h="3219" extrusionOk="0">
                  <a:moveTo>
                    <a:pt x="1695" y="1"/>
                  </a:moveTo>
                  <a:lnTo>
                    <a:pt x="1" y="1695"/>
                  </a:lnTo>
                  <a:lnTo>
                    <a:pt x="1518" y="3219"/>
                  </a:lnTo>
                  <a:lnTo>
                    <a:pt x="3205" y="1529"/>
                  </a:lnTo>
                  <a:lnTo>
                    <a:pt x="1695" y="1"/>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3" name="Google Shape;620;p40">
              <a:extLst>
                <a:ext uri="{FF2B5EF4-FFF2-40B4-BE49-F238E27FC236}">
                  <a16:creationId xmlns:a16="http://schemas.microsoft.com/office/drawing/2014/main" id="{2CE94BCF-BADB-BC20-4293-7D6789AEC66A}"/>
                </a:ext>
              </a:extLst>
            </p:cNvPr>
            <p:cNvSpPr/>
            <p:nvPr/>
          </p:nvSpPr>
          <p:spPr>
            <a:xfrm>
              <a:off x="6411326" y="4214679"/>
              <a:ext cx="87582" cy="87855"/>
            </a:xfrm>
            <a:custGeom>
              <a:avLst/>
              <a:gdLst/>
              <a:ahLst/>
              <a:cxnLst/>
              <a:rect l="l" t="t" r="r" b="b"/>
              <a:pathLst>
                <a:path w="3209" h="3219" extrusionOk="0">
                  <a:moveTo>
                    <a:pt x="1514" y="1"/>
                  </a:moveTo>
                  <a:lnTo>
                    <a:pt x="1" y="1529"/>
                  </a:lnTo>
                  <a:lnTo>
                    <a:pt x="1691" y="3219"/>
                  </a:lnTo>
                  <a:lnTo>
                    <a:pt x="3208" y="1698"/>
                  </a:lnTo>
                  <a:lnTo>
                    <a:pt x="1514" y="1"/>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4" name="Google Shape;621;p40">
              <a:extLst>
                <a:ext uri="{FF2B5EF4-FFF2-40B4-BE49-F238E27FC236}">
                  <a16:creationId xmlns:a16="http://schemas.microsoft.com/office/drawing/2014/main" id="{5516CE66-0680-CE08-43F8-FD9C431C06FF}"/>
                </a:ext>
              </a:extLst>
            </p:cNvPr>
            <p:cNvSpPr/>
            <p:nvPr/>
          </p:nvSpPr>
          <p:spPr>
            <a:xfrm>
              <a:off x="6587472" y="4281818"/>
              <a:ext cx="235589" cy="157287"/>
            </a:xfrm>
            <a:custGeom>
              <a:avLst/>
              <a:gdLst/>
              <a:ahLst/>
              <a:cxnLst/>
              <a:rect l="l" t="t" r="r" b="b"/>
              <a:pathLst>
                <a:path w="8632" h="5763" extrusionOk="0">
                  <a:moveTo>
                    <a:pt x="1405" y="0"/>
                  </a:moveTo>
                  <a:lnTo>
                    <a:pt x="1" y="1401"/>
                  </a:lnTo>
                  <a:lnTo>
                    <a:pt x="1" y="5763"/>
                  </a:lnTo>
                  <a:lnTo>
                    <a:pt x="4849" y="5763"/>
                  </a:lnTo>
                  <a:lnTo>
                    <a:pt x="8632" y="1341"/>
                  </a:lnTo>
                  <a:lnTo>
                    <a:pt x="8632" y="392"/>
                  </a:lnTo>
                  <a:lnTo>
                    <a:pt x="5569" y="392"/>
                  </a:lnTo>
                  <a:lnTo>
                    <a:pt x="1987" y="3970"/>
                  </a:lnTo>
                  <a:lnTo>
                    <a:pt x="1229" y="3211"/>
                  </a:lnTo>
                  <a:lnTo>
                    <a:pt x="2922" y="1518"/>
                  </a:lnTo>
                  <a:lnTo>
                    <a:pt x="1405" y="0"/>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5" name="Google Shape;622;p40">
              <a:extLst>
                <a:ext uri="{FF2B5EF4-FFF2-40B4-BE49-F238E27FC236}">
                  <a16:creationId xmlns:a16="http://schemas.microsoft.com/office/drawing/2014/main" id="{3AAEAF2E-3A64-E476-2975-FE284888E11E}"/>
                </a:ext>
              </a:extLst>
            </p:cNvPr>
            <p:cNvSpPr/>
            <p:nvPr/>
          </p:nvSpPr>
          <p:spPr>
            <a:xfrm>
              <a:off x="6587390" y="4468444"/>
              <a:ext cx="117221" cy="59661"/>
            </a:xfrm>
            <a:custGeom>
              <a:avLst/>
              <a:gdLst/>
              <a:ahLst/>
              <a:cxnLst/>
              <a:rect l="l" t="t" r="r" b="b"/>
              <a:pathLst>
                <a:path w="4295" h="2186" extrusionOk="0">
                  <a:moveTo>
                    <a:pt x="0" y="1"/>
                  </a:moveTo>
                  <a:lnTo>
                    <a:pt x="0" y="2185"/>
                  </a:lnTo>
                  <a:lnTo>
                    <a:pt x="4295" y="2185"/>
                  </a:lnTo>
                  <a:lnTo>
                    <a:pt x="4295" y="1"/>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6" name="Google Shape;623;p40">
              <a:extLst>
                <a:ext uri="{FF2B5EF4-FFF2-40B4-BE49-F238E27FC236}">
                  <a16:creationId xmlns:a16="http://schemas.microsoft.com/office/drawing/2014/main" id="{90865957-2058-C882-D772-1FED28C8389E}"/>
                </a:ext>
              </a:extLst>
            </p:cNvPr>
            <p:cNvSpPr/>
            <p:nvPr/>
          </p:nvSpPr>
          <p:spPr>
            <a:xfrm>
              <a:off x="6440692" y="4468444"/>
              <a:ext cx="117330" cy="59661"/>
            </a:xfrm>
            <a:custGeom>
              <a:avLst/>
              <a:gdLst/>
              <a:ahLst/>
              <a:cxnLst/>
              <a:rect l="l" t="t" r="r" b="b"/>
              <a:pathLst>
                <a:path w="4299" h="2186" extrusionOk="0">
                  <a:moveTo>
                    <a:pt x="1" y="1"/>
                  </a:moveTo>
                  <a:lnTo>
                    <a:pt x="1" y="2185"/>
                  </a:lnTo>
                  <a:lnTo>
                    <a:pt x="4299" y="2185"/>
                  </a:lnTo>
                  <a:lnTo>
                    <a:pt x="4299" y="1"/>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7" name="Google Shape;624;p40">
              <a:extLst>
                <a:ext uri="{FF2B5EF4-FFF2-40B4-BE49-F238E27FC236}">
                  <a16:creationId xmlns:a16="http://schemas.microsoft.com/office/drawing/2014/main" id="{750D5744-D12C-4389-A86C-1878D2BB1D65}"/>
                </a:ext>
              </a:extLst>
            </p:cNvPr>
            <p:cNvSpPr/>
            <p:nvPr/>
          </p:nvSpPr>
          <p:spPr>
            <a:xfrm>
              <a:off x="6763235" y="4087359"/>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8" name="Google Shape;625;p40">
              <a:extLst>
                <a:ext uri="{FF2B5EF4-FFF2-40B4-BE49-F238E27FC236}">
                  <a16:creationId xmlns:a16="http://schemas.microsoft.com/office/drawing/2014/main" id="{8426AE11-E133-8AB1-F44A-456F3A5FC809}"/>
                </a:ext>
              </a:extLst>
            </p:cNvPr>
            <p:cNvSpPr/>
            <p:nvPr/>
          </p:nvSpPr>
          <p:spPr>
            <a:xfrm>
              <a:off x="6763235" y="4189924"/>
              <a:ext cx="59634" cy="73335"/>
            </a:xfrm>
            <a:custGeom>
              <a:avLst/>
              <a:gdLst/>
              <a:ahLst/>
              <a:cxnLst/>
              <a:rect l="l" t="t" r="r" b="b"/>
              <a:pathLst>
                <a:path w="2185" h="2687" extrusionOk="0">
                  <a:moveTo>
                    <a:pt x="1" y="1"/>
                  </a:moveTo>
                  <a:lnTo>
                    <a:pt x="1" y="2686"/>
                  </a:lnTo>
                  <a:lnTo>
                    <a:pt x="2185" y="2686"/>
                  </a:lnTo>
                  <a:lnTo>
                    <a:pt x="2185" y="1"/>
                  </a:lnTo>
                  <a:close/>
                </a:path>
              </a:pathLst>
            </a:cu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grpSp>
        <p:nvGrpSpPr>
          <p:cNvPr id="14" name="Google Shape;6278;p77">
            <a:extLst>
              <a:ext uri="{FF2B5EF4-FFF2-40B4-BE49-F238E27FC236}">
                <a16:creationId xmlns:a16="http://schemas.microsoft.com/office/drawing/2014/main" id="{C95B51FE-C68E-100D-34A6-34D0016A2EBF}"/>
              </a:ext>
            </a:extLst>
          </p:cNvPr>
          <p:cNvGrpSpPr/>
          <p:nvPr/>
        </p:nvGrpSpPr>
        <p:grpSpPr>
          <a:xfrm>
            <a:off x="2087350" y="1009669"/>
            <a:ext cx="555089" cy="565259"/>
            <a:chOff x="-40742750" y="3972175"/>
            <a:chExt cx="311125" cy="316825"/>
          </a:xfrm>
          <a:solidFill>
            <a:srgbClr val="D9EAD3"/>
          </a:solidFill>
        </p:grpSpPr>
        <p:sp>
          <p:nvSpPr>
            <p:cNvPr id="16" name="Google Shape;6279;p77">
              <a:extLst>
                <a:ext uri="{FF2B5EF4-FFF2-40B4-BE49-F238E27FC236}">
                  <a16:creationId xmlns:a16="http://schemas.microsoft.com/office/drawing/2014/main" id="{B5C3A4CF-0D05-1F20-0160-605B05E4CF2B}"/>
                </a:ext>
              </a:extLst>
            </p:cNvPr>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7" name="Google Shape;6280;p77">
              <a:extLst>
                <a:ext uri="{FF2B5EF4-FFF2-40B4-BE49-F238E27FC236}">
                  <a16:creationId xmlns:a16="http://schemas.microsoft.com/office/drawing/2014/main" id="{75433684-4EB7-F79B-6BD8-E6F698E85A72}"/>
                </a:ext>
              </a:extLst>
            </p:cNvPr>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grpSp>
      <p:sp>
        <p:nvSpPr>
          <p:cNvPr id="15" name="Google Shape;606;p40">
            <a:extLst>
              <a:ext uri="{FF2B5EF4-FFF2-40B4-BE49-F238E27FC236}">
                <a16:creationId xmlns:a16="http://schemas.microsoft.com/office/drawing/2014/main" id="{671A085E-4DAF-9413-46E5-7A23B205FC0E}"/>
              </a:ext>
            </a:extLst>
          </p:cNvPr>
          <p:cNvSpPr txBox="1">
            <a:spLocks/>
          </p:cNvSpPr>
          <p:nvPr/>
        </p:nvSpPr>
        <p:spPr>
          <a:xfrm>
            <a:off x="3365091" y="4696366"/>
            <a:ext cx="2560500" cy="41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L="0" indent="0" algn="just">
              <a:buClr>
                <a:schemeClr val="dk1"/>
              </a:buClr>
              <a:buSzPts val="1600"/>
              <a:buFont typeface="Poppins Medium"/>
              <a:buNone/>
              <a:defRPr sz="2300">
                <a:solidFill>
                  <a:schemeClr val="dk1"/>
                </a:solidFill>
                <a:latin typeface="Lexend"/>
                <a:ea typeface="Lexend"/>
                <a:cs typeface="Lexend"/>
              </a:defRPr>
            </a:lvl1pPr>
            <a:lvl2pPr marL="914400" indent="-317500">
              <a:buClr>
                <a:schemeClr val="dk1"/>
              </a:buClr>
              <a:buSzPts val="1400"/>
              <a:buFont typeface="Lexend"/>
              <a:buNone/>
              <a:defRPr>
                <a:solidFill>
                  <a:schemeClr val="dk1"/>
                </a:solidFill>
                <a:latin typeface="Lexend"/>
                <a:ea typeface="Lexend"/>
                <a:cs typeface="Lexend"/>
              </a:defRPr>
            </a:lvl2pPr>
            <a:lvl3pPr marL="1371600" indent="-317500">
              <a:buClr>
                <a:schemeClr val="dk1"/>
              </a:buClr>
              <a:buSzPts val="1400"/>
              <a:buFont typeface="Lexend"/>
              <a:buNone/>
              <a:defRPr>
                <a:solidFill>
                  <a:schemeClr val="dk1"/>
                </a:solidFill>
                <a:latin typeface="Lexend"/>
                <a:ea typeface="Lexend"/>
                <a:cs typeface="Lexend"/>
              </a:defRPr>
            </a:lvl3pPr>
            <a:lvl4pPr marL="1828800" indent="-317500">
              <a:buClr>
                <a:schemeClr val="dk1"/>
              </a:buClr>
              <a:buSzPts val="1400"/>
              <a:buFont typeface="Lexend"/>
              <a:buNone/>
              <a:defRPr>
                <a:solidFill>
                  <a:schemeClr val="dk1"/>
                </a:solidFill>
                <a:latin typeface="Lexend"/>
                <a:ea typeface="Lexend"/>
                <a:cs typeface="Lexend"/>
              </a:defRPr>
            </a:lvl4pPr>
            <a:lvl5pPr marL="2286000" indent="-317500">
              <a:buClr>
                <a:schemeClr val="dk1"/>
              </a:buClr>
              <a:buSzPts val="1400"/>
              <a:buFont typeface="Lexend"/>
              <a:buNone/>
              <a:defRPr>
                <a:solidFill>
                  <a:schemeClr val="dk1"/>
                </a:solidFill>
                <a:latin typeface="Lexend"/>
                <a:ea typeface="Lexend"/>
                <a:cs typeface="Lexend"/>
              </a:defRPr>
            </a:lvl5pPr>
            <a:lvl6pPr marL="2743200" indent="-317500">
              <a:buClr>
                <a:schemeClr val="dk1"/>
              </a:buClr>
              <a:buSzPts val="1400"/>
              <a:buFont typeface="Lexend"/>
              <a:buNone/>
              <a:defRPr>
                <a:solidFill>
                  <a:schemeClr val="dk1"/>
                </a:solidFill>
                <a:latin typeface="Lexend"/>
                <a:ea typeface="Lexend"/>
                <a:cs typeface="Lexend"/>
              </a:defRPr>
            </a:lvl6pPr>
            <a:lvl7pPr marL="3200400" indent="-317500">
              <a:buClr>
                <a:schemeClr val="dk1"/>
              </a:buClr>
              <a:buSzPts val="1400"/>
              <a:buFont typeface="Lexend"/>
              <a:buNone/>
              <a:defRPr>
                <a:solidFill>
                  <a:schemeClr val="dk1"/>
                </a:solidFill>
                <a:latin typeface="Lexend"/>
                <a:ea typeface="Lexend"/>
                <a:cs typeface="Lexend"/>
              </a:defRPr>
            </a:lvl7pPr>
            <a:lvl8pPr marL="3657600" indent="-317500">
              <a:buClr>
                <a:schemeClr val="dk1"/>
              </a:buClr>
              <a:buSzPts val="1400"/>
              <a:buFont typeface="Lexend"/>
              <a:buNone/>
              <a:defRPr>
                <a:solidFill>
                  <a:schemeClr val="dk1"/>
                </a:solidFill>
                <a:latin typeface="Lexend"/>
                <a:ea typeface="Lexend"/>
                <a:cs typeface="Lexend"/>
              </a:defRPr>
            </a:lvl8pPr>
            <a:lvl9pPr marL="4114800" indent="-317500">
              <a:buClr>
                <a:schemeClr val="dk1"/>
              </a:buClr>
              <a:buSzPts val="1400"/>
              <a:buFont typeface="Lexend"/>
              <a:buNone/>
              <a:defRPr>
                <a:solidFill>
                  <a:schemeClr val="dk1"/>
                </a:solidFill>
                <a:latin typeface="Lexend"/>
                <a:ea typeface="Lexend"/>
                <a:cs typeface="Lexend"/>
              </a:defRPr>
            </a:lvl9pPr>
          </a:lstStyle>
          <a:p>
            <a:r>
              <a:rPr lang="en-US"/>
              <a:t>and </a:t>
            </a:r>
            <a:r>
              <a:rPr lang="en-US">
                <a:sym typeface="Lexend"/>
              </a:rPr>
              <a:t>more</a:t>
            </a:r>
            <a:r>
              <a:rPr lang="en-US"/>
              <a: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58">
          <a:extLst>
            <a:ext uri="{FF2B5EF4-FFF2-40B4-BE49-F238E27FC236}">
              <a16:creationId xmlns:a16="http://schemas.microsoft.com/office/drawing/2014/main" id="{D99DE982-140B-A3E8-584A-768216F14307}"/>
            </a:ext>
          </a:extLst>
        </p:cNvPr>
        <p:cNvGrpSpPr/>
        <p:nvPr/>
      </p:nvGrpSpPr>
      <p:grpSpPr>
        <a:xfrm>
          <a:off x="0" y="0"/>
          <a:ext cx="0" cy="0"/>
          <a:chOff x="0" y="0"/>
          <a:chExt cx="0" cy="0"/>
        </a:xfrm>
      </p:grpSpPr>
      <p:sp>
        <p:nvSpPr>
          <p:cNvPr id="661" name="Google Shape;661;p49">
            <a:extLst>
              <a:ext uri="{FF2B5EF4-FFF2-40B4-BE49-F238E27FC236}">
                <a16:creationId xmlns:a16="http://schemas.microsoft.com/office/drawing/2014/main" id="{05A01B64-413C-9B8D-C362-B9CE695F5D74}"/>
              </a:ext>
            </a:extLst>
          </p:cNvPr>
          <p:cNvSpPr/>
          <p:nvPr/>
        </p:nvSpPr>
        <p:spPr>
          <a:xfrm rot="-5400000">
            <a:off x="6157703" y="1702239"/>
            <a:ext cx="2862600" cy="3140700"/>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 name="Google Shape;662;p49">
            <a:extLst>
              <a:ext uri="{FF2B5EF4-FFF2-40B4-BE49-F238E27FC236}">
                <a16:creationId xmlns:a16="http://schemas.microsoft.com/office/drawing/2014/main" id="{1CAC2FB2-4633-4CD3-D789-9C8CFEF858E1}"/>
              </a:ext>
            </a:extLst>
          </p:cNvPr>
          <p:cNvCxnSpPr/>
          <p:nvPr/>
        </p:nvCxnSpPr>
        <p:spPr>
          <a:xfrm>
            <a:off x="6018653" y="2117385"/>
            <a:ext cx="0" cy="1927200"/>
          </a:xfrm>
          <a:prstGeom prst="straightConnector1">
            <a:avLst/>
          </a:prstGeom>
          <a:noFill/>
          <a:ln w="28575" cap="flat" cmpd="sng">
            <a:solidFill>
              <a:schemeClr val="dk1"/>
            </a:solidFill>
            <a:prstDash val="solid"/>
            <a:round/>
            <a:headEnd type="none" w="med" len="med"/>
            <a:tailEnd type="none" w="med" len="med"/>
          </a:ln>
        </p:spPr>
      </p:cxnSp>
      <p:grpSp>
        <p:nvGrpSpPr>
          <p:cNvPr id="663" name="Google Shape;663;p49">
            <a:extLst>
              <a:ext uri="{FF2B5EF4-FFF2-40B4-BE49-F238E27FC236}">
                <a16:creationId xmlns:a16="http://schemas.microsoft.com/office/drawing/2014/main" id="{0DF04E22-CB89-1FA8-4198-C2AFDE1B51F4}"/>
              </a:ext>
            </a:extLst>
          </p:cNvPr>
          <p:cNvGrpSpPr/>
          <p:nvPr/>
        </p:nvGrpSpPr>
        <p:grpSpPr>
          <a:xfrm>
            <a:off x="6107203" y="1045445"/>
            <a:ext cx="2155645" cy="2621144"/>
            <a:chOff x="3799175" y="4016200"/>
            <a:chExt cx="1111100" cy="1351175"/>
          </a:xfrm>
        </p:grpSpPr>
        <p:sp>
          <p:nvSpPr>
            <p:cNvPr id="664" name="Google Shape;664;p49">
              <a:extLst>
                <a:ext uri="{FF2B5EF4-FFF2-40B4-BE49-F238E27FC236}">
                  <a16:creationId xmlns:a16="http://schemas.microsoft.com/office/drawing/2014/main" id="{C45B4016-7B89-56F7-FE8E-2DACA6BA09D5}"/>
                </a:ext>
              </a:extLst>
            </p:cNvPr>
            <p:cNvSpPr/>
            <p:nvPr/>
          </p:nvSpPr>
          <p:spPr>
            <a:xfrm>
              <a:off x="4659175" y="4891275"/>
              <a:ext cx="215525" cy="276725"/>
            </a:xfrm>
            <a:custGeom>
              <a:avLst/>
              <a:gdLst/>
              <a:ahLst/>
              <a:cxnLst/>
              <a:rect l="l" t="t" r="r" b="b"/>
              <a:pathLst>
                <a:path w="8621" h="11069" extrusionOk="0">
                  <a:moveTo>
                    <a:pt x="6247" y="1"/>
                  </a:moveTo>
                  <a:cubicBezTo>
                    <a:pt x="5662" y="1"/>
                    <a:pt x="5000" y="194"/>
                    <a:pt x="4297" y="603"/>
                  </a:cubicBezTo>
                  <a:cubicBezTo>
                    <a:pt x="1925" y="1970"/>
                    <a:pt x="0" y="5290"/>
                    <a:pt x="0" y="8024"/>
                  </a:cubicBezTo>
                  <a:cubicBezTo>
                    <a:pt x="0" y="9958"/>
                    <a:pt x="964" y="11069"/>
                    <a:pt x="2367" y="11069"/>
                  </a:cubicBezTo>
                  <a:cubicBezTo>
                    <a:pt x="2947" y="11069"/>
                    <a:pt x="3603" y="10879"/>
                    <a:pt x="4297" y="10479"/>
                  </a:cubicBezTo>
                  <a:cubicBezTo>
                    <a:pt x="6696" y="9112"/>
                    <a:pt x="8621" y="5764"/>
                    <a:pt x="8621" y="3058"/>
                  </a:cubicBezTo>
                  <a:cubicBezTo>
                    <a:pt x="8621" y="1125"/>
                    <a:pt x="7659" y="1"/>
                    <a:pt x="6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9">
              <a:extLst>
                <a:ext uri="{FF2B5EF4-FFF2-40B4-BE49-F238E27FC236}">
                  <a16:creationId xmlns:a16="http://schemas.microsoft.com/office/drawing/2014/main" id="{508BADAE-1440-4F97-60E6-59D8BC830724}"/>
                </a:ext>
              </a:extLst>
            </p:cNvPr>
            <p:cNvSpPr/>
            <p:nvPr/>
          </p:nvSpPr>
          <p:spPr>
            <a:xfrm>
              <a:off x="4681475" y="4901450"/>
              <a:ext cx="198825" cy="251800"/>
            </a:xfrm>
            <a:custGeom>
              <a:avLst/>
              <a:gdLst/>
              <a:ahLst/>
              <a:cxnLst/>
              <a:rect l="l" t="t" r="r" b="b"/>
              <a:pathLst>
                <a:path w="7953" h="10072" extrusionOk="0">
                  <a:moveTo>
                    <a:pt x="6446" y="0"/>
                  </a:moveTo>
                  <a:cubicBezTo>
                    <a:pt x="6250" y="0"/>
                    <a:pt x="6055" y="28"/>
                    <a:pt x="5860" y="56"/>
                  </a:cubicBezTo>
                  <a:cubicBezTo>
                    <a:pt x="5776" y="84"/>
                    <a:pt x="5720" y="84"/>
                    <a:pt x="5637" y="112"/>
                  </a:cubicBezTo>
                  <a:cubicBezTo>
                    <a:pt x="5246" y="223"/>
                    <a:pt x="4827" y="391"/>
                    <a:pt x="4409" y="642"/>
                  </a:cubicBezTo>
                  <a:cubicBezTo>
                    <a:pt x="1982" y="2037"/>
                    <a:pt x="1" y="5441"/>
                    <a:pt x="1" y="8230"/>
                  </a:cubicBezTo>
                  <a:cubicBezTo>
                    <a:pt x="1" y="8928"/>
                    <a:pt x="113" y="9570"/>
                    <a:pt x="364" y="10072"/>
                  </a:cubicBezTo>
                  <a:lnTo>
                    <a:pt x="531" y="9960"/>
                  </a:lnTo>
                  <a:cubicBezTo>
                    <a:pt x="308" y="9486"/>
                    <a:pt x="196" y="8928"/>
                    <a:pt x="196" y="8230"/>
                  </a:cubicBezTo>
                  <a:cubicBezTo>
                    <a:pt x="196" y="5496"/>
                    <a:pt x="2121" y="2176"/>
                    <a:pt x="4493" y="809"/>
                  </a:cubicBezTo>
                  <a:cubicBezTo>
                    <a:pt x="4911" y="586"/>
                    <a:pt x="5302" y="419"/>
                    <a:pt x="5664" y="335"/>
                  </a:cubicBezTo>
                  <a:cubicBezTo>
                    <a:pt x="5720" y="307"/>
                    <a:pt x="5804" y="279"/>
                    <a:pt x="5860" y="279"/>
                  </a:cubicBezTo>
                  <a:cubicBezTo>
                    <a:pt x="6058" y="240"/>
                    <a:pt x="6251" y="220"/>
                    <a:pt x="6436" y="220"/>
                  </a:cubicBezTo>
                  <a:cubicBezTo>
                    <a:pt x="7030" y="220"/>
                    <a:pt x="7548" y="420"/>
                    <a:pt x="7952" y="781"/>
                  </a:cubicBezTo>
                  <a:cubicBezTo>
                    <a:pt x="7952" y="698"/>
                    <a:pt x="7924" y="614"/>
                    <a:pt x="7924" y="502"/>
                  </a:cubicBezTo>
                  <a:cubicBezTo>
                    <a:pt x="7534" y="196"/>
                    <a:pt x="7031" y="0"/>
                    <a:pt x="6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9">
              <a:extLst>
                <a:ext uri="{FF2B5EF4-FFF2-40B4-BE49-F238E27FC236}">
                  <a16:creationId xmlns:a16="http://schemas.microsoft.com/office/drawing/2014/main" id="{E09794BD-1998-C572-2A93-3923E86E8EFF}"/>
                </a:ext>
              </a:extLst>
            </p:cNvPr>
            <p:cNvSpPr/>
            <p:nvPr/>
          </p:nvSpPr>
          <p:spPr>
            <a:xfrm>
              <a:off x="4686375" y="4906950"/>
              <a:ext cx="196000" cy="243525"/>
            </a:xfrm>
            <a:custGeom>
              <a:avLst/>
              <a:gdLst/>
              <a:ahLst/>
              <a:cxnLst/>
              <a:rect l="l" t="t" r="r" b="b"/>
              <a:pathLst>
                <a:path w="7840" h="9741" extrusionOk="0">
                  <a:moveTo>
                    <a:pt x="6240" y="0"/>
                  </a:moveTo>
                  <a:cubicBezTo>
                    <a:pt x="6055" y="0"/>
                    <a:pt x="5862" y="20"/>
                    <a:pt x="5664" y="59"/>
                  </a:cubicBezTo>
                  <a:cubicBezTo>
                    <a:pt x="5608" y="59"/>
                    <a:pt x="5524" y="87"/>
                    <a:pt x="5468" y="115"/>
                  </a:cubicBezTo>
                  <a:cubicBezTo>
                    <a:pt x="5106" y="199"/>
                    <a:pt x="4715" y="366"/>
                    <a:pt x="4297" y="589"/>
                  </a:cubicBezTo>
                  <a:cubicBezTo>
                    <a:pt x="1925" y="1956"/>
                    <a:pt x="0" y="5276"/>
                    <a:pt x="0" y="8010"/>
                  </a:cubicBezTo>
                  <a:cubicBezTo>
                    <a:pt x="0" y="8708"/>
                    <a:pt x="112" y="9266"/>
                    <a:pt x="335" y="9740"/>
                  </a:cubicBezTo>
                  <a:lnTo>
                    <a:pt x="2288" y="8596"/>
                  </a:lnTo>
                  <a:lnTo>
                    <a:pt x="5664" y="6616"/>
                  </a:lnTo>
                  <a:lnTo>
                    <a:pt x="5859" y="6504"/>
                  </a:lnTo>
                  <a:lnTo>
                    <a:pt x="7840" y="5332"/>
                  </a:lnTo>
                  <a:cubicBezTo>
                    <a:pt x="7840" y="3630"/>
                    <a:pt x="7812" y="2040"/>
                    <a:pt x="7756" y="561"/>
                  </a:cubicBezTo>
                  <a:cubicBezTo>
                    <a:pt x="7352" y="200"/>
                    <a:pt x="6834" y="0"/>
                    <a:pt x="6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9">
              <a:extLst>
                <a:ext uri="{FF2B5EF4-FFF2-40B4-BE49-F238E27FC236}">
                  <a16:creationId xmlns:a16="http://schemas.microsoft.com/office/drawing/2014/main" id="{88711DE3-9801-D1E2-DB50-59CD43844345}"/>
                </a:ext>
              </a:extLst>
            </p:cNvPr>
            <p:cNvSpPr/>
            <p:nvPr/>
          </p:nvSpPr>
          <p:spPr>
            <a:xfrm>
              <a:off x="4823075" y="4908425"/>
              <a:ext cx="9775" cy="163925"/>
            </a:xfrm>
            <a:custGeom>
              <a:avLst/>
              <a:gdLst/>
              <a:ahLst/>
              <a:cxnLst/>
              <a:rect l="l" t="t" r="r" b="b"/>
              <a:pathLst>
                <a:path w="391" h="6557" extrusionOk="0">
                  <a:moveTo>
                    <a:pt x="196" y="0"/>
                  </a:moveTo>
                  <a:cubicBezTo>
                    <a:pt x="140" y="0"/>
                    <a:pt x="56" y="28"/>
                    <a:pt x="0" y="56"/>
                  </a:cubicBezTo>
                  <a:cubicBezTo>
                    <a:pt x="112" y="2009"/>
                    <a:pt x="196" y="4185"/>
                    <a:pt x="196" y="6557"/>
                  </a:cubicBezTo>
                  <a:lnTo>
                    <a:pt x="391" y="6445"/>
                  </a:lnTo>
                  <a:cubicBezTo>
                    <a:pt x="391" y="4074"/>
                    <a:pt x="335" y="1925"/>
                    <a:pt x="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9">
              <a:extLst>
                <a:ext uri="{FF2B5EF4-FFF2-40B4-BE49-F238E27FC236}">
                  <a16:creationId xmlns:a16="http://schemas.microsoft.com/office/drawing/2014/main" id="{DBBC39F0-3A4C-9405-011F-C86CB3637AE7}"/>
                </a:ext>
              </a:extLst>
            </p:cNvPr>
            <p:cNvSpPr/>
            <p:nvPr/>
          </p:nvSpPr>
          <p:spPr>
            <a:xfrm>
              <a:off x="4827950" y="4906950"/>
              <a:ext cx="54425" cy="162600"/>
            </a:xfrm>
            <a:custGeom>
              <a:avLst/>
              <a:gdLst/>
              <a:ahLst/>
              <a:cxnLst/>
              <a:rect l="l" t="t" r="r" b="b"/>
              <a:pathLst>
                <a:path w="2177" h="6504" extrusionOk="0">
                  <a:moveTo>
                    <a:pt x="577" y="0"/>
                  </a:moveTo>
                  <a:cubicBezTo>
                    <a:pt x="392" y="0"/>
                    <a:pt x="199" y="20"/>
                    <a:pt x="1" y="59"/>
                  </a:cubicBezTo>
                  <a:cubicBezTo>
                    <a:pt x="140" y="1984"/>
                    <a:pt x="196" y="4133"/>
                    <a:pt x="196" y="6504"/>
                  </a:cubicBezTo>
                  <a:lnTo>
                    <a:pt x="2177" y="5332"/>
                  </a:lnTo>
                  <a:cubicBezTo>
                    <a:pt x="2177" y="3630"/>
                    <a:pt x="2149" y="2040"/>
                    <a:pt x="2093" y="561"/>
                  </a:cubicBezTo>
                  <a:cubicBezTo>
                    <a:pt x="1689" y="200"/>
                    <a:pt x="1171" y="0"/>
                    <a:pt x="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9">
              <a:extLst>
                <a:ext uri="{FF2B5EF4-FFF2-40B4-BE49-F238E27FC236}">
                  <a16:creationId xmlns:a16="http://schemas.microsoft.com/office/drawing/2014/main" id="{B3E39D9D-6296-1A2F-CB09-1ED4AB7E46AD}"/>
                </a:ext>
              </a:extLst>
            </p:cNvPr>
            <p:cNvSpPr/>
            <p:nvPr/>
          </p:nvSpPr>
          <p:spPr>
            <a:xfrm>
              <a:off x="4689850" y="5138575"/>
              <a:ext cx="30025" cy="38400"/>
            </a:xfrm>
            <a:custGeom>
              <a:avLst/>
              <a:gdLst/>
              <a:ahLst/>
              <a:cxnLst/>
              <a:rect l="l" t="t" r="r" b="b"/>
              <a:pathLst>
                <a:path w="1201" h="1536" extrusionOk="0">
                  <a:moveTo>
                    <a:pt x="1200" y="1"/>
                  </a:moveTo>
                  <a:lnTo>
                    <a:pt x="1" y="866"/>
                  </a:lnTo>
                  <a:lnTo>
                    <a:pt x="1172" y="1535"/>
                  </a:lnTo>
                  <a:lnTo>
                    <a:pt x="12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9">
              <a:extLst>
                <a:ext uri="{FF2B5EF4-FFF2-40B4-BE49-F238E27FC236}">
                  <a16:creationId xmlns:a16="http://schemas.microsoft.com/office/drawing/2014/main" id="{40426BB6-8782-BF2A-F392-38BC696CEC16}"/>
                </a:ext>
              </a:extLst>
            </p:cNvPr>
            <p:cNvSpPr/>
            <p:nvPr/>
          </p:nvSpPr>
          <p:spPr>
            <a:xfrm>
              <a:off x="4686375" y="4906950"/>
              <a:ext cx="215550" cy="276475"/>
            </a:xfrm>
            <a:custGeom>
              <a:avLst/>
              <a:gdLst/>
              <a:ahLst/>
              <a:cxnLst/>
              <a:rect l="l" t="t" r="r" b="b"/>
              <a:pathLst>
                <a:path w="8622" h="11059" extrusionOk="0">
                  <a:moveTo>
                    <a:pt x="6240" y="0"/>
                  </a:moveTo>
                  <a:cubicBezTo>
                    <a:pt x="6055" y="0"/>
                    <a:pt x="5862" y="20"/>
                    <a:pt x="5664" y="59"/>
                  </a:cubicBezTo>
                  <a:cubicBezTo>
                    <a:pt x="5608" y="59"/>
                    <a:pt x="5524" y="87"/>
                    <a:pt x="5468" y="115"/>
                  </a:cubicBezTo>
                  <a:cubicBezTo>
                    <a:pt x="5106" y="199"/>
                    <a:pt x="4715" y="366"/>
                    <a:pt x="4297" y="589"/>
                  </a:cubicBezTo>
                  <a:cubicBezTo>
                    <a:pt x="1925" y="1956"/>
                    <a:pt x="0" y="5276"/>
                    <a:pt x="0" y="8010"/>
                  </a:cubicBezTo>
                  <a:cubicBezTo>
                    <a:pt x="0" y="8708"/>
                    <a:pt x="112" y="9266"/>
                    <a:pt x="335" y="9740"/>
                  </a:cubicBezTo>
                  <a:cubicBezTo>
                    <a:pt x="744" y="10592"/>
                    <a:pt x="1464" y="11058"/>
                    <a:pt x="2369" y="11058"/>
                  </a:cubicBezTo>
                  <a:cubicBezTo>
                    <a:pt x="2947" y="11058"/>
                    <a:pt x="3601" y="10868"/>
                    <a:pt x="4297" y="10466"/>
                  </a:cubicBezTo>
                  <a:cubicBezTo>
                    <a:pt x="6696" y="9099"/>
                    <a:pt x="8621" y="5779"/>
                    <a:pt x="8621" y="3044"/>
                  </a:cubicBezTo>
                  <a:cubicBezTo>
                    <a:pt x="8621" y="1928"/>
                    <a:pt x="8286" y="1092"/>
                    <a:pt x="7756" y="561"/>
                  </a:cubicBezTo>
                  <a:cubicBezTo>
                    <a:pt x="7352" y="200"/>
                    <a:pt x="6834" y="0"/>
                    <a:pt x="6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9">
              <a:extLst>
                <a:ext uri="{FF2B5EF4-FFF2-40B4-BE49-F238E27FC236}">
                  <a16:creationId xmlns:a16="http://schemas.microsoft.com/office/drawing/2014/main" id="{17BBB962-208E-F9B6-444C-E959DF264117}"/>
                </a:ext>
              </a:extLst>
            </p:cNvPr>
            <p:cNvSpPr/>
            <p:nvPr/>
          </p:nvSpPr>
          <p:spPr>
            <a:xfrm>
              <a:off x="4726825" y="4958650"/>
              <a:ext cx="134625" cy="173100"/>
            </a:xfrm>
            <a:custGeom>
              <a:avLst/>
              <a:gdLst/>
              <a:ahLst/>
              <a:cxnLst/>
              <a:rect l="l" t="t" r="r" b="b"/>
              <a:pathLst>
                <a:path w="5385" h="6924" extrusionOk="0">
                  <a:moveTo>
                    <a:pt x="3872" y="1"/>
                  </a:moveTo>
                  <a:cubicBezTo>
                    <a:pt x="3767" y="1"/>
                    <a:pt x="3657" y="10"/>
                    <a:pt x="3544" y="28"/>
                  </a:cubicBezTo>
                  <a:cubicBezTo>
                    <a:pt x="3488" y="56"/>
                    <a:pt x="3460" y="56"/>
                    <a:pt x="3404" y="56"/>
                  </a:cubicBezTo>
                  <a:cubicBezTo>
                    <a:pt x="3181" y="112"/>
                    <a:pt x="2930" y="223"/>
                    <a:pt x="2679" y="363"/>
                  </a:cubicBezTo>
                  <a:cubicBezTo>
                    <a:pt x="1200" y="1228"/>
                    <a:pt x="0" y="3320"/>
                    <a:pt x="0" y="5022"/>
                  </a:cubicBezTo>
                  <a:cubicBezTo>
                    <a:pt x="0" y="5440"/>
                    <a:pt x="84" y="5803"/>
                    <a:pt x="224" y="6082"/>
                  </a:cubicBezTo>
                  <a:cubicBezTo>
                    <a:pt x="463" y="6628"/>
                    <a:pt x="911" y="6924"/>
                    <a:pt x="1478" y="6924"/>
                  </a:cubicBezTo>
                  <a:cubicBezTo>
                    <a:pt x="1838" y="6924"/>
                    <a:pt x="2246" y="6805"/>
                    <a:pt x="2679" y="6556"/>
                  </a:cubicBezTo>
                  <a:cubicBezTo>
                    <a:pt x="4185" y="5691"/>
                    <a:pt x="5385" y="3599"/>
                    <a:pt x="5385" y="1897"/>
                  </a:cubicBezTo>
                  <a:cubicBezTo>
                    <a:pt x="5385" y="1200"/>
                    <a:pt x="5190" y="670"/>
                    <a:pt x="4827" y="363"/>
                  </a:cubicBezTo>
                  <a:cubicBezTo>
                    <a:pt x="4586" y="122"/>
                    <a:pt x="4259" y="1"/>
                    <a:pt x="3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9">
              <a:extLst>
                <a:ext uri="{FF2B5EF4-FFF2-40B4-BE49-F238E27FC236}">
                  <a16:creationId xmlns:a16="http://schemas.microsoft.com/office/drawing/2014/main" id="{4F958C82-D729-D144-49AB-2E55502F58E1}"/>
                </a:ext>
              </a:extLst>
            </p:cNvPr>
            <p:cNvSpPr/>
            <p:nvPr/>
          </p:nvSpPr>
          <p:spPr>
            <a:xfrm>
              <a:off x="4327175" y="4415300"/>
              <a:ext cx="552425" cy="757925"/>
            </a:xfrm>
            <a:custGeom>
              <a:avLst/>
              <a:gdLst/>
              <a:ahLst/>
              <a:cxnLst/>
              <a:rect l="l" t="t" r="r" b="b"/>
              <a:pathLst>
                <a:path w="22097" h="30317" extrusionOk="0">
                  <a:moveTo>
                    <a:pt x="14424" y="1"/>
                  </a:moveTo>
                  <a:cubicBezTo>
                    <a:pt x="14229" y="1"/>
                    <a:pt x="14117" y="29"/>
                    <a:pt x="14117" y="29"/>
                  </a:cubicBezTo>
                  <a:cubicBezTo>
                    <a:pt x="13950" y="29"/>
                    <a:pt x="13810" y="29"/>
                    <a:pt x="13671" y="56"/>
                  </a:cubicBezTo>
                  <a:cubicBezTo>
                    <a:pt x="13559" y="56"/>
                    <a:pt x="13420" y="56"/>
                    <a:pt x="13308" y="84"/>
                  </a:cubicBezTo>
                  <a:lnTo>
                    <a:pt x="13196" y="84"/>
                  </a:lnTo>
                  <a:cubicBezTo>
                    <a:pt x="13085" y="112"/>
                    <a:pt x="12945" y="112"/>
                    <a:pt x="12834" y="140"/>
                  </a:cubicBezTo>
                  <a:cubicBezTo>
                    <a:pt x="12722" y="140"/>
                    <a:pt x="12583" y="168"/>
                    <a:pt x="12443" y="196"/>
                  </a:cubicBezTo>
                  <a:cubicBezTo>
                    <a:pt x="12304" y="224"/>
                    <a:pt x="12164" y="224"/>
                    <a:pt x="12053" y="252"/>
                  </a:cubicBezTo>
                  <a:cubicBezTo>
                    <a:pt x="11941" y="280"/>
                    <a:pt x="11829" y="307"/>
                    <a:pt x="11718" y="335"/>
                  </a:cubicBezTo>
                  <a:cubicBezTo>
                    <a:pt x="11662" y="335"/>
                    <a:pt x="11606" y="335"/>
                    <a:pt x="11550" y="363"/>
                  </a:cubicBezTo>
                  <a:cubicBezTo>
                    <a:pt x="11467" y="391"/>
                    <a:pt x="11383" y="391"/>
                    <a:pt x="11299" y="419"/>
                  </a:cubicBezTo>
                  <a:cubicBezTo>
                    <a:pt x="11160" y="447"/>
                    <a:pt x="11020" y="475"/>
                    <a:pt x="10909" y="531"/>
                  </a:cubicBezTo>
                  <a:cubicBezTo>
                    <a:pt x="251" y="3404"/>
                    <a:pt x="0" y="17382"/>
                    <a:pt x="223" y="22292"/>
                  </a:cubicBezTo>
                  <a:cubicBezTo>
                    <a:pt x="279" y="23352"/>
                    <a:pt x="865" y="24301"/>
                    <a:pt x="1786" y="24831"/>
                  </a:cubicBezTo>
                  <a:lnTo>
                    <a:pt x="10546" y="29881"/>
                  </a:lnTo>
                  <a:cubicBezTo>
                    <a:pt x="11056" y="30170"/>
                    <a:pt x="11628" y="30317"/>
                    <a:pt x="12203" y="30317"/>
                  </a:cubicBezTo>
                  <a:cubicBezTo>
                    <a:pt x="12792" y="30317"/>
                    <a:pt x="13386" y="30163"/>
                    <a:pt x="13922" y="29853"/>
                  </a:cubicBezTo>
                  <a:lnTo>
                    <a:pt x="14536" y="29518"/>
                  </a:lnTo>
                  <a:cubicBezTo>
                    <a:pt x="14285" y="29016"/>
                    <a:pt x="14173" y="28374"/>
                    <a:pt x="14173" y="27676"/>
                  </a:cubicBezTo>
                  <a:cubicBezTo>
                    <a:pt x="14173" y="24887"/>
                    <a:pt x="16154" y="21483"/>
                    <a:pt x="18581" y="20088"/>
                  </a:cubicBezTo>
                  <a:cubicBezTo>
                    <a:pt x="18999" y="19837"/>
                    <a:pt x="19418" y="19669"/>
                    <a:pt x="19809" y="19558"/>
                  </a:cubicBezTo>
                  <a:cubicBezTo>
                    <a:pt x="19892" y="19530"/>
                    <a:pt x="19948" y="19530"/>
                    <a:pt x="20032" y="19502"/>
                  </a:cubicBezTo>
                  <a:cubicBezTo>
                    <a:pt x="20227" y="19474"/>
                    <a:pt x="20422" y="19446"/>
                    <a:pt x="20618" y="19446"/>
                  </a:cubicBezTo>
                  <a:cubicBezTo>
                    <a:pt x="21203" y="19446"/>
                    <a:pt x="21706" y="19642"/>
                    <a:pt x="22096" y="19948"/>
                  </a:cubicBezTo>
                  <a:cubicBezTo>
                    <a:pt x="22096" y="19446"/>
                    <a:pt x="22068" y="18972"/>
                    <a:pt x="22040" y="18498"/>
                  </a:cubicBezTo>
                  <a:cubicBezTo>
                    <a:pt x="22013" y="18358"/>
                    <a:pt x="22013" y="18191"/>
                    <a:pt x="22013" y="18051"/>
                  </a:cubicBezTo>
                  <a:cubicBezTo>
                    <a:pt x="21985" y="17605"/>
                    <a:pt x="21957" y="17159"/>
                    <a:pt x="21901" y="16740"/>
                  </a:cubicBezTo>
                  <a:cubicBezTo>
                    <a:pt x="21901" y="16601"/>
                    <a:pt x="21901" y="16461"/>
                    <a:pt x="21873" y="16322"/>
                  </a:cubicBezTo>
                  <a:cubicBezTo>
                    <a:pt x="21873" y="16182"/>
                    <a:pt x="21845" y="16043"/>
                    <a:pt x="21845" y="15903"/>
                  </a:cubicBezTo>
                  <a:cubicBezTo>
                    <a:pt x="21845" y="15819"/>
                    <a:pt x="21817" y="15736"/>
                    <a:pt x="21817" y="15652"/>
                  </a:cubicBezTo>
                  <a:cubicBezTo>
                    <a:pt x="21789" y="15540"/>
                    <a:pt x="21789" y="15429"/>
                    <a:pt x="21789" y="15317"/>
                  </a:cubicBezTo>
                  <a:cubicBezTo>
                    <a:pt x="21678" y="14397"/>
                    <a:pt x="21594" y="13504"/>
                    <a:pt x="21455" y="12695"/>
                  </a:cubicBezTo>
                  <a:cubicBezTo>
                    <a:pt x="21427" y="12471"/>
                    <a:pt x="21399" y="12276"/>
                    <a:pt x="21371" y="12053"/>
                  </a:cubicBezTo>
                  <a:cubicBezTo>
                    <a:pt x="21092" y="10379"/>
                    <a:pt x="20785" y="8928"/>
                    <a:pt x="20422" y="7701"/>
                  </a:cubicBezTo>
                  <a:cubicBezTo>
                    <a:pt x="20367" y="7533"/>
                    <a:pt x="20339" y="7394"/>
                    <a:pt x="20283" y="7254"/>
                  </a:cubicBezTo>
                  <a:cubicBezTo>
                    <a:pt x="20171" y="6808"/>
                    <a:pt x="20032" y="6417"/>
                    <a:pt x="19892" y="6027"/>
                  </a:cubicBezTo>
                  <a:cubicBezTo>
                    <a:pt x="19864" y="5971"/>
                    <a:pt x="19836" y="5915"/>
                    <a:pt x="19809" y="5832"/>
                  </a:cubicBezTo>
                  <a:cubicBezTo>
                    <a:pt x="19697" y="5497"/>
                    <a:pt x="19557" y="5162"/>
                    <a:pt x="19418" y="4855"/>
                  </a:cubicBezTo>
                  <a:cubicBezTo>
                    <a:pt x="19390" y="4799"/>
                    <a:pt x="19362" y="4743"/>
                    <a:pt x="19334" y="4688"/>
                  </a:cubicBezTo>
                  <a:cubicBezTo>
                    <a:pt x="19278" y="4548"/>
                    <a:pt x="19223" y="4437"/>
                    <a:pt x="19167" y="4297"/>
                  </a:cubicBezTo>
                  <a:cubicBezTo>
                    <a:pt x="19111" y="4185"/>
                    <a:pt x="19055" y="4074"/>
                    <a:pt x="18999" y="3962"/>
                  </a:cubicBezTo>
                  <a:cubicBezTo>
                    <a:pt x="18972" y="3906"/>
                    <a:pt x="18944" y="3879"/>
                    <a:pt x="18916" y="3823"/>
                  </a:cubicBezTo>
                  <a:cubicBezTo>
                    <a:pt x="18888" y="3767"/>
                    <a:pt x="18860" y="3711"/>
                    <a:pt x="18832" y="3655"/>
                  </a:cubicBezTo>
                  <a:cubicBezTo>
                    <a:pt x="18804" y="3600"/>
                    <a:pt x="18776" y="3544"/>
                    <a:pt x="18748" y="3516"/>
                  </a:cubicBezTo>
                  <a:cubicBezTo>
                    <a:pt x="18720" y="3460"/>
                    <a:pt x="18693" y="3404"/>
                    <a:pt x="18665" y="3348"/>
                  </a:cubicBezTo>
                  <a:cubicBezTo>
                    <a:pt x="18609" y="3265"/>
                    <a:pt x="18553" y="3153"/>
                    <a:pt x="18497" y="3070"/>
                  </a:cubicBezTo>
                  <a:cubicBezTo>
                    <a:pt x="18469" y="3014"/>
                    <a:pt x="18441" y="2986"/>
                    <a:pt x="18414" y="2930"/>
                  </a:cubicBezTo>
                  <a:cubicBezTo>
                    <a:pt x="18079" y="2400"/>
                    <a:pt x="17716" y="1954"/>
                    <a:pt x="17381" y="1591"/>
                  </a:cubicBezTo>
                  <a:cubicBezTo>
                    <a:pt x="17326" y="1535"/>
                    <a:pt x="17270" y="1479"/>
                    <a:pt x="17242" y="1423"/>
                  </a:cubicBezTo>
                  <a:lnTo>
                    <a:pt x="17130" y="1340"/>
                  </a:lnTo>
                  <a:cubicBezTo>
                    <a:pt x="17102" y="1284"/>
                    <a:pt x="17047" y="1256"/>
                    <a:pt x="16991" y="1228"/>
                  </a:cubicBezTo>
                  <a:cubicBezTo>
                    <a:pt x="16823" y="1061"/>
                    <a:pt x="16656" y="921"/>
                    <a:pt x="16489" y="810"/>
                  </a:cubicBezTo>
                  <a:lnTo>
                    <a:pt x="16433" y="754"/>
                  </a:lnTo>
                  <a:cubicBezTo>
                    <a:pt x="16237" y="614"/>
                    <a:pt x="16042" y="503"/>
                    <a:pt x="15875" y="419"/>
                  </a:cubicBezTo>
                  <a:lnTo>
                    <a:pt x="15763" y="363"/>
                  </a:lnTo>
                  <a:lnTo>
                    <a:pt x="15652" y="307"/>
                  </a:lnTo>
                  <a:lnTo>
                    <a:pt x="15540" y="280"/>
                  </a:lnTo>
                  <a:cubicBezTo>
                    <a:pt x="15345" y="196"/>
                    <a:pt x="15149" y="112"/>
                    <a:pt x="14982" y="84"/>
                  </a:cubicBezTo>
                  <a:lnTo>
                    <a:pt x="14898" y="56"/>
                  </a:lnTo>
                  <a:lnTo>
                    <a:pt x="14787" y="56"/>
                  </a:lnTo>
                  <a:lnTo>
                    <a:pt x="14731" y="29"/>
                  </a:lnTo>
                  <a:lnTo>
                    <a:pt x="14647" y="29"/>
                  </a:lnTo>
                  <a:cubicBezTo>
                    <a:pt x="14563" y="29"/>
                    <a:pt x="14508" y="1"/>
                    <a:pt x="14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9">
              <a:extLst>
                <a:ext uri="{FF2B5EF4-FFF2-40B4-BE49-F238E27FC236}">
                  <a16:creationId xmlns:a16="http://schemas.microsoft.com/office/drawing/2014/main" id="{0BF2DF67-A46B-25CB-AB45-D321C514A83C}"/>
                </a:ext>
              </a:extLst>
            </p:cNvPr>
            <p:cNvSpPr/>
            <p:nvPr/>
          </p:nvSpPr>
          <p:spPr>
            <a:xfrm>
              <a:off x="4628475" y="4426450"/>
              <a:ext cx="199500" cy="477800"/>
            </a:xfrm>
            <a:custGeom>
              <a:avLst/>
              <a:gdLst/>
              <a:ahLst/>
              <a:cxnLst/>
              <a:rect l="l" t="t" r="r" b="b"/>
              <a:pathLst>
                <a:path w="7980" h="19112" extrusionOk="0">
                  <a:moveTo>
                    <a:pt x="90" y="1"/>
                  </a:moveTo>
                  <a:cubicBezTo>
                    <a:pt x="86" y="1"/>
                    <a:pt x="84" y="1"/>
                    <a:pt x="84" y="1"/>
                  </a:cubicBezTo>
                  <a:lnTo>
                    <a:pt x="1" y="1"/>
                  </a:lnTo>
                  <a:cubicBezTo>
                    <a:pt x="893" y="85"/>
                    <a:pt x="6613" y="1312"/>
                    <a:pt x="7757" y="19112"/>
                  </a:cubicBezTo>
                  <a:cubicBezTo>
                    <a:pt x="7840" y="19084"/>
                    <a:pt x="7896" y="19084"/>
                    <a:pt x="7980" y="19056"/>
                  </a:cubicBezTo>
                  <a:cubicBezTo>
                    <a:pt x="6746" y="163"/>
                    <a:pt x="310" y="1"/>
                    <a:pt x="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9">
              <a:extLst>
                <a:ext uri="{FF2B5EF4-FFF2-40B4-BE49-F238E27FC236}">
                  <a16:creationId xmlns:a16="http://schemas.microsoft.com/office/drawing/2014/main" id="{0058D83E-C0D8-C155-2B9D-4AA65C527E06}"/>
                </a:ext>
              </a:extLst>
            </p:cNvPr>
            <p:cNvSpPr/>
            <p:nvPr/>
          </p:nvSpPr>
          <p:spPr>
            <a:xfrm>
              <a:off x="4599875" y="4415300"/>
              <a:ext cx="279725" cy="498725"/>
            </a:xfrm>
            <a:custGeom>
              <a:avLst/>
              <a:gdLst/>
              <a:ahLst/>
              <a:cxnLst/>
              <a:rect l="l" t="t" r="r" b="b"/>
              <a:pathLst>
                <a:path w="11189" h="19949" extrusionOk="0">
                  <a:moveTo>
                    <a:pt x="3516" y="1"/>
                  </a:moveTo>
                  <a:cubicBezTo>
                    <a:pt x="3321" y="1"/>
                    <a:pt x="3209" y="29"/>
                    <a:pt x="3209" y="29"/>
                  </a:cubicBezTo>
                  <a:cubicBezTo>
                    <a:pt x="3042" y="29"/>
                    <a:pt x="2902" y="29"/>
                    <a:pt x="2763" y="56"/>
                  </a:cubicBezTo>
                  <a:cubicBezTo>
                    <a:pt x="2651" y="56"/>
                    <a:pt x="2512" y="56"/>
                    <a:pt x="2400" y="84"/>
                  </a:cubicBezTo>
                  <a:lnTo>
                    <a:pt x="2288" y="84"/>
                  </a:lnTo>
                  <a:cubicBezTo>
                    <a:pt x="2177" y="112"/>
                    <a:pt x="2037" y="112"/>
                    <a:pt x="1926" y="140"/>
                  </a:cubicBezTo>
                  <a:cubicBezTo>
                    <a:pt x="1814" y="140"/>
                    <a:pt x="1675" y="168"/>
                    <a:pt x="1535" y="196"/>
                  </a:cubicBezTo>
                  <a:cubicBezTo>
                    <a:pt x="1396" y="224"/>
                    <a:pt x="1256" y="224"/>
                    <a:pt x="1145" y="252"/>
                  </a:cubicBezTo>
                  <a:cubicBezTo>
                    <a:pt x="1033" y="280"/>
                    <a:pt x="921" y="307"/>
                    <a:pt x="810" y="335"/>
                  </a:cubicBezTo>
                  <a:cubicBezTo>
                    <a:pt x="754" y="335"/>
                    <a:pt x="698" y="335"/>
                    <a:pt x="642" y="363"/>
                  </a:cubicBezTo>
                  <a:cubicBezTo>
                    <a:pt x="559" y="391"/>
                    <a:pt x="475" y="391"/>
                    <a:pt x="391" y="419"/>
                  </a:cubicBezTo>
                  <a:cubicBezTo>
                    <a:pt x="252" y="447"/>
                    <a:pt x="112" y="475"/>
                    <a:pt x="1" y="531"/>
                  </a:cubicBezTo>
                  <a:cubicBezTo>
                    <a:pt x="112" y="503"/>
                    <a:pt x="224" y="503"/>
                    <a:pt x="336" y="475"/>
                  </a:cubicBezTo>
                  <a:cubicBezTo>
                    <a:pt x="559" y="475"/>
                    <a:pt x="782" y="447"/>
                    <a:pt x="1033" y="447"/>
                  </a:cubicBezTo>
                  <a:lnTo>
                    <a:pt x="1228" y="447"/>
                  </a:lnTo>
                  <a:cubicBezTo>
                    <a:pt x="1228" y="447"/>
                    <a:pt x="1230" y="447"/>
                    <a:pt x="1234" y="447"/>
                  </a:cubicBezTo>
                  <a:cubicBezTo>
                    <a:pt x="1454" y="447"/>
                    <a:pt x="7890" y="609"/>
                    <a:pt x="9124" y="19502"/>
                  </a:cubicBezTo>
                  <a:cubicBezTo>
                    <a:pt x="9319" y="19474"/>
                    <a:pt x="9514" y="19446"/>
                    <a:pt x="9710" y="19446"/>
                  </a:cubicBezTo>
                  <a:cubicBezTo>
                    <a:pt x="10295" y="19446"/>
                    <a:pt x="10798" y="19642"/>
                    <a:pt x="11188" y="19948"/>
                  </a:cubicBezTo>
                  <a:cubicBezTo>
                    <a:pt x="11188" y="19446"/>
                    <a:pt x="11160" y="18972"/>
                    <a:pt x="11132" y="18498"/>
                  </a:cubicBezTo>
                  <a:cubicBezTo>
                    <a:pt x="11105" y="18358"/>
                    <a:pt x="11105" y="18191"/>
                    <a:pt x="11105" y="18051"/>
                  </a:cubicBezTo>
                  <a:cubicBezTo>
                    <a:pt x="11077" y="17605"/>
                    <a:pt x="11049" y="17159"/>
                    <a:pt x="10993" y="16740"/>
                  </a:cubicBezTo>
                  <a:cubicBezTo>
                    <a:pt x="10993" y="16601"/>
                    <a:pt x="10993" y="16461"/>
                    <a:pt x="10965" y="16322"/>
                  </a:cubicBezTo>
                  <a:cubicBezTo>
                    <a:pt x="10965" y="16182"/>
                    <a:pt x="10937" y="16043"/>
                    <a:pt x="10937" y="15903"/>
                  </a:cubicBezTo>
                  <a:cubicBezTo>
                    <a:pt x="10937" y="15819"/>
                    <a:pt x="10909" y="15736"/>
                    <a:pt x="10909" y="15652"/>
                  </a:cubicBezTo>
                  <a:cubicBezTo>
                    <a:pt x="10881" y="15540"/>
                    <a:pt x="10881" y="15429"/>
                    <a:pt x="10881" y="15317"/>
                  </a:cubicBezTo>
                  <a:cubicBezTo>
                    <a:pt x="10770" y="14397"/>
                    <a:pt x="10686" y="13504"/>
                    <a:pt x="10547" y="12695"/>
                  </a:cubicBezTo>
                  <a:cubicBezTo>
                    <a:pt x="10519" y="12471"/>
                    <a:pt x="10491" y="12276"/>
                    <a:pt x="10463" y="12053"/>
                  </a:cubicBezTo>
                  <a:cubicBezTo>
                    <a:pt x="10184" y="10379"/>
                    <a:pt x="9877" y="8928"/>
                    <a:pt x="9514" y="7701"/>
                  </a:cubicBezTo>
                  <a:cubicBezTo>
                    <a:pt x="9459" y="7533"/>
                    <a:pt x="9431" y="7394"/>
                    <a:pt x="9375" y="7254"/>
                  </a:cubicBezTo>
                  <a:cubicBezTo>
                    <a:pt x="9263" y="6808"/>
                    <a:pt x="9124" y="6417"/>
                    <a:pt x="8984" y="6027"/>
                  </a:cubicBezTo>
                  <a:cubicBezTo>
                    <a:pt x="8956" y="5971"/>
                    <a:pt x="8928" y="5915"/>
                    <a:pt x="8901" y="5832"/>
                  </a:cubicBezTo>
                  <a:cubicBezTo>
                    <a:pt x="8789" y="5497"/>
                    <a:pt x="8649" y="5162"/>
                    <a:pt x="8510" y="4855"/>
                  </a:cubicBezTo>
                  <a:cubicBezTo>
                    <a:pt x="8482" y="4799"/>
                    <a:pt x="8454" y="4743"/>
                    <a:pt x="8426" y="4688"/>
                  </a:cubicBezTo>
                  <a:cubicBezTo>
                    <a:pt x="8370" y="4548"/>
                    <a:pt x="8315" y="4437"/>
                    <a:pt x="8259" y="4297"/>
                  </a:cubicBezTo>
                  <a:cubicBezTo>
                    <a:pt x="8203" y="4185"/>
                    <a:pt x="8147" y="4074"/>
                    <a:pt x="8091" y="3962"/>
                  </a:cubicBezTo>
                  <a:cubicBezTo>
                    <a:pt x="8064" y="3906"/>
                    <a:pt x="8036" y="3879"/>
                    <a:pt x="8008" y="3823"/>
                  </a:cubicBezTo>
                  <a:cubicBezTo>
                    <a:pt x="7980" y="3767"/>
                    <a:pt x="7952" y="3711"/>
                    <a:pt x="7924" y="3655"/>
                  </a:cubicBezTo>
                  <a:cubicBezTo>
                    <a:pt x="7896" y="3600"/>
                    <a:pt x="7868" y="3544"/>
                    <a:pt x="7840" y="3516"/>
                  </a:cubicBezTo>
                  <a:cubicBezTo>
                    <a:pt x="7812" y="3460"/>
                    <a:pt x="7785" y="3404"/>
                    <a:pt x="7757" y="3348"/>
                  </a:cubicBezTo>
                  <a:cubicBezTo>
                    <a:pt x="7701" y="3265"/>
                    <a:pt x="7645" y="3153"/>
                    <a:pt x="7589" y="3070"/>
                  </a:cubicBezTo>
                  <a:cubicBezTo>
                    <a:pt x="7561" y="3014"/>
                    <a:pt x="7533" y="2986"/>
                    <a:pt x="7506" y="2930"/>
                  </a:cubicBezTo>
                  <a:cubicBezTo>
                    <a:pt x="7171" y="2400"/>
                    <a:pt x="6808" y="1954"/>
                    <a:pt x="6473" y="1591"/>
                  </a:cubicBezTo>
                  <a:cubicBezTo>
                    <a:pt x="6418" y="1535"/>
                    <a:pt x="6362" y="1479"/>
                    <a:pt x="6334" y="1423"/>
                  </a:cubicBezTo>
                  <a:lnTo>
                    <a:pt x="6222" y="1340"/>
                  </a:lnTo>
                  <a:cubicBezTo>
                    <a:pt x="6194" y="1284"/>
                    <a:pt x="6139" y="1256"/>
                    <a:pt x="6083" y="1228"/>
                  </a:cubicBezTo>
                  <a:cubicBezTo>
                    <a:pt x="5915" y="1061"/>
                    <a:pt x="5748" y="921"/>
                    <a:pt x="5581" y="810"/>
                  </a:cubicBezTo>
                  <a:lnTo>
                    <a:pt x="5525" y="754"/>
                  </a:lnTo>
                  <a:cubicBezTo>
                    <a:pt x="5329" y="614"/>
                    <a:pt x="5134" y="503"/>
                    <a:pt x="4967" y="419"/>
                  </a:cubicBezTo>
                  <a:lnTo>
                    <a:pt x="4855" y="363"/>
                  </a:lnTo>
                  <a:lnTo>
                    <a:pt x="4744" y="307"/>
                  </a:lnTo>
                  <a:lnTo>
                    <a:pt x="4632" y="280"/>
                  </a:lnTo>
                  <a:cubicBezTo>
                    <a:pt x="4437" y="196"/>
                    <a:pt x="4241" y="112"/>
                    <a:pt x="4074" y="84"/>
                  </a:cubicBezTo>
                  <a:lnTo>
                    <a:pt x="3990" y="56"/>
                  </a:lnTo>
                  <a:lnTo>
                    <a:pt x="3879" y="56"/>
                  </a:lnTo>
                  <a:lnTo>
                    <a:pt x="3823" y="29"/>
                  </a:lnTo>
                  <a:lnTo>
                    <a:pt x="3739" y="29"/>
                  </a:lnTo>
                  <a:cubicBezTo>
                    <a:pt x="3655" y="29"/>
                    <a:pt x="3600" y="1"/>
                    <a:pt x="35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9">
              <a:extLst>
                <a:ext uri="{FF2B5EF4-FFF2-40B4-BE49-F238E27FC236}">
                  <a16:creationId xmlns:a16="http://schemas.microsoft.com/office/drawing/2014/main" id="{48E619BA-103D-1F0A-A637-FC9B1DCD27CE}"/>
                </a:ext>
              </a:extLst>
            </p:cNvPr>
            <p:cNvSpPr/>
            <p:nvPr/>
          </p:nvSpPr>
          <p:spPr>
            <a:xfrm>
              <a:off x="4410875" y="4822525"/>
              <a:ext cx="129050" cy="247200"/>
            </a:xfrm>
            <a:custGeom>
              <a:avLst/>
              <a:gdLst/>
              <a:ahLst/>
              <a:cxnLst/>
              <a:rect l="l" t="t" r="r" b="b"/>
              <a:pathLst>
                <a:path w="5162" h="9888" extrusionOk="0">
                  <a:moveTo>
                    <a:pt x="244" y="0"/>
                  </a:moveTo>
                  <a:cubicBezTo>
                    <a:pt x="98" y="0"/>
                    <a:pt x="0" y="114"/>
                    <a:pt x="0" y="312"/>
                  </a:cubicBezTo>
                  <a:lnTo>
                    <a:pt x="0" y="6533"/>
                  </a:lnTo>
                  <a:cubicBezTo>
                    <a:pt x="0" y="6812"/>
                    <a:pt x="195" y="7203"/>
                    <a:pt x="446" y="7370"/>
                  </a:cubicBezTo>
                  <a:cubicBezTo>
                    <a:pt x="1869" y="8402"/>
                    <a:pt x="3320" y="9295"/>
                    <a:pt x="4715" y="9853"/>
                  </a:cubicBezTo>
                  <a:cubicBezTo>
                    <a:pt x="4769" y="9877"/>
                    <a:pt x="4820" y="9888"/>
                    <a:pt x="4867" y="9888"/>
                  </a:cubicBezTo>
                  <a:cubicBezTo>
                    <a:pt x="5041" y="9888"/>
                    <a:pt x="5161" y="9738"/>
                    <a:pt x="5161" y="9518"/>
                  </a:cubicBezTo>
                  <a:lnTo>
                    <a:pt x="5161" y="3297"/>
                  </a:lnTo>
                  <a:cubicBezTo>
                    <a:pt x="5161" y="3018"/>
                    <a:pt x="4966" y="2683"/>
                    <a:pt x="4715" y="2543"/>
                  </a:cubicBezTo>
                  <a:cubicBezTo>
                    <a:pt x="3292" y="1790"/>
                    <a:pt x="1869" y="897"/>
                    <a:pt x="446" y="60"/>
                  </a:cubicBezTo>
                  <a:cubicBezTo>
                    <a:pt x="373" y="20"/>
                    <a:pt x="305"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9">
              <a:extLst>
                <a:ext uri="{FF2B5EF4-FFF2-40B4-BE49-F238E27FC236}">
                  <a16:creationId xmlns:a16="http://schemas.microsoft.com/office/drawing/2014/main" id="{C1C40A7E-ECC2-8771-0475-816C205B7735}"/>
                </a:ext>
              </a:extLst>
            </p:cNvPr>
            <p:cNvSpPr/>
            <p:nvPr/>
          </p:nvSpPr>
          <p:spPr>
            <a:xfrm>
              <a:off x="4410875" y="4974675"/>
              <a:ext cx="129050" cy="83025"/>
            </a:xfrm>
            <a:custGeom>
              <a:avLst/>
              <a:gdLst/>
              <a:ahLst/>
              <a:cxnLst/>
              <a:rect l="l" t="t" r="r" b="b"/>
              <a:pathLst>
                <a:path w="5162" h="3321" extrusionOk="0">
                  <a:moveTo>
                    <a:pt x="0" y="1"/>
                  </a:moveTo>
                  <a:lnTo>
                    <a:pt x="0" y="335"/>
                  </a:lnTo>
                  <a:cubicBezTo>
                    <a:pt x="1702" y="1591"/>
                    <a:pt x="3460" y="2707"/>
                    <a:pt x="5161" y="3321"/>
                  </a:cubicBezTo>
                  <a:lnTo>
                    <a:pt x="5161" y="2986"/>
                  </a:lnTo>
                  <a:cubicBezTo>
                    <a:pt x="3460" y="2372"/>
                    <a:pt x="1702" y="1256"/>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9">
              <a:extLst>
                <a:ext uri="{FF2B5EF4-FFF2-40B4-BE49-F238E27FC236}">
                  <a16:creationId xmlns:a16="http://schemas.microsoft.com/office/drawing/2014/main" id="{6D848055-B209-3861-9DC9-0DC7A3191759}"/>
                </a:ext>
              </a:extLst>
            </p:cNvPr>
            <p:cNvSpPr/>
            <p:nvPr/>
          </p:nvSpPr>
          <p:spPr>
            <a:xfrm>
              <a:off x="4410875" y="4955150"/>
              <a:ext cx="129050" cy="82325"/>
            </a:xfrm>
            <a:custGeom>
              <a:avLst/>
              <a:gdLst/>
              <a:ahLst/>
              <a:cxnLst/>
              <a:rect l="l" t="t" r="r" b="b"/>
              <a:pathLst>
                <a:path w="5162" h="3293" extrusionOk="0">
                  <a:moveTo>
                    <a:pt x="0" y="0"/>
                  </a:moveTo>
                  <a:lnTo>
                    <a:pt x="0" y="307"/>
                  </a:lnTo>
                  <a:cubicBezTo>
                    <a:pt x="1702" y="1535"/>
                    <a:pt x="3460" y="2651"/>
                    <a:pt x="5161" y="3293"/>
                  </a:cubicBezTo>
                  <a:lnTo>
                    <a:pt x="5161" y="2958"/>
                  </a:lnTo>
                  <a:cubicBezTo>
                    <a:pt x="3460" y="2316"/>
                    <a:pt x="1702" y="120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9">
              <a:extLst>
                <a:ext uri="{FF2B5EF4-FFF2-40B4-BE49-F238E27FC236}">
                  <a16:creationId xmlns:a16="http://schemas.microsoft.com/office/drawing/2014/main" id="{0C6DCD73-73A7-9527-29B1-D0ABABA6A019}"/>
                </a:ext>
              </a:extLst>
            </p:cNvPr>
            <p:cNvSpPr/>
            <p:nvPr/>
          </p:nvSpPr>
          <p:spPr>
            <a:xfrm>
              <a:off x="4410875" y="4934925"/>
              <a:ext cx="129050" cy="82325"/>
            </a:xfrm>
            <a:custGeom>
              <a:avLst/>
              <a:gdLst/>
              <a:ahLst/>
              <a:cxnLst/>
              <a:rect l="l" t="t" r="r" b="b"/>
              <a:pathLst>
                <a:path w="5162" h="3293" extrusionOk="0">
                  <a:moveTo>
                    <a:pt x="0" y="0"/>
                  </a:moveTo>
                  <a:lnTo>
                    <a:pt x="0" y="307"/>
                  </a:lnTo>
                  <a:cubicBezTo>
                    <a:pt x="1702" y="1507"/>
                    <a:pt x="3460" y="2623"/>
                    <a:pt x="5161" y="3293"/>
                  </a:cubicBezTo>
                  <a:lnTo>
                    <a:pt x="5161" y="2986"/>
                  </a:lnTo>
                  <a:cubicBezTo>
                    <a:pt x="3460" y="2288"/>
                    <a:pt x="1702" y="117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9">
              <a:extLst>
                <a:ext uri="{FF2B5EF4-FFF2-40B4-BE49-F238E27FC236}">
                  <a16:creationId xmlns:a16="http://schemas.microsoft.com/office/drawing/2014/main" id="{770B8A04-C621-A1CB-D72D-BCB1E5A27012}"/>
                </a:ext>
              </a:extLst>
            </p:cNvPr>
            <p:cNvSpPr/>
            <p:nvPr/>
          </p:nvSpPr>
          <p:spPr>
            <a:xfrm>
              <a:off x="4410875" y="4914700"/>
              <a:ext cx="129050" cy="82325"/>
            </a:xfrm>
            <a:custGeom>
              <a:avLst/>
              <a:gdLst/>
              <a:ahLst/>
              <a:cxnLst/>
              <a:rect l="l" t="t" r="r" b="b"/>
              <a:pathLst>
                <a:path w="5162" h="3293" extrusionOk="0">
                  <a:moveTo>
                    <a:pt x="0" y="0"/>
                  </a:moveTo>
                  <a:lnTo>
                    <a:pt x="0" y="335"/>
                  </a:lnTo>
                  <a:cubicBezTo>
                    <a:pt x="1702" y="1479"/>
                    <a:pt x="3460" y="2595"/>
                    <a:pt x="5161" y="3292"/>
                  </a:cubicBezTo>
                  <a:lnTo>
                    <a:pt x="5161" y="2986"/>
                  </a:lnTo>
                  <a:cubicBezTo>
                    <a:pt x="3460" y="2260"/>
                    <a:pt x="1702" y="1144"/>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9">
              <a:extLst>
                <a:ext uri="{FF2B5EF4-FFF2-40B4-BE49-F238E27FC236}">
                  <a16:creationId xmlns:a16="http://schemas.microsoft.com/office/drawing/2014/main" id="{B920706D-650C-2248-F430-0387C4115F22}"/>
                </a:ext>
              </a:extLst>
            </p:cNvPr>
            <p:cNvSpPr/>
            <p:nvPr/>
          </p:nvSpPr>
          <p:spPr>
            <a:xfrm>
              <a:off x="4410875" y="4894475"/>
              <a:ext cx="129050" cy="83025"/>
            </a:xfrm>
            <a:custGeom>
              <a:avLst/>
              <a:gdLst/>
              <a:ahLst/>
              <a:cxnLst/>
              <a:rect l="l" t="t" r="r" b="b"/>
              <a:pathLst>
                <a:path w="5162" h="3321" extrusionOk="0">
                  <a:moveTo>
                    <a:pt x="0" y="0"/>
                  </a:moveTo>
                  <a:lnTo>
                    <a:pt x="0" y="335"/>
                  </a:lnTo>
                  <a:cubicBezTo>
                    <a:pt x="1702" y="1451"/>
                    <a:pt x="3460" y="2567"/>
                    <a:pt x="5161" y="3320"/>
                  </a:cubicBezTo>
                  <a:lnTo>
                    <a:pt x="5161" y="2985"/>
                  </a:lnTo>
                  <a:cubicBezTo>
                    <a:pt x="3460" y="2232"/>
                    <a:pt x="1702" y="111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9">
              <a:extLst>
                <a:ext uri="{FF2B5EF4-FFF2-40B4-BE49-F238E27FC236}">
                  <a16:creationId xmlns:a16="http://schemas.microsoft.com/office/drawing/2014/main" id="{A7E987D3-820C-5C02-9034-03B2D9038203}"/>
                </a:ext>
              </a:extLst>
            </p:cNvPr>
            <p:cNvSpPr/>
            <p:nvPr/>
          </p:nvSpPr>
          <p:spPr>
            <a:xfrm>
              <a:off x="4410875" y="4874950"/>
              <a:ext cx="129050" cy="82325"/>
            </a:xfrm>
            <a:custGeom>
              <a:avLst/>
              <a:gdLst/>
              <a:ahLst/>
              <a:cxnLst/>
              <a:rect l="l" t="t" r="r" b="b"/>
              <a:pathLst>
                <a:path w="5162" h="3293" extrusionOk="0">
                  <a:moveTo>
                    <a:pt x="0" y="0"/>
                  </a:moveTo>
                  <a:lnTo>
                    <a:pt x="0" y="307"/>
                  </a:lnTo>
                  <a:cubicBezTo>
                    <a:pt x="1702" y="1395"/>
                    <a:pt x="3460" y="2511"/>
                    <a:pt x="5161" y="3292"/>
                  </a:cubicBezTo>
                  <a:lnTo>
                    <a:pt x="5161" y="2985"/>
                  </a:lnTo>
                  <a:cubicBezTo>
                    <a:pt x="3460" y="2204"/>
                    <a:pt x="1730" y="106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9">
              <a:extLst>
                <a:ext uri="{FF2B5EF4-FFF2-40B4-BE49-F238E27FC236}">
                  <a16:creationId xmlns:a16="http://schemas.microsoft.com/office/drawing/2014/main" id="{7CC44624-7A93-718E-C48B-84D0FA0440CE}"/>
                </a:ext>
              </a:extLst>
            </p:cNvPr>
            <p:cNvSpPr/>
            <p:nvPr/>
          </p:nvSpPr>
          <p:spPr>
            <a:xfrm>
              <a:off x="4410875" y="4854725"/>
              <a:ext cx="129050" cy="82325"/>
            </a:xfrm>
            <a:custGeom>
              <a:avLst/>
              <a:gdLst/>
              <a:ahLst/>
              <a:cxnLst/>
              <a:rect l="l" t="t" r="r" b="b"/>
              <a:pathLst>
                <a:path w="5162" h="3293" extrusionOk="0">
                  <a:moveTo>
                    <a:pt x="0" y="0"/>
                  </a:moveTo>
                  <a:lnTo>
                    <a:pt x="0" y="335"/>
                  </a:lnTo>
                  <a:cubicBezTo>
                    <a:pt x="1730" y="1395"/>
                    <a:pt x="3460" y="2511"/>
                    <a:pt x="5161" y="3292"/>
                  </a:cubicBezTo>
                  <a:lnTo>
                    <a:pt x="5161" y="2985"/>
                  </a:lnTo>
                  <a:cubicBezTo>
                    <a:pt x="3460" y="2176"/>
                    <a:pt x="1730" y="106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9">
              <a:extLst>
                <a:ext uri="{FF2B5EF4-FFF2-40B4-BE49-F238E27FC236}">
                  <a16:creationId xmlns:a16="http://schemas.microsoft.com/office/drawing/2014/main" id="{87B5A122-28C0-49AF-1522-FA09F15D30FF}"/>
                </a:ext>
              </a:extLst>
            </p:cNvPr>
            <p:cNvSpPr/>
            <p:nvPr/>
          </p:nvSpPr>
          <p:spPr>
            <a:xfrm>
              <a:off x="4410875" y="4834475"/>
              <a:ext cx="129050" cy="83025"/>
            </a:xfrm>
            <a:custGeom>
              <a:avLst/>
              <a:gdLst/>
              <a:ahLst/>
              <a:cxnLst/>
              <a:rect l="l" t="t" r="r" b="b"/>
              <a:pathLst>
                <a:path w="5162" h="3321" extrusionOk="0">
                  <a:moveTo>
                    <a:pt x="0" y="1"/>
                  </a:moveTo>
                  <a:lnTo>
                    <a:pt x="0" y="336"/>
                  </a:lnTo>
                  <a:cubicBezTo>
                    <a:pt x="1730" y="1368"/>
                    <a:pt x="3460" y="2484"/>
                    <a:pt x="5161" y="3321"/>
                  </a:cubicBezTo>
                  <a:lnTo>
                    <a:pt x="5161" y="2986"/>
                  </a:lnTo>
                  <a:cubicBezTo>
                    <a:pt x="3460" y="2149"/>
                    <a:pt x="1730" y="1033"/>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9">
              <a:extLst>
                <a:ext uri="{FF2B5EF4-FFF2-40B4-BE49-F238E27FC236}">
                  <a16:creationId xmlns:a16="http://schemas.microsoft.com/office/drawing/2014/main" id="{CB98EACE-2FED-4300-79FF-A406F7E31A70}"/>
                </a:ext>
              </a:extLst>
            </p:cNvPr>
            <p:cNvSpPr/>
            <p:nvPr/>
          </p:nvSpPr>
          <p:spPr>
            <a:xfrm>
              <a:off x="4475725" y="4485750"/>
              <a:ext cx="94875" cy="73500"/>
            </a:xfrm>
            <a:custGeom>
              <a:avLst/>
              <a:gdLst/>
              <a:ahLst/>
              <a:cxnLst/>
              <a:rect l="l" t="t" r="r" b="b"/>
              <a:pathLst>
                <a:path w="3795" h="2940" extrusionOk="0">
                  <a:moveTo>
                    <a:pt x="2428" y="0"/>
                  </a:moveTo>
                  <a:lnTo>
                    <a:pt x="2344" y="28"/>
                  </a:lnTo>
                  <a:lnTo>
                    <a:pt x="2177" y="28"/>
                  </a:lnTo>
                  <a:lnTo>
                    <a:pt x="2093" y="56"/>
                  </a:lnTo>
                  <a:cubicBezTo>
                    <a:pt x="2037" y="56"/>
                    <a:pt x="1982" y="84"/>
                    <a:pt x="1926" y="84"/>
                  </a:cubicBezTo>
                  <a:lnTo>
                    <a:pt x="1842" y="112"/>
                  </a:lnTo>
                  <a:lnTo>
                    <a:pt x="1703" y="168"/>
                  </a:lnTo>
                  <a:lnTo>
                    <a:pt x="1619" y="196"/>
                  </a:lnTo>
                  <a:lnTo>
                    <a:pt x="1535" y="224"/>
                  </a:lnTo>
                  <a:lnTo>
                    <a:pt x="1424" y="279"/>
                  </a:lnTo>
                  <a:lnTo>
                    <a:pt x="1340" y="335"/>
                  </a:lnTo>
                  <a:lnTo>
                    <a:pt x="1228" y="391"/>
                  </a:lnTo>
                  <a:lnTo>
                    <a:pt x="1172" y="419"/>
                  </a:lnTo>
                  <a:lnTo>
                    <a:pt x="1061" y="503"/>
                  </a:lnTo>
                  <a:lnTo>
                    <a:pt x="1005" y="530"/>
                  </a:lnTo>
                  <a:cubicBezTo>
                    <a:pt x="949" y="586"/>
                    <a:pt x="893" y="614"/>
                    <a:pt x="838" y="670"/>
                  </a:cubicBezTo>
                  <a:cubicBezTo>
                    <a:pt x="782" y="698"/>
                    <a:pt x="726" y="754"/>
                    <a:pt x="670" y="809"/>
                  </a:cubicBezTo>
                  <a:lnTo>
                    <a:pt x="587" y="893"/>
                  </a:lnTo>
                  <a:lnTo>
                    <a:pt x="531" y="977"/>
                  </a:lnTo>
                  <a:cubicBezTo>
                    <a:pt x="447" y="1061"/>
                    <a:pt x="391" y="1144"/>
                    <a:pt x="335" y="1200"/>
                  </a:cubicBezTo>
                  <a:cubicBezTo>
                    <a:pt x="308" y="1256"/>
                    <a:pt x="280" y="1312"/>
                    <a:pt x="280" y="1340"/>
                  </a:cubicBezTo>
                  <a:cubicBezTo>
                    <a:pt x="252" y="1395"/>
                    <a:pt x="224" y="1423"/>
                    <a:pt x="196" y="1479"/>
                  </a:cubicBezTo>
                  <a:cubicBezTo>
                    <a:pt x="168" y="1507"/>
                    <a:pt x="168" y="1563"/>
                    <a:pt x="140" y="1619"/>
                  </a:cubicBezTo>
                  <a:cubicBezTo>
                    <a:pt x="112" y="1646"/>
                    <a:pt x="84" y="1702"/>
                    <a:pt x="84" y="1758"/>
                  </a:cubicBezTo>
                  <a:cubicBezTo>
                    <a:pt x="56" y="1786"/>
                    <a:pt x="56" y="1842"/>
                    <a:pt x="56" y="1870"/>
                  </a:cubicBezTo>
                  <a:cubicBezTo>
                    <a:pt x="29" y="1925"/>
                    <a:pt x="29" y="1981"/>
                    <a:pt x="29" y="2009"/>
                  </a:cubicBezTo>
                  <a:cubicBezTo>
                    <a:pt x="1" y="2065"/>
                    <a:pt x="1" y="2093"/>
                    <a:pt x="1" y="2149"/>
                  </a:cubicBezTo>
                  <a:cubicBezTo>
                    <a:pt x="1" y="2204"/>
                    <a:pt x="1" y="2232"/>
                    <a:pt x="1" y="2288"/>
                  </a:cubicBezTo>
                  <a:lnTo>
                    <a:pt x="1" y="2372"/>
                  </a:lnTo>
                  <a:cubicBezTo>
                    <a:pt x="1" y="2428"/>
                    <a:pt x="1" y="2483"/>
                    <a:pt x="1" y="2539"/>
                  </a:cubicBezTo>
                  <a:lnTo>
                    <a:pt x="29" y="2567"/>
                  </a:lnTo>
                  <a:cubicBezTo>
                    <a:pt x="84" y="2623"/>
                    <a:pt x="140" y="2651"/>
                    <a:pt x="196" y="2707"/>
                  </a:cubicBezTo>
                  <a:cubicBezTo>
                    <a:pt x="468" y="2865"/>
                    <a:pt x="790" y="2940"/>
                    <a:pt x="1127" y="2940"/>
                  </a:cubicBezTo>
                  <a:cubicBezTo>
                    <a:pt x="1861" y="2940"/>
                    <a:pt x="2665" y="2584"/>
                    <a:pt x="3181" y="1953"/>
                  </a:cubicBezTo>
                  <a:cubicBezTo>
                    <a:pt x="3628" y="1451"/>
                    <a:pt x="3795" y="865"/>
                    <a:pt x="3683" y="363"/>
                  </a:cubicBezTo>
                  <a:cubicBezTo>
                    <a:pt x="3628" y="335"/>
                    <a:pt x="3572" y="279"/>
                    <a:pt x="3516" y="252"/>
                  </a:cubicBezTo>
                  <a:cubicBezTo>
                    <a:pt x="3460" y="224"/>
                    <a:pt x="3404" y="196"/>
                    <a:pt x="3349" y="168"/>
                  </a:cubicBezTo>
                  <a:lnTo>
                    <a:pt x="3293" y="140"/>
                  </a:lnTo>
                  <a:lnTo>
                    <a:pt x="3181" y="112"/>
                  </a:lnTo>
                  <a:lnTo>
                    <a:pt x="3097" y="84"/>
                  </a:lnTo>
                  <a:lnTo>
                    <a:pt x="3014" y="56"/>
                  </a:lnTo>
                  <a:lnTo>
                    <a:pt x="2930" y="28"/>
                  </a:lnTo>
                  <a:lnTo>
                    <a:pt x="2735" y="28"/>
                  </a:lnTo>
                  <a:lnTo>
                    <a:pt x="26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9">
              <a:extLst>
                <a:ext uri="{FF2B5EF4-FFF2-40B4-BE49-F238E27FC236}">
                  <a16:creationId xmlns:a16="http://schemas.microsoft.com/office/drawing/2014/main" id="{E88F3FBA-8D80-319E-1C0A-405245F50955}"/>
                </a:ext>
              </a:extLst>
            </p:cNvPr>
            <p:cNvSpPr/>
            <p:nvPr/>
          </p:nvSpPr>
          <p:spPr>
            <a:xfrm>
              <a:off x="4463175" y="4464825"/>
              <a:ext cx="113025" cy="96975"/>
            </a:xfrm>
            <a:custGeom>
              <a:avLst/>
              <a:gdLst/>
              <a:ahLst/>
              <a:cxnLst/>
              <a:rect l="l" t="t" r="r" b="b"/>
              <a:pathLst>
                <a:path w="4521" h="3879" extrusionOk="0">
                  <a:moveTo>
                    <a:pt x="4471" y="1504"/>
                  </a:moveTo>
                  <a:lnTo>
                    <a:pt x="4520" y="1591"/>
                  </a:lnTo>
                  <a:cubicBezTo>
                    <a:pt x="4506" y="1562"/>
                    <a:pt x="4489" y="1533"/>
                    <a:pt x="4471" y="1504"/>
                  </a:cubicBezTo>
                  <a:close/>
                  <a:moveTo>
                    <a:pt x="2344" y="0"/>
                  </a:moveTo>
                  <a:lnTo>
                    <a:pt x="2232" y="28"/>
                  </a:lnTo>
                  <a:lnTo>
                    <a:pt x="2177" y="28"/>
                  </a:lnTo>
                  <a:lnTo>
                    <a:pt x="2093" y="56"/>
                  </a:lnTo>
                  <a:cubicBezTo>
                    <a:pt x="2037" y="56"/>
                    <a:pt x="1981" y="84"/>
                    <a:pt x="1926" y="84"/>
                  </a:cubicBezTo>
                  <a:lnTo>
                    <a:pt x="1870" y="112"/>
                  </a:lnTo>
                  <a:lnTo>
                    <a:pt x="1842" y="112"/>
                  </a:lnTo>
                  <a:lnTo>
                    <a:pt x="1702" y="168"/>
                  </a:lnTo>
                  <a:lnTo>
                    <a:pt x="1647" y="168"/>
                  </a:lnTo>
                  <a:lnTo>
                    <a:pt x="1619" y="196"/>
                  </a:lnTo>
                  <a:cubicBezTo>
                    <a:pt x="1563" y="224"/>
                    <a:pt x="1479" y="252"/>
                    <a:pt x="1423" y="279"/>
                  </a:cubicBezTo>
                  <a:lnTo>
                    <a:pt x="1340" y="307"/>
                  </a:lnTo>
                  <a:lnTo>
                    <a:pt x="1312" y="335"/>
                  </a:lnTo>
                  <a:lnTo>
                    <a:pt x="1284" y="335"/>
                  </a:lnTo>
                  <a:lnTo>
                    <a:pt x="1228" y="391"/>
                  </a:lnTo>
                  <a:lnTo>
                    <a:pt x="1172" y="419"/>
                  </a:lnTo>
                  <a:lnTo>
                    <a:pt x="1116" y="447"/>
                  </a:lnTo>
                  <a:lnTo>
                    <a:pt x="1061" y="503"/>
                  </a:lnTo>
                  <a:lnTo>
                    <a:pt x="1005" y="531"/>
                  </a:lnTo>
                  <a:lnTo>
                    <a:pt x="921" y="586"/>
                  </a:lnTo>
                  <a:lnTo>
                    <a:pt x="837" y="642"/>
                  </a:lnTo>
                  <a:cubicBezTo>
                    <a:pt x="782" y="698"/>
                    <a:pt x="754" y="726"/>
                    <a:pt x="698" y="782"/>
                  </a:cubicBezTo>
                  <a:lnTo>
                    <a:pt x="670" y="782"/>
                  </a:lnTo>
                  <a:lnTo>
                    <a:pt x="670" y="810"/>
                  </a:lnTo>
                  <a:lnTo>
                    <a:pt x="642" y="837"/>
                  </a:lnTo>
                  <a:cubicBezTo>
                    <a:pt x="614" y="865"/>
                    <a:pt x="558" y="921"/>
                    <a:pt x="531" y="977"/>
                  </a:cubicBezTo>
                  <a:lnTo>
                    <a:pt x="447" y="1089"/>
                  </a:lnTo>
                  <a:lnTo>
                    <a:pt x="391" y="1144"/>
                  </a:lnTo>
                  <a:lnTo>
                    <a:pt x="363" y="1172"/>
                  </a:lnTo>
                  <a:lnTo>
                    <a:pt x="335" y="1200"/>
                  </a:lnTo>
                  <a:lnTo>
                    <a:pt x="335" y="1228"/>
                  </a:lnTo>
                  <a:lnTo>
                    <a:pt x="279" y="1340"/>
                  </a:lnTo>
                  <a:lnTo>
                    <a:pt x="224" y="1395"/>
                  </a:lnTo>
                  <a:lnTo>
                    <a:pt x="196" y="1479"/>
                  </a:lnTo>
                  <a:lnTo>
                    <a:pt x="140" y="1591"/>
                  </a:lnTo>
                  <a:lnTo>
                    <a:pt x="84" y="1702"/>
                  </a:lnTo>
                  <a:lnTo>
                    <a:pt x="84" y="1730"/>
                  </a:lnTo>
                  <a:lnTo>
                    <a:pt x="84" y="1758"/>
                  </a:lnTo>
                  <a:lnTo>
                    <a:pt x="56" y="1814"/>
                  </a:lnTo>
                  <a:lnTo>
                    <a:pt x="56" y="1870"/>
                  </a:lnTo>
                  <a:cubicBezTo>
                    <a:pt x="28" y="1925"/>
                    <a:pt x="28" y="1953"/>
                    <a:pt x="28" y="2009"/>
                  </a:cubicBezTo>
                  <a:cubicBezTo>
                    <a:pt x="0" y="2065"/>
                    <a:pt x="0" y="2093"/>
                    <a:pt x="0" y="2149"/>
                  </a:cubicBezTo>
                  <a:lnTo>
                    <a:pt x="0" y="2177"/>
                  </a:lnTo>
                  <a:lnTo>
                    <a:pt x="0" y="2204"/>
                  </a:lnTo>
                  <a:lnTo>
                    <a:pt x="0" y="2260"/>
                  </a:lnTo>
                  <a:lnTo>
                    <a:pt x="0" y="2288"/>
                  </a:lnTo>
                  <a:lnTo>
                    <a:pt x="0" y="2372"/>
                  </a:lnTo>
                  <a:lnTo>
                    <a:pt x="0" y="2483"/>
                  </a:lnTo>
                  <a:lnTo>
                    <a:pt x="0" y="2539"/>
                  </a:lnTo>
                  <a:lnTo>
                    <a:pt x="28" y="2595"/>
                  </a:lnTo>
                  <a:lnTo>
                    <a:pt x="28" y="2651"/>
                  </a:lnTo>
                  <a:lnTo>
                    <a:pt x="28" y="2679"/>
                  </a:lnTo>
                  <a:lnTo>
                    <a:pt x="56" y="2707"/>
                  </a:lnTo>
                  <a:lnTo>
                    <a:pt x="84" y="2846"/>
                  </a:lnTo>
                  <a:cubicBezTo>
                    <a:pt x="112" y="2874"/>
                    <a:pt x="140" y="2930"/>
                    <a:pt x="140" y="2958"/>
                  </a:cubicBezTo>
                  <a:lnTo>
                    <a:pt x="196" y="3041"/>
                  </a:lnTo>
                  <a:lnTo>
                    <a:pt x="224" y="3069"/>
                  </a:lnTo>
                  <a:lnTo>
                    <a:pt x="419" y="3432"/>
                  </a:lnTo>
                  <a:lnTo>
                    <a:pt x="653" y="3807"/>
                  </a:lnTo>
                  <a:lnTo>
                    <a:pt x="653" y="3807"/>
                  </a:lnTo>
                  <a:cubicBezTo>
                    <a:pt x="625" y="3757"/>
                    <a:pt x="606" y="3713"/>
                    <a:pt x="586" y="3655"/>
                  </a:cubicBezTo>
                  <a:lnTo>
                    <a:pt x="586" y="3627"/>
                  </a:lnTo>
                  <a:lnTo>
                    <a:pt x="558" y="3516"/>
                  </a:lnTo>
                  <a:lnTo>
                    <a:pt x="531" y="3516"/>
                  </a:lnTo>
                  <a:lnTo>
                    <a:pt x="531" y="3432"/>
                  </a:lnTo>
                  <a:lnTo>
                    <a:pt x="531" y="3404"/>
                  </a:lnTo>
                  <a:lnTo>
                    <a:pt x="503" y="3376"/>
                  </a:lnTo>
                  <a:cubicBezTo>
                    <a:pt x="503" y="3320"/>
                    <a:pt x="503" y="3265"/>
                    <a:pt x="503" y="3209"/>
                  </a:cubicBezTo>
                  <a:lnTo>
                    <a:pt x="503" y="3125"/>
                  </a:lnTo>
                  <a:cubicBezTo>
                    <a:pt x="503" y="3069"/>
                    <a:pt x="503" y="3041"/>
                    <a:pt x="503" y="2986"/>
                  </a:cubicBezTo>
                  <a:cubicBezTo>
                    <a:pt x="503" y="2930"/>
                    <a:pt x="503" y="2902"/>
                    <a:pt x="531" y="2846"/>
                  </a:cubicBezTo>
                  <a:cubicBezTo>
                    <a:pt x="531" y="2818"/>
                    <a:pt x="531" y="2762"/>
                    <a:pt x="558" y="2707"/>
                  </a:cubicBezTo>
                  <a:cubicBezTo>
                    <a:pt x="558" y="2679"/>
                    <a:pt x="558" y="2623"/>
                    <a:pt x="586" y="2595"/>
                  </a:cubicBezTo>
                  <a:cubicBezTo>
                    <a:pt x="586" y="2539"/>
                    <a:pt x="614" y="2483"/>
                    <a:pt x="642" y="2456"/>
                  </a:cubicBezTo>
                  <a:cubicBezTo>
                    <a:pt x="670" y="2400"/>
                    <a:pt x="670" y="2344"/>
                    <a:pt x="698" y="2316"/>
                  </a:cubicBezTo>
                  <a:cubicBezTo>
                    <a:pt x="726" y="2260"/>
                    <a:pt x="754" y="2232"/>
                    <a:pt x="782" y="2177"/>
                  </a:cubicBezTo>
                  <a:cubicBezTo>
                    <a:pt x="782" y="2149"/>
                    <a:pt x="810" y="2093"/>
                    <a:pt x="837" y="2037"/>
                  </a:cubicBezTo>
                  <a:cubicBezTo>
                    <a:pt x="893" y="1981"/>
                    <a:pt x="949" y="1898"/>
                    <a:pt x="1033" y="1814"/>
                  </a:cubicBezTo>
                  <a:lnTo>
                    <a:pt x="1089" y="1730"/>
                  </a:lnTo>
                  <a:lnTo>
                    <a:pt x="1172" y="1646"/>
                  </a:lnTo>
                  <a:cubicBezTo>
                    <a:pt x="1228" y="1591"/>
                    <a:pt x="1284" y="1535"/>
                    <a:pt x="1340" y="1507"/>
                  </a:cubicBezTo>
                  <a:cubicBezTo>
                    <a:pt x="1395" y="1451"/>
                    <a:pt x="1451" y="1423"/>
                    <a:pt x="1507" y="1367"/>
                  </a:cubicBezTo>
                  <a:lnTo>
                    <a:pt x="1563" y="1340"/>
                  </a:lnTo>
                  <a:lnTo>
                    <a:pt x="1674" y="1256"/>
                  </a:lnTo>
                  <a:lnTo>
                    <a:pt x="1730" y="1228"/>
                  </a:lnTo>
                  <a:lnTo>
                    <a:pt x="1842" y="1172"/>
                  </a:lnTo>
                  <a:lnTo>
                    <a:pt x="1926" y="1116"/>
                  </a:lnTo>
                  <a:lnTo>
                    <a:pt x="2037" y="1061"/>
                  </a:lnTo>
                  <a:lnTo>
                    <a:pt x="2121" y="1033"/>
                  </a:lnTo>
                  <a:lnTo>
                    <a:pt x="2205" y="1005"/>
                  </a:lnTo>
                  <a:lnTo>
                    <a:pt x="2344" y="949"/>
                  </a:lnTo>
                  <a:lnTo>
                    <a:pt x="2428" y="921"/>
                  </a:lnTo>
                  <a:cubicBezTo>
                    <a:pt x="2484" y="921"/>
                    <a:pt x="2539" y="893"/>
                    <a:pt x="2595" y="893"/>
                  </a:cubicBezTo>
                  <a:lnTo>
                    <a:pt x="2679" y="865"/>
                  </a:lnTo>
                  <a:lnTo>
                    <a:pt x="2846" y="865"/>
                  </a:lnTo>
                  <a:lnTo>
                    <a:pt x="2930" y="837"/>
                  </a:lnTo>
                  <a:lnTo>
                    <a:pt x="3125" y="837"/>
                  </a:lnTo>
                  <a:lnTo>
                    <a:pt x="3237" y="865"/>
                  </a:lnTo>
                  <a:lnTo>
                    <a:pt x="3432" y="865"/>
                  </a:lnTo>
                  <a:lnTo>
                    <a:pt x="3516" y="893"/>
                  </a:lnTo>
                  <a:lnTo>
                    <a:pt x="3599" y="921"/>
                  </a:lnTo>
                  <a:lnTo>
                    <a:pt x="3683" y="949"/>
                  </a:lnTo>
                  <a:lnTo>
                    <a:pt x="3795" y="977"/>
                  </a:lnTo>
                  <a:lnTo>
                    <a:pt x="3851" y="1005"/>
                  </a:lnTo>
                  <a:cubicBezTo>
                    <a:pt x="3906" y="1033"/>
                    <a:pt x="3962" y="1061"/>
                    <a:pt x="4018" y="1089"/>
                  </a:cubicBezTo>
                  <a:cubicBezTo>
                    <a:pt x="4074" y="1116"/>
                    <a:pt x="4130" y="1172"/>
                    <a:pt x="4185" y="1200"/>
                  </a:cubicBezTo>
                  <a:lnTo>
                    <a:pt x="4269" y="1284"/>
                  </a:lnTo>
                  <a:lnTo>
                    <a:pt x="4297" y="1284"/>
                  </a:lnTo>
                  <a:cubicBezTo>
                    <a:pt x="4359" y="1346"/>
                    <a:pt x="4421" y="1423"/>
                    <a:pt x="4471" y="1504"/>
                  </a:cubicBezTo>
                  <a:lnTo>
                    <a:pt x="4471" y="1504"/>
                  </a:lnTo>
                  <a:lnTo>
                    <a:pt x="4269" y="1144"/>
                  </a:lnTo>
                  <a:lnTo>
                    <a:pt x="4018" y="754"/>
                  </a:lnTo>
                  <a:lnTo>
                    <a:pt x="3990" y="698"/>
                  </a:lnTo>
                  <a:cubicBezTo>
                    <a:pt x="3962" y="642"/>
                    <a:pt x="3934" y="586"/>
                    <a:pt x="3878" y="558"/>
                  </a:cubicBezTo>
                  <a:lnTo>
                    <a:pt x="3823" y="475"/>
                  </a:lnTo>
                  <a:lnTo>
                    <a:pt x="3739" y="419"/>
                  </a:lnTo>
                  <a:lnTo>
                    <a:pt x="3683" y="363"/>
                  </a:lnTo>
                  <a:cubicBezTo>
                    <a:pt x="3627" y="307"/>
                    <a:pt x="3572" y="279"/>
                    <a:pt x="3516" y="252"/>
                  </a:cubicBezTo>
                  <a:cubicBezTo>
                    <a:pt x="3460" y="224"/>
                    <a:pt x="3432" y="196"/>
                    <a:pt x="3376" y="168"/>
                  </a:cubicBezTo>
                  <a:lnTo>
                    <a:pt x="3348" y="168"/>
                  </a:lnTo>
                  <a:lnTo>
                    <a:pt x="3320" y="140"/>
                  </a:lnTo>
                  <a:lnTo>
                    <a:pt x="3293" y="140"/>
                  </a:lnTo>
                  <a:lnTo>
                    <a:pt x="3181" y="84"/>
                  </a:lnTo>
                  <a:lnTo>
                    <a:pt x="3153" y="84"/>
                  </a:lnTo>
                  <a:cubicBezTo>
                    <a:pt x="3097" y="84"/>
                    <a:pt x="3041" y="56"/>
                    <a:pt x="2986" y="56"/>
                  </a:cubicBezTo>
                  <a:lnTo>
                    <a:pt x="2930" y="28"/>
                  </a:lnTo>
                  <a:lnTo>
                    <a:pt x="2818" y="28"/>
                  </a:lnTo>
                  <a:lnTo>
                    <a:pt x="2735" y="0"/>
                  </a:lnTo>
                  <a:close/>
                  <a:moveTo>
                    <a:pt x="653" y="3807"/>
                  </a:moveTo>
                  <a:cubicBezTo>
                    <a:pt x="666" y="3829"/>
                    <a:pt x="681" y="3852"/>
                    <a:pt x="698" y="3878"/>
                  </a:cubicBezTo>
                  <a:lnTo>
                    <a:pt x="653" y="380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9">
              <a:extLst>
                <a:ext uri="{FF2B5EF4-FFF2-40B4-BE49-F238E27FC236}">
                  <a16:creationId xmlns:a16="http://schemas.microsoft.com/office/drawing/2014/main" id="{E7E59CDD-42EA-A816-C822-4645258C0A20}"/>
                </a:ext>
              </a:extLst>
            </p:cNvPr>
            <p:cNvSpPr/>
            <p:nvPr/>
          </p:nvSpPr>
          <p:spPr>
            <a:xfrm>
              <a:off x="4457600" y="4463425"/>
              <a:ext cx="105350" cy="76750"/>
            </a:xfrm>
            <a:custGeom>
              <a:avLst/>
              <a:gdLst/>
              <a:ahLst/>
              <a:cxnLst/>
              <a:rect l="l" t="t" r="r" b="b"/>
              <a:pathLst>
                <a:path w="4214" h="3070" extrusionOk="0">
                  <a:moveTo>
                    <a:pt x="2787" y="0"/>
                  </a:moveTo>
                  <a:cubicBezTo>
                    <a:pt x="2041" y="0"/>
                    <a:pt x="1228" y="361"/>
                    <a:pt x="698" y="1005"/>
                  </a:cubicBezTo>
                  <a:cubicBezTo>
                    <a:pt x="112" y="1675"/>
                    <a:pt x="0" y="2484"/>
                    <a:pt x="307" y="3070"/>
                  </a:cubicBezTo>
                  <a:lnTo>
                    <a:pt x="391" y="3042"/>
                  </a:lnTo>
                  <a:lnTo>
                    <a:pt x="363" y="3014"/>
                  </a:lnTo>
                  <a:lnTo>
                    <a:pt x="307" y="2902"/>
                  </a:lnTo>
                  <a:lnTo>
                    <a:pt x="279" y="2763"/>
                  </a:lnTo>
                  <a:lnTo>
                    <a:pt x="251" y="2707"/>
                  </a:lnTo>
                  <a:lnTo>
                    <a:pt x="251" y="2651"/>
                  </a:lnTo>
                  <a:lnTo>
                    <a:pt x="223" y="2539"/>
                  </a:lnTo>
                  <a:cubicBezTo>
                    <a:pt x="223" y="2456"/>
                    <a:pt x="223" y="2400"/>
                    <a:pt x="223" y="2316"/>
                  </a:cubicBezTo>
                  <a:lnTo>
                    <a:pt x="223" y="2260"/>
                  </a:lnTo>
                  <a:lnTo>
                    <a:pt x="223" y="2233"/>
                  </a:lnTo>
                  <a:cubicBezTo>
                    <a:pt x="223" y="2177"/>
                    <a:pt x="223" y="2121"/>
                    <a:pt x="251" y="2065"/>
                  </a:cubicBezTo>
                  <a:cubicBezTo>
                    <a:pt x="251" y="2009"/>
                    <a:pt x="279" y="1926"/>
                    <a:pt x="279" y="1870"/>
                  </a:cubicBezTo>
                  <a:lnTo>
                    <a:pt x="307" y="1814"/>
                  </a:lnTo>
                  <a:lnTo>
                    <a:pt x="307" y="1758"/>
                  </a:lnTo>
                  <a:cubicBezTo>
                    <a:pt x="335" y="1702"/>
                    <a:pt x="363" y="1619"/>
                    <a:pt x="419" y="1535"/>
                  </a:cubicBezTo>
                  <a:lnTo>
                    <a:pt x="447" y="1451"/>
                  </a:lnTo>
                  <a:cubicBezTo>
                    <a:pt x="475" y="1396"/>
                    <a:pt x="502" y="1340"/>
                    <a:pt x="558" y="1284"/>
                  </a:cubicBezTo>
                  <a:lnTo>
                    <a:pt x="558" y="1256"/>
                  </a:lnTo>
                  <a:lnTo>
                    <a:pt x="614" y="1200"/>
                  </a:lnTo>
                  <a:lnTo>
                    <a:pt x="670" y="1145"/>
                  </a:lnTo>
                  <a:lnTo>
                    <a:pt x="754" y="1033"/>
                  </a:lnTo>
                  <a:cubicBezTo>
                    <a:pt x="781" y="977"/>
                    <a:pt x="837" y="921"/>
                    <a:pt x="865" y="893"/>
                  </a:cubicBezTo>
                  <a:lnTo>
                    <a:pt x="921" y="838"/>
                  </a:lnTo>
                  <a:cubicBezTo>
                    <a:pt x="977" y="782"/>
                    <a:pt x="1005" y="754"/>
                    <a:pt x="1060" y="698"/>
                  </a:cubicBezTo>
                  <a:lnTo>
                    <a:pt x="1144" y="642"/>
                  </a:lnTo>
                  <a:lnTo>
                    <a:pt x="1228" y="587"/>
                  </a:lnTo>
                  <a:lnTo>
                    <a:pt x="1339" y="503"/>
                  </a:lnTo>
                  <a:lnTo>
                    <a:pt x="1395" y="475"/>
                  </a:lnTo>
                  <a:lnTo>
                    <a:pt x="1507" y="391"/>
                  </a:lnTo>
                  <a:lnTo>
                    <a:pt x="1535" y="391"/>
                  </a:lnTo>
                  <a:lnTo>
                    <a:pt x="1646" y="335"/>
                  </a:lnTo>
                  <a:cubicBezTo>
                    <a:pt x="1702" y="308"/>
                    <a:pt x="1786" y="280"/>
                    <a:pt x="1842" y="252"/>
                  </a:cubicBezTo>
                  <a:lnTo>
                    <a:pt x="1925" y="224"/>
                  </a:lnTo>
                  <a:lnTo>
                    <a:pt x="2037" y="168"/>
                  </a:lnTo>
                  <a:lnTo>
                    <a:pt x="2093" y="168"/>
                  </a:lnTo>
                  <a:cubicBezTo>
                    <a:pt x="2176" y="140"/>
                    <a:pt x="2260" y="112"/>
                    <a:pt x="2316" y="112"/>
                  </a:cubicBezTo>
                  <a:lnTo>
                    <a:pt x="2400" y="84"/>
                  </a:lnTo>
                  <a:cubicBezTo>
                    <a:pt x="2455" y="84"/>
                    <a:pt x="2511" y="84"/>
                    <a:pt x="2567" y="56"/>
                  </a:cubicBezTo>
                  <a:lnTo>
                    <a:pt x="2958" y="56"/>
                  </a:lnTo>
                  <a:cubicBezTo>
                    <a:pt x="3041" y="56"/>
                    <a:pt x="3125" y="84"/>
                    <a:pt x="3209" y="112"/>
                  </a:cubicBezTo>
                  <a:cubicBezTo>
                    <a:pt x="3264" y="112"/>
                    <a:pt x="3320" y="140"/>
                    <a:pt x="3376" y="140"/>
                  </a:cubicBezTo>
                  <a:cubicBezTo>
                    <a:pt x="3432" y="168"/>
                    <a:pt x="3460" y="168"/>
                    <a:pt x="3516" y="196"/>
                  </a:cubicBezTo>
                  <a:lnTo>
                    <a:pt x="3543" y="196"/>
                  </a:lnTo>
                  <a:lnTo>
                    <a:pt x="3599" y="224"/>
                  </a:lnTo>
                  <a:cubicBezTo>
                    <a:pt x="3655" y="252"/>
                    <a:pt x="3683" y="280"/>
                    <a:pt x="3739" y="308"/>
                  </a:cubicBezTo>
                  <a:cubicBezTo>
                    <a:pt x="3795" y="335"/>
                    <a:pt x="3850" y="363"/>
                    <a:pt x="3906" y="419"/>
                  </a:cubicBezTo>
                  <a:lnTo>
                    <a:pt x="3962" y="475"/>
                  </a:lnTo>
                  <a:lnTo>
                    <a:pt x="4046" y="531"/>
                  </a:lnTo>
                  <a:lnTo>
                    <a:pt x="4101" y="614"/>
                  </a:lnTo>
                  <a:lnTo>
                    <a:pt x="4157" y="670"/>
                  </a:lnTo>
                  <a:lnTo>
                    <a:pt x="4213" y="614"/>
                  </a:lnTo>
                  <a:cubicBezTo>
                    <a:pt x="4101" y="475"/>
                    <a:pt x="3962" y="335"/>
                    <a:pt x="3767" y="252"/>
                  </a:cubicBezTo>
                  <a:cubicBezTo>
                    <a:pt x="3480" y="81"/>
                    <a:pt x="3141" y="0"/>
                    <a:pt x="2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9">
              <a:extLst>
                <a:ext uri="{FF2B5EF4-FFF2-40B4-BE49-F238E27FC236}">
                  <a16:creationId xmlns:a16="http://schemas.microsoft.com/office/drawing/2014/main" id="{6B674CE3-D02E-6D33-973B-890016262617}"/>
                </a:ext>
              </a:extLst>
            </p:cNvPr>
            <p:cNvSpPr/>
            <p:nvPr/>
          </p:nvSpPr>
          <p:spPr>
            <a:xfrm>
              <a:off x="3967975" y="4016200"/>
              <a:ext cx="818850" cy="1174025"/>
            </a:xfrm>
            <a:custGeom>
              <a:avLst/>
              <a:gdLst/>
              <a:ahLst/>
              <a:cxnLst/>
              <a:rect l="l" t="t" r="r" b="b"/>
              <a:pathLst>
                <a:path w="32754" h="46961" extrusionOk="0">
                  <a:moveTo>
                    <a:pt x="27125" y="0"/>
                  </a:moveTo>
                  <a:cubicBezTo>
                    <a:pt x="25881" y="0"/>
                    <a:pt x="24631" y="270"/>
                    <a:pt x="23380" y="815"/>
                  </a:cubicBezTo>
                  <a:cubicBezTo>
                    <a:pt x="17660" y="3298"/>
                    <a:pt x="12025" y="11529"/>
                    <a:pt x="6584" y="25339"/>
                  </a:cubicBezTo>
                  <a:cubicBezTo>
                    <a:pt x="2623" y="35410"/>
                    <a:pt x="223" y="44952"/>
                    <a:pt x="195" y="45035"/>
                  </a:cubicBezTo>
                  <a:cubicBezTo>
                    <a:pt x="0" y="45872"/>
                    <a:pt x="502" y="46709"/>
                    <a:pt x="1311" y="46905"/>
                  </a:cubicBezTo>
                  <a:cubicBezTo>
                    <a:pt x="1451" y="46960"/>
                    <a:pt x="1590" y="46960"/>
                    <a:pt x="1702" y="46960"/>
                  </a:cubicBezTo>
                  <a:cubicBezTo>
                    <a:pt x="2399" y="46960"/>
                    <a:pt x="3013" y="46486"/>
                    <a:pt x="3209" y="45789"/>
                  </a:cubicBezTo>
                  <a:cubicBezTo>
                    <a:pt x="5775" y="35522"/>
                    <a:pt x="14647" y="7958"/>
                    <a:pt x="24607" y="3661"/>
                  </a:cubicBezTo>
                  <a:cubicBezTo>
                    <a:pt x="25462" y="3289"/>
                    <a:pt x="26300" y="3105"/>
                    <a:pt x="27132" y="3105"/>
                  </a:cubicBezTo>
                  <a:cubicBezTo>
                    <a:pt x="28173" y="3105"/>
                    <a:pt x="29204" y="3394"/>
                    <a:pt x="30243" y="3968"/>
                  </a:cubicBezTo>
                  <a:cubicBezTo>
                    <a:pt x="30474" y="4101"/>
                    <a:pt x="30727" y="4164"/>
                    <a:pt x="30979" y="4164"/>
                  </a:cubicBezTo>
                  <a:cubicBezTo>
                    <a:pt x="31518" y="4164"/>
                    <a:pt x="32050" y="3877"/>
                    <a:pt x="32335" y="3382"/>
                  </a:cubicBezTo>
                  <a:cubicBezTo>
                    <a:pt x="32754" y="2629"/>
                    <a:pt x="32475" y="1680"/>
                    <a:pt x="31749" y="1262"/>
                  </a:cubicBezTo>
                  <a:cubicBezTo>
                    <a:pt x="30229" y="424"/>
                    <a:pt x="28683" y="0"/>
                    <a:pt x="27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9">
              <a:extLst>
                <a:ext uri="{FF2B5EF4-FFF2-40B4-BE49-F238E27FC236}">
                  <a16:creationId xmlns:a16="http://schemas.microsoft.com/office/drawing/2014/main" id="{944D72C4-1543-5AB7-622E-7BA764440536}"/>
                </a:ext>
              </a:extLst>
            </p:cNvPr>
            <p:cNvSpPr/>
            <p:nvPr/>
          </p:nvSpPr>
          <p:spPr>
            <a:xfrm>
              <a:off x="4396925" y="4036275"/>
              <a:ext cx="513350" cy="532500"/>
            </a:xfrm>
            <a:custGeom>
              <a:avLst/>
              <a:gdLst/>
              <a:ahLst/>
              <a:cxnLst/>
              <a:rect l="l" t="t" r="r" b="b"/>
              <a:pathLst>
                <a:path w="20534" h="21300" extrusionOk="0">
                  <a:moveTo>
                    <a:pt x="13875" y="0"/>
                  </a:moveTo>
                  <a:cubicBezTo>
                    <a:pt x="13166" y="0"/>
                    <a:pt x="12488" y="404"/>
                    <a:pt x="12164" y="1073"/>
                  </a:cubicBezTo>
                  <a:cubicBezTo>
                    <a:pt x="11746" y="1993"/>
                    <a:pt x="12136" y="3109"/>
                    <a:pt x="13057" y="3556"/>
                  </a:cubicBezTo>
                  <a:cubicBezTo>
                    <a:pt x="14842" y="4393"/>
                    <a:pt x="15958" y="5509"/>
                    <a:pt x="16349" y="6736"/>
                  </a:cubicBezTo>
                  <a:cubicBezTo>
                    <a:pt x="16656" y="7796"/>
                    <a:pt x="16433" y="9024"/>
                    <a:pt x="15624" y="10363"/>
                  </a:cubicBezTo>
                  <a:cubicBezTo>
                    <a:pt x="15398" y="10730"/>
                    <a:pt x="14892" y="10869"/>
                    <a:pt x="14152" y="10869"/>
                  </a:cubicBezTo>
                  <a:cubicBezTo>
                    <a:pt x="13430" y="10869"/>
                    <a:pt x="12484" y="10737"/>
                    <a:pt x="11355" y="10558"/>
                  </a:cubicBezTo>
                  <a:cubicBezTo>
                    <a:pt x="10230" y="10385"/>
                    <a:pt x="8999" y="10195"/>
                    <a:pt x="7785" y="10195"/>
                  </a:cubicBezTo>
                  <a:cubicBezTo>
                    <a:pt x="5868" y="10195"/>
                    <a:pt x="3989" y="10668"/>
                    <a:pt x="2623" y="12427"/>
                  </a:cubicBezTo>
                  <a:cubicBezTo>
                    <a:pt x="0" y="15803"/>
                    <a:pt x="1981" y="18426"/>
                    <a:pt x="2902" y="19709"/>
                  </a:cubicBezTo>
                  <a:cubicBezTo>
                    <a:pt x="3097" y="19960"/>
                    <a:pt x="3292" y="20211"/>
                    <a:pt x="3404" y="20379"/>
                  </a:cubicBezTo>
                  <a:cubicBezTo>
                    <a:pt x="3739" y="20993"/>
                    <a:pt x="4352" y="21299"/>
                    <a:pt x="5022" y="21299"/>
                  </a:cubicBezTo>
                  <a:cubicBezTo>
                    <a:pt x="5329" y="21299"/>
                    <a:pt x="5636" y="21244"/>
                    <a:pt x="5943" y="21076"/>
                  </a:cubicBezTo>
                  <a:cubicBezTo>
                    <a:pt x="6835" y="20546"/>
                    <a:pt x="7142" y="19402"/>
                    <a:pt x="6612" y="18509"/>
                  </a:cubicBezTo>
                  <a:cubicBezTo>
                    <a:pt x="6417" y="18147"/>
                    <a:pt x="6138" y="17812"/>
                    <a:pt x="5915" y="17477"/>
                  </a:cubicBezTo>
                  <a:cubicBezTo>
                    <a:pt x="4938" y="16194"/>
                    <a:pt x="4715" y="15803"/>
                    <a:pt x="5552" y="14715"/>
                  </a:cubicBezTo>
                  <a:cubicBezTo>
                    <a:pt x="6012" y="14132"/>
                    <a:pt x="6759" y="13929"/>
                    <a:pt x="7775" y="13929"/>
                  </a:cubicBezTo>
                  <a:cubicBezTo>
                    <a:pt x="8606" y="13929"/>
                    <a:pt x="9617" y="14065"/>
                    <a:pt x="10797" y="14241"/>
                  </a:cubicBezTo>
                  <a:cubicBezTo>
                    <a:pt x="11855" y="14410"/>
                    <a:pt x="13014" y="14592"/>
                    <a:pt x="14141" y="14592"/>
                  </a:cubicBezTo>
                  <a:cubicBezTo>
                    <a:pt x="15984" y="14592"/>
                    <a:pt x="17741" y="14106"/>
                    <a:pt x="18832" y="12288"/>
                  </a:cubicBezTo>
                  <a:cubicBezTo>
                    <a:pt x="20171" y="10028"/>
                    <a:pt x="20534" y="7740"/>
                    <a:pt x="19920" y="5648"/>
                  </a:cubicBezTo>
                  <a:cubicBezTo>
                    <a:pt x="19223" y="3388"/>
                    <a:pt x="17409" y="1491"/>
                    <a:pt x="14675" y="180"/>
                  </a:cubicBezTo>
                  <a:cubicBezTo>
                    <a:pt x="14415" y="58"/>
                    <a:pt x="14143" y="0"/>
                    <a:pt x="138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9">
              <a:extLst>
                <a:ext uri="{FF2B5EF4-FFF2-40B4-BE49-F238E27FC236}">
                  <a16:creationId xmlns:a16="http://schemas.microsoft.com/office/drawing/2014/main" id="{254F982B-C892-4A64-669C-9C0E5D87BB50}"/>
                </a:ext>
              </a:extLst>
            </p:cNvPr>
            <p:cNvSpPr/>
            <p:nvPr/>
          </p:nvSpPr>
          <p:spPr>
            <a:xfrm>
              <a:off x="4465275" y="4478775"/>
              <a:ext cx="105325" cy="81625"/>
            </a:xfrm>
            <a:custGeom>
              <a:avLst/>
              <a:gdLst/>
              <a:ahLst/>
              <a:cxnLst/>
              <a:rect l="l" t="t" r="r" b="b"/>
              <a:pathLst>
                <a:path w="4213" h="3265" extrusionOk="0">
                  <a:moveTo>
                    <a:pt x="3906" y="0"/>
                  </a:moveTo>
                  <a:lnTo>
                    <a:pt x="3850" y="56"/>
                  </a:lnTo>
                  <a:lnTo>
                    <a:pt x="3906" y="140"/>
                  </a:lnTo>
                  <a:cubicBezTo>
                    <a:pt x="4018" y="279"/>
                    <a:pt x="4073" y="475"/>
                    <a:pt x="4101" y="642"/>
                  </a:cubicBezTo>
                  <a:cubicBezTo>
                    <a:pt x="4213" y="1144"/>
                    <a:pt x="4046" y="1730"/>
                    <a:pt x="3599" y="2232"/>
                  </a:cubicBezTo>
                  <a:cubicBezTo>
                    <a:pt x="3083" y="2863"/>
                    <a:pt x="2279" y="3219"/>
                    <a:pt x="1545" y="3219"/>
                  </a:cubicBezTo>
                  <a:cubicBezTo>
                    <a:pt x="1208" y="3219"/>
                    <a:pt x="886" y="3144"/>
                    <a:pt x="614" y="2986"/>
                  </a:cubicBezTo>
                  <a:cubicBezTo>
                    <a:pt x="558" y="2930"/>
                    <a:pt x="502" y="2902"/>
                    <a:pt x="447" y="2846"/>
                  </a:cubicBezTo>
                  <a:cubicBezTo>
                    <a:pt x="307" y="2762"/>
                    <a:pt x="223" y="2651"/>
                    <a:pt x="140" y="2511"/>
                  </a:cubicBezTo>
                  <a:lnTo>
                    <a:pt x="112" y="2483"/>
                  </a:lnTo>
                  <a:lnTo>
                    <a:pt x="84" y="2428"/>
                  </a:lnTo>
                  <a:lnTo>
                    <a:pt x="0" y="2456"/>
                  </a:lnTo>
                  <a:lnTo>
                    <a:pt x="56" y="2567"/>
                  </a:lnTo>
                  <a:lnTo>
                    <a:pt x="84" y="2595"/>
                  </a:lnTo>
                  <a:lnTo>
                    <a:pt x="140" y="2651"/>
                  </a:lnTo>
                  <a:lnTo>
                    <a:pt x="223" y="2762"/>
                  </a:lnTo>
                  <a:cubicBezTo>
                    <a:pt x="251" y="2790"/>
                    <a:pt x="307" y="2818"/>
                    <a:pt x="335" y="2874"/>
                  </a:cubicBezTo>
                  <a:lnTo>
                    <a:pt x="419" y="2930"/>
                  </a:lnTo>
                  <a:lnTo>
                    <a:pt x="447" y="2958"/>
                  </a:lnTo>
                  <a:lnTo>
                    <a:pt x="558" y="3041"/>
                  </a:lnTo>
                  <a:cubicBezTo>
                    <a:pt x="614" y="3069"/>
                    <a:pt x="670" y="3097"/>
                    <a:pt x="726" y="3125"/>
                  </a:cubicBezTo>
                  <a:lnTo>
                    <a:pt x="781" y="3125"/>
                  </a:lnTo>
                  <a:lnTo>
                    <a:pt x="921" y="3181"/>
                  </a:lnTo>
                  <a:lnTo>
                    <a:pt x="949" y="3181"/>
                  </a:lnTo>
                  <a:lnTo>
                    <a:pt x="1060" y="3237"/>
                  </a:lnTo>
                  <a:lnTo>
                    <a:pt x="1172" y="3237"/>
                  </a:lnTo>
                  <a:lnTo>
                    <a:pt x="1284" y="3265"/>
                  </a:lnTo>
                  <a:lnTo>
                    <a:pt x="1786" y="3265"/>
                  </a:lnTo>
                  <a:cubicBezTo>
                    <a:pt x="1842" y="3265"/>
                    <a:pt x="1897" y="3237"/>
                    <a:pt x="1953" y="3237"/>
                  </a:cubicBezTo>
                  <a:lnTo>
                    <a:pt x="2037" y="3237"/>
                  </a:lnTo>
                  <a:cubicBezTo>
                    <a:pt x="2093" y="3209"/>
                    <a:pt x="2121" y="3209"/>
                    <a:pt x="2176" y="3181"/>
                  </a:cubicBezTo>
                  <a:cubicBezTo>
                    <a:pt x="2316" y="3153"/>
                    <a:pt x="2483" y="3097"/>
                    <a:pt x="2623" y="3041"/>
                  </a:cubicBezTo>
                  <a:lnTo>
                    <a:pt x="2734" y="2986"/>
                  </a:lnTo>
                  <a:cubicBezTo>
                    <a:pt x="2874" y="2930"/>
                    <a:pt x="2985" y="2846"/>
                    <a:pt x="3125" y="2762"/>
                  </a:cubicBezTo>
                  <a:lnTo>
                    <a:pt x="3181" y="2707"/>
                  </a:lnTo>
                  <a:lnTo>
                    <a:pt x="3209" y="2707"/>
                  </a:lnTo>
                  <a:cubicBezTo>
                    <a:pt x="3236" y="2679"/>
                    <a:pt x="3292" y="2623"/>
                    <a:pt x="3348" y="2595"/>
                  </a:cubicBezTo>
                  <a:lnTo>
                    <a:pt x="3432" y="2511"/>
                  </a:lnTo>
                  <a:lnTo>
                    <a:pt x="3488" y="2456"/>
                  </a:lnTo>
                  <a:lnTo>
                    <a:pt x="3571" y="2344"/>
                  </a:lnTo>
                  <a:lnTo>
                    <a:pt x="3655" y="2260"/>
                  </a:lnTo>
                  <a:lnTo>
                    <a:pt x="3767" y="2149"/>
                  </a:lnTo>
                  <a:lnTo>
                    <a:pt x="3850" y="2037"/>
                  </a:lnTo>
                  <a:cubicBezTo>
                    <a:pt x="3906" y="1953"/>
                    <a:pt x="3962" y="1842"/>
                    <a:pt x="3990" y="1758"/>
                  </a:cubicBezTo>
                  <a:lnTo>
                    <a:pt x="4046" y="1702"/>
                  </a:lnTo>
                  <a:lnTo>
                    <a:pt x="4046" y="1619"/>
                  </a:lnTo>
                  <a:cubicBezTo>
                    <a:pt x="4073" y="1563"/>
                    <a:pt x="4101" y="1535"/>
                    <a:pt x="4129" y="1479"/>
                  </a:cubicBezTo>
                  <a:cubicBezTo>
                    <a:pt x="4157" y="1367"/>
                    <a:pt x="4157" y="1284"/>
                    <a:pt x="4185" y="1200"/>
                  </a:cubicBezTo>
                  <a:cubicBezTo>
                    <a:pt x="4213" y="1116"/>
                    <a:pt x="4213" y="1005"/>
                    <a:pt x="4213" y="921"/>
                  </a:cubicBezTo>
                  <a:lnTo>
                    <a:pt x="4213" y="893"/>
                  </a:lnTo>
                  <a:cubicBezTo>
                    <a:pt x="4213" y="837"/>
                    <a:pt x="4213" y="782"/>
                    <a:pt x="4213" y="726"/>
                  </a:cubicBezTo>
                  <a:cubicBezTo>
                    <a:pt x="4185" y="670"/>
                    <a:pt x="4185" y="642"/>
                    <a:pt x="4185" y="586"/>
                  </a:cubicBezTo>
                  <a:lnTo>
                    <a:pt x="4157" y="503"/>
                  </a:lnTo>
                  <a:lnTo>
                    <a:pt x="4129" y="363"/>
                  </a:lnTo>
                  <a:lnTo>
                    <a:pt x="4073" y="252"/>
                  </a:lnTo>
                  <a:lnTo>
                    <a:pt x="4018" y="168"/>
                  </a:lnTo>
                  <a:cubicBezTo>
                    <a:pt x="3990" y="112"/>
                    <a:pt x="3962" y="56"/>
                    <a:pt x="3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a:extLst>
                <a:ext uri="{FF2B5EF4-FFF2-40B4-BE49-F238E27FC236}">
                  <a16:creationId xmlns:a16="http://schemas.microsoft.com/office/drawing/2014/main" id="{6BB808F9-A337-7E3B-4144-EF213ADB7E0A}"/>
                </a:ext>
              </a:extLst>
            </p:cNvPr>
            <p:cNvSpPr/>
            <p:nvPr/>
          </p:nvSpPr>
          <p:spPr>
            <a:xfrm>
              <a:off x="4465975" y="4482250"/>
              <a:ext cx="117200" cy="99775"/>
            </a:xfrm>
            <a:custGeom>
              <a:avLst/>
              <a:gdLst/>
              <a:ahLst/>
              <a:cxnLst/>
              <a:rect l="l" t="t" r="r" b="b"/>
              <a:pathLst>
                <a:path w="4688" h="3991" extrusionOk="0">
                  <a:moveTo>
                    <a:pt x="0" y="2372"/>
                  </a:moveTo>
                  <a:cubicBezTo>
                    <a:pt x="6" y="2385"/>
                    <a:pt x="14" y="2397"/>
                    <a:pt x="22" y="2409"/>
                  </a:cubicBezTo>
                  <a:lnTo>
                    <a:pt x="22" y="2409"/>
                  </a:lnTo>
                  <a:lnTo>
                    <a:pt x="0" y="2372"/>
                  </a:lnTo>
                  <a:close/>
                  <a:moveTo>
                    <a:pt x="3990" y="1"/>
                  </a:moveTo>
                  <a:lnTo>
                    <a:pt x="3990" y="1"/>
                  </a:lnTo>
                  <a:cubicBezTo>
                    <a:pt x="4018" y="85"/>
                    <a:pt x="4045" y="140"/>
                    <a:pt x="4073" y="224"/>
                  </a:cubicBezTo>
                  <a:lnTo>
                    <a:pt x="4101" y="252"/>
                  </a:lnTo>
                  <a:cubicBezTo>
                    <a:pt x="4129" y="336"/>
                    <a:pt x="4129" y="392"/>
                    <a:pt x="4157" y="447"/>
                  </a:cubicBezTo>
                  <a:lnTo>
                    <a:pt x="4157" y="531"/>
                  </a:lnTo>
                  <a:cubicBezTo>
                    <a:pt x="4157" y="587"/>
                    <a:pt x="4185" y="615"/>
                    <a:pt x="4185" y="670"/>
                  </a:cubicBezTo>
                  <a:lnTo>
                    <a:pt x="4185" y="782"/>
                  </a:lnTo>
                  <a:cubicBezTo>
                    <a:pt x="4185" y="838"/>
                    <a:pt x="4185" y="866"/>
                    <a:pt x="4157" y="922"/>
                  </a:cubicBezTo>
                  <a:cubicBezTo>
                    <a:pt x="4157" y="977"/>
                    <a:pt x="4157" y="1005"/>
                    <a:pt x="4157" y="1061"/>
                  </a:cubicBezTo>
                  <a:cubicBezTo>
                    <a:pt x="4157" y="1117"/>
                    <a:pt x="4129" y="1145"/>
                    <a:pt x="4129" y="1201"/>
                  </a:cubicBezTo>
                  <a:cubicBezTo>
                    <a:pt x="4101" y="1256"/>
                    <a:pt x="4101" y="1284"/>
                    <a:pt x="4101" y="1340"/>
                  </a:cubicBezTo>
                  <a:cubicBezTo>
                    <a:pt x="4073" y="1396"/>
                    <a:pt x="4045" y="1424"/>
                    <a:pt x="4045" y="1480"/>
                  </a:cubicBezTo>
                  <a:cubicBezTo>
                    <a:pt x="4018" y="1535"/>
                    <a:pt x="3990" y="1563"/>
                    <a:pt x="3962" y="1619"/>
                  </a:cubicBezTo>
                  <a:cubicBezTo>
                    <a:pt x="3962" y="1675"/>
                    <a:pt x="3934" y="1703"/>
                    <a:pt x="3906" y="1759"/>
                  </a:cubicBezTo>
                  <a:cubicBezTo>
                    <a:pt x="3878" y="1786"/>
                    <a:pt x="3850" y="1842"/>
                    <a:pt x="3822" y="1898"/>
                  </a:cubicBezTo>
                  <a:cubicBezTo>
                    <a:pt x="3766" y="1982"/>
                    <a:pt x="3711" y="2065"/>
                    <a:pt x="3627" y="2121"/>
                  </a:cubicBezTo>
                  <a:lnTo>
                    <a:pt x="3571" y="2205"/>
                  </a:lnTo>
                  <a:lnTo>
                    <a:pt x="3460" y="2317"/>
                  </a:lnTo>
                  <a:cubicBezTo>
                    <a:pt x="3432" y="2372"/>
                    <a:pt x="3376" y="2400"/>
                    <a:pt x="3320" y="2456"/>
                  </a:cubicBezTo>
                  <a:lnTo>
                    <a:pt x="3292" y="2456"/>
                  </a:lnTo>
                  <a:cubicBezTo>
                    <a:pt x="3236" y="2512"/>
                    <a:pt x="3208" y="2540"/>
                    <a:pt x="3153" y="2596"/>
                  </a:cubicBezTo>
                  <a:lnTo>
                    <a:pt x="3097" y="2623"/>
                  </a:lnTo>
                  <a:lnTo>
                    <a:pt x="2957" y="2707"/>
                  </a:lnTo>
                  <a:lnTo>
                    <a:pt x="2902" y="2735"/>
                  </a:lnTo>
                  <a:lnTo>
                    <a:pt x="2790" y="2819"/>
                  </a:lnTo>
                  <a:lnTo>
                    <a:pt x="2706" y="2847"/>
                  </a:lnTo>
                  <a:lnTo>
                    <a:pt x="2595" y="2902"/>
                  </a:lnTo>
                  <a:lnTo>
                    <a:pt x="2511" y="2930"/>
                  </a:lnTo>
                  <a:lnTo>
                    <a:pt x="2399" y="2986"/>
                  </a:lnTo>
                  <a:lnTo>
                    <a:pt x="2288" y="3014"/>
                  </a:lnTo>
                  <a:lnTo>
                    <a:pt x="2176" y="3042"/>
                  </a:lnTo>
                  <a:cubicBezTo>
                    <a:pt x="2120" y="3070"/>
                    <a:pt x="2065" y="3070"/>
                    <a:pt x="1981" y="3098"/>
                  </a:cubicBezTo>
                  <a:lnTo>
                    <a:pt x="1869" y="3098"/>
                  </a:lnTo>
                  <a:cubicBezTo>
                    <a:pt x="1814" y="3126"/>
                    <a:pt x="1786" y="3126"/>
                    <a:pt x="1730" y="3126"/>
                  </a:cubicBezTo>
                  <a:lnTo>
                    <a:pt x="1256" y="3126"/>
                  </a:lnTo>
                  <a:lnTo>
                    <a:pt x="1144" y="3098"/>
                  </a:lnTo>
                  <a:lnTo>
                    <a:pt x="1060" y="3098"/>
                  </a:lnTo>
                  <a:lnTo>
                    <a:pt x="949" y="3070"/>
                  </a:lnTo>
                  <a:lnTo>
                    <a:pt x="893" y="3042"/>
                  </a:lnTo>
                  <a:lnTo>
                    <a:pt x="753" y="2986"/>
                  </a:lnTo>
                  <a:lnTo>
                    <a:pt x="698" y="2986"/>
                  </a:lnTo>
                  <a:cubicBezTo>
                    <a:pt x="642" y="2958"/>
                    <a:pt x="586" y="2930"/>
                    <a:pt x="530" y="2902"/>
                  </a:cubicBezTo>
                  <a:cubicBezTo>
                    <a:pt x="363" y="2791"/>
                    <a:pt x="223" y="2651"/>
                    <a:pt x="112" y="2512"/>
                  </a:cubicBezTo>
                  <a:cubicBezTo>
                    <a:pt x="90" y="2490"/>
                    <a:pt x="52" y="2452"/>
                    <a:pt x="22" y="2409"/>
                  </a:cubicBezTo>
                  <a:lnTo>
                    <a:pt x="22" y="2409"/>
                  </a:lnTo>
                  <a:lnTo>
                    <a:pt x="502" y="3209"/>
                  </a:lnTo>
                  <a:cubicBezTo>
                    <a:pt x="642" y="3433"/>
                    <a:pt x="809" y="3600"/>
                    <a:pt x="1032" y="3739"/>
                  </a:cubicBezTo>
                  <a:cubicBezTo>
                    <a:pt x="1088" y="3767"/>
                    <a:pt x="1144" y="3795"/>
                    <a:pt x="1200" y="3823"/>
                  </a:cubicBezTo>
                  <a:lnTo>
                    <a:pt x="1256" y="3851"/>
                  </a:lnTo>
                  <a:lnTo>
                    <a:pt x="1395" y="3879"/>
                  </a:lnTo>
                  <a:lnTo>
                    <a:pt x="1451" y="3907"/>
                  </a:lnTo>
                  <a:lnTo>
                    <a:pt x="1562" y="3935"/>
                  </a:lnTo>
                  <a:lnTo>
                    <a:pt x="1646" y="3935"/>
                  </a:lnTo>
                  <a:lnTo>
                    <a:pt x="1758" y="3963"/>
                  </a:lnTo>
                  <a:lnTo>
                    <a:pt x="1841" y="3963"/>
                  </a:lnTo>
                  <a:lnTo>
                    <a:pt x="1953" y="3990"/>
                  </a:lnTo>
                  <a:lnTo>
                    <a:pt x="2037" y="3990"/>
                  </a:lnTo>
                  <a:lnTo>
                    <a:pt x="2148" y="3963"/>
                  </a:lnTo>
                  <a:lnTo>
                    <a:pt x="2372" y="3963"/>
                  </a:lnTo>
                  <a:lnTo>
                    <a:pt x="2427" y="3935"/>
                  </a:lnTo>
                  <a:lnTo>
                    <a:pt x="2483" y="3935"/>
                  </a:lnTo>
                  <a:cubicBezTo>
                    <a:pt x="2567" y="3907"/>
                    <a:pt x="2623" y="3907"/>
                    <a:pt x="2678" y="3879"/>
                  </a:cubicBezTo>
                  <a:lnTo>
                    <a:pt x="2734" y="3879"/>
                  </a:lnTo>
                  <a:lnTo>
                    <a:pt x="2790" y="3851"/>
                  </a:lnTo>
                  <a:lnTo>
                    <a:pt x="2902" y="3823"/>
                  </a:lnTo>
                  <a:lnTo>
                    <a:pt x="2957" y="3795"/>
                  </a:lnTo>
                  <a:lnTo>
                    <a:pt x="3013" y="3795"/>
                  </a:lnTo>
                  <a:lnTo>
                    <a:pt x="3097" y="3739"/>
                  </a:lnTo>
                  <a:lnTo>
                    <a:pt x="3153" y="3711"/>
                  </a:lnTo>
                  <a:lnTo>
                    <a:pt x="3208" y="3684"/>
                  </a:lnTo>
                  <a:lnTo>
                    <a:pt x="3292" y="3656"/>
                  </a:lnTo>
                  <a:lnTo>
                    <a:pt x="3320" y="3628"/>
                  </a:lnTo>
                  <a:lnTo>
                    <a:pt x="3404" y="3600"/>
                  </a:lnTo>
                  <a:lnTo>
                    <a:pt x="3460" y="3544"/>
                  </a:lnTo>
                  <a:lnTo>
                    <a:pt x="3487" y="3544"/>
                  </a:lnTo>
                  <a:lnTo>
                    <a:pt x="3599" y="3460"/>
                  </a:lnTo>
                  <a:lnTo>
                    <a:pt x="3627" y="3433"/>
                  </a:lnTo>
                  <a:lnTo>
                    <a:pt x="3655" y="3433"/>
                  </a:lnTo>
                  <a:cubicBezTo>
                    <a:pt x="3711" y="3377"/>
                    <a:pt x="3766" y="3349"/>
                    <a:pt x="3794" y="3293"/>
                  </a:cubicBezTo>
                  <a:lnTo>
                    <a:pt x="3822" y="3293"/>
                  </a:lnTo>
                  <a:cubicBezTo>
                    <a:pt x="3850" y="3265"/>
                    <a:pt x="3906" y="3209"/>
                    <a:pt x="3962" y="3154"/>
                  </a:cubicBezTo>
                  <a:lnTo>
                    <a:pt x="4045" y="3070"/>
                  </a:lnTo>
                  <a:lnTo>
                    <a:pt x="4129" y="2986"/>
                  </a:lnTo>
                  <a:cubicBezTo>
                    <a:pt x="4185" y="2902"/>
                    <a:pt x="4241" y="2819"/>
                    <a:pt x="4297" y="2763"/>
                  </a:cubicBezTo>
                  <a:lnTo>
                    <a:pt x="4324" y="2735"/>
                  </a:lnTo>
                  <a:cubicBezTo>
                    <a:pt x="4352" y="2679"/>
                    <a:pt x="4380" y="2651"/>
                    <a:pt x="4408" y="2596"/>
                  </a:cubicBezTo>
                  <a:cubicBezTo>
                    <a:pt x="4436" y="2540"/>
                    <a:pt x="4464" y="2512"/>
                    <a:pt x="4464" y="2456"/>
                  </a:cubicBezTo>
                  <a:cubicBezTo>
                    <a:pt x="4492" y="2400"/>
                    <a:pt x="4520" y="2372"/>
                    <a:pt x="4548" y="2317"/>
                  </a:cubicBezTo>
                  <a:cubicBezTo>
                    <a:pt x="4548" y="2261"/>
                    <a:pt x="4576" y="2233"/>
                    <a:pt x="4576" y="2177"/>
                  </a:cubicBezTo>
                  <a:cubicBezTo>
                    <a:pt x="4603" y="2121"/>
                    <a:pt x="4603" y="2093"/>
                    <a:pt x="4631" y="2038"/>
                  </a:cubicBezTo>
                  <a:cubicBezTo>
                    <a:pt x="4631" y="1982"/>
                    <a:pt x="4659" y="1954"/>
                    <a:pt x="4659" y="1898"/>
                  </a:cubicBezTo>
                  <a:cubicBezTo>
                    <a:pt x="4659" y="1842"/>
                    <a:pt x="4659" y="1814"/>
                    <a:pt x="4659" y="1759"/>
                  </a:cubicBezTo>
                  <a:lnTo>
                    <a:pt x="4687" y="1647"/>
                  </a:lnTo>
                  <a:lnTo>
                    <a:pt x="4687" y="1619"/>
                  </a:lnTo>
                  <a:lnTo>
                    <a:pt x="4687" y="1535"/>
                  </a:lnTo>
                  <a:lnTo>
                    <a:pt x="4659" y="1424"/>
                  </a:lnTo>
                  <a:lnTo>
                    <a:pt x="4659" y="1368"/>
                  </a:lnTo>
                  <a:lnTo>
                    <a:pt x="4659" y="1284"/>
                  </a:lnTo>
                  <a:lnTo>
                    <a:pt x="4631" y="1228"/>
                  </a:lnTo>
                  <a:lnTo>
                    <a:pt x="4603" y="1117"/>
                  </a:lnTo>
                  <a:lnTo>
                    <a:pt x="4576" y="1061"/>
                  </a:lnTo>
                  <a:cubicBezTo>
                    <a:pt x="4576" y="1005"/>
                    <a:pt x="4548" y="977"/>
                    <a:pt x="4520" y="922"/>
                  </a:cubicBezTo>
                  <a:lnTo>
                    <a:pt x="4492" y="838"/>
                  </a:lnTo>
                  <a:lnTo>
                    <a:pt x="39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9">
              <a:extLst>
                <a:ext uri="{FF2B5EF4-FFF2-40B4-BE49-F238E27FC236}">
                  <a16:creationId xmlns:a16="http://schemas.microsoft.com/office/drawing/2014/main" id="{BE5DE608-4614-2420-A85A-FD9DA0B6437A}"/>
                </a:ext>
              </a:extLst>
            </p:cNvPr>
            <p:cNvSpPr/>
            <p:nvPr/>
          </p:nvSpPr>
          <p:spPr>
            <a:xfrm>
              <a:off x="3809650" y="5107175"/>
              <a:ext cx="364800" cy="260200"/>
            </a:xfrm>
            <a:custGeom>
              <a:avLst/>
              <a:gdLst/>
              <a:ahLst/>
              <a:cxnLst/>
              <a:rect l="l" t="t" r="r" b="b"/>
              <a:pathLst>
                <a:path w="14592" h="10408" extrusionOk="0">
                  <a:moveTo>
                    <a:pt x="3180" y="1"/>
                  </a:moveTo>
                  <a:cubicBezTo>
                    <a:pt x="2987" y="1"/>
                    <a:pt x="2823" y="78"/>
                    <a:pt x="2706" y="225"/>
                  </a:cubicBezTo>
                  <a:lnTo>
                    <a:pt x="0" y="1759"/>
                  </a:lnTo>
                  <a:cubicBezTo>
                    <a:pt x="86" y="1716"/>
                    <a:pt x="184" y="1694"/>
                    <a:pt x="292" y="1694"/>
                  </a:cubicBezTo>
                  <a:cubicBezTo>
                    <a:pt x="464" y="1694"/>
                    <a:pt x="659" y="1751"/>
                    <a:pt x="865" y="1871"/>
                  </a:cubicBezTo>
                  <a:lnTo>
                    <a:pt x="10406" y="7367"/>
                  </a:lnTo>
                  <a:cubicBezTo>
                    <a:pt x="11104" y="7785"/>
                    <a:pt x="11690" y="8790"/>
                    <a:pt x="11690" y="9599"/>
                  </a:cubicBezTo>
                  <a:lnTo>
                    <a:pt x="11690" y="10408"/>
                  </a:lnTo>
                  <a:lnTo>
                    <a:pt x="14591" y="8706"/>
                  </a:lnTo>
                  <a:lnTo>
                    <a:pt x="14591" y="7925"/>
                  </a:lnTo>
                  <a:cubicBezTo>
                    <a:pt x="14591" y="7088"/>
                    <a:pt x="14005" y="6083"/>
                    <a:pt x="13308" y="5693"/>
                  </a:cubicBezTo>
                  <a:lnTo>
                    <a:pt x="3766" y="197"/>
                  </a:lnTo>
                  <a:cubicBezTo>
                    <a:pt x="3554" y="64"/>
                    <a:pt x="3355" y="1"/>
                    <a:pt x="3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9">
              <a:extLst>
                <a:ext uri="{FF2B5EF4-FFF2-40B4-BE49-F238E27FC236}">
                  <a16:creationId xmlns:a16="http://schemas.microsoft.com/office/drawing/2014/main" id="{FAA0BA24-5B3B-49BA-E24B-32C387DDEDB8}"/>
                </a:ext>
              </a:extLst>
            </p:cNvPr>
            <p:cNvSpPr/>
            <p:nvPr/>
          </p:nvSpPr>
          <p:spPr>
            <a:xfrm>
              <a:off x="3799175" y="5149500"/>
              <a:ext cx="302725" cy="217875"/>
            </a:xfrm>
            <a:custGeom>
              <a:avLst/>
              <a:gdLst/>
              <a:ahLst/>
              <a:cxnLst/>
              <a:rect l="l" t="t" r="r" b="b"/>
              <a:pathLst>
                <a:path w="12109" h="8715" extrusionOk="0">
                  <a:moveTo>
                    <a:pt x="711" y="1"/>
                  </a:moveTo>
                  <a:cubicBezTo>
                    <a:pt x="603" y="1"/>
                    <a:pt x="505" y="23"/>
                    <a:pt x="419" y="66"/>
                  </a:cubicBezTo>
                  <a:cubicBezTo>
                    <a:pt x="168" y="178"/>
                    <a:pt x="1" y="485"/>
                    <a:pt x="1" y="903"/>
                  </a:cubicBezTo>
                  <a:lnTo>
                    <a:pt x="1" y="1712"/>
                  </a:lnTo>
                  <a:lnTo>
                    <a:pt x="12109" y="8715"/>
                  </a:lnTo>
                  <a:lnTo>
                    <a:pt x="12109" y="7906"/>
                  </a:lnTo>
                  <a:cubicBezTo>
                    <a:pt x="12109" y="7097"/>
                    <a:pt x="11523" y="6092"/>
                    <a:pt x="10825" y="5674"/>
                  </a:cubicBezTo>
                  <a:lnTo>
                    <a:pt x="1284" y="178"/>
                  </a:lnTo>
                  <a:cubicBezTo>
                    <a:pt x="1078" y="58"/>
                    <a:pt x="883" y="1"/>
                    <a:pt x="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411;p45">
            <a:extLst>
              <a:ext uri="{FF2B5EF4-FFF2-40B4-BE49-F238E27FC236}">
                <a16:creationId xmlns:a16="http://schemas.microsoft.com/office/drawing/2014/main" id="{953D01CB-462B-B22B-69A8-7C2559478FB4}"/>
              </a:ext>
            </a:extLst>
          </p:cNvPr>
          <p:cNvSpPr txBox="1">
            <a:spLocks/>
          </p:cNvSpPr>
          <p:nvPr/>
        </p:nvSpPr>
        <p:spPr>
          <a:xfrm>
            <a:off x="1455309" y="119306"/>
            <a:ext cx="3181761" cy="86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500"/>
              <a:buFont typeface="Poppins Black"/>
              <a:buNone/>
              <a:defRPr sz="1800" b="0" i="0" u="none" strike="noStrike" cap="none">
                <a:solidFill>
                  <a:schemeClr val="lt1"/>
                </a:solidFill>
                <a:highlight>
                  <a:schemeClr val="dk1"/>
                </a:highlight>
                <a:latin typeface="Lexend Giga"/>
                <a:ea typeface="Lexend Giga"/>
                <a:cs typeface="Lexend Giga"/>
                <a:sym typeface="Lexend Giga"/>
              </a:defRPr>
            </a:lvl1pPr>
            <a:lvl2pPr marR="0" lvl="1"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9pPr>
          </a:lstStyle>
          <a:p>
            <a:pPr algn="l"/>
            <a:r>
              <a:rPr lang="en-US" sz="3200"/>
              <a:t>Problems</a:t>
            </a:r>
          </a:p>
        </p:txBody>
      </p:sp>
      <p:sp>
        <p:nvSpPr>
          <p:cNvPr id="5" name="Google Shape;413;p45">
            <a:extLst>
              <a:ext uri="{FF2B5EF4-FFF2-40B4-BE49-F238E27FC236}">
                <a16:creationId xmlns:a16="http://schemas.microsoft.com/office/drawing/2014/main" id="{5017F9CD-5F68-0928-F004-B4BAFF2D4E23}"/>
              </a:ext>
            </a:extLst>
          </p:cNvPr>
          <p:cNvSpPr txBox="1">
            <a:spLocks/>
          </p:cNvSpPr>
          <p:nvPr/>
        </p:nvSpPr>
        <p:spPr>
          <a:xfrm>
            <a:off x="106044" y="-41158"/>
            <a:ext cx="1491000" cy="1029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buClr>
                <a:schemeClr val="dk1"/>
              </a:buClr>
              <a:buSzPts val="4800"/>
              <a:buFont typeface="Poppins"/>
              <a:buNone/>
              <a:defRPr sz="4800">
                <a:solidFill>
                  <a:schemeClr val="dk1"/>
                </a:solidFill>
                <a:latin typeface="Lexend Giga"/>
                <a:ea typeface="Lexend Giga"/>
                <a:cs typeface="Lexend Giga"/>
                <a:sym typeface="Lexend Giga"/>
              </a:defRPr>
            </a:lvl1pPr>
            <a:lvl2pPr algn="ctr">
              <a:buClr>
                <a:schemeClr val="dk1"/>
              </a:buClr>
              <a:buSzPts val="2000"/>
              <a:buFont typeface="Poppins"/>
              <a:buNone/>
              <a:defRPr sz="2000" b="1">
                <a:solidFill>
                  <a:schemeClr val="dk1"/>
                </a:solidFill>
                <a:latin typeface="Poppins"/>
                <a:ea typeface="Poppins"/>
                <a:cs typeface="Poppins"/>
                <a:sym typeface="Poppins"/>
              </a:defRPr>
            </a:lvl2pPr>
            <a:lvl3pPr algn="ctr">
              <a:buClr>
                <a:schemeClr val="dk1"/>
              </a:buClr>
              <a:buSzPts val="2000"/>
              <a:buFont typeface="Poppins"/>
              <a:buNone/>
              <a:defRPr sz="2000" b="1">
                <a:solidFill>
                  <a:schemeClr val="dk1"/>
                </a:solidFill>
                <a:latin typeface="Poppins"/>
                <a:ea typeface="Poppins"/>
                <a:cs typeface="Poppins"/>
                <a:sym typeface="Poppins"/>
              </a:defRPr>
            </a:lvl3pPr>
            <a:lvl4pPr algn="ctr">
              <a:buClr>
                <a:schemeClr val="dk1"/>
              </a:buClr>
              <a:buSzPts val="2000"/>
              <a:buFont typeface="Poppins"/>
              <a:buNone/>
              <a:defRPr sz="2000" b="1">
                <a:solidFill>
                  <a:schemeClr val="dk1"/>
                </a:solidFill>
                <a:latin typeface="Poppins"/>
                <a:ea typeface="Poppins"/>
                <a:cs typeface="Poppins"/>
                <a:sym typeface="Poppins"/>
              </a:defRPr>
            </a:lvl4pPr>
            <a:lvl5pPr algn="ctr">
              <a:buClr>
                <a:schemeClr val="dk1"/>
              </a:buClr>
              <a:buSzPts val="2000"/>
              <a:buFont typeface="Poppins"/>
              <a:buNone/>
              <a:defRPr sz="2000" b="1">
                <a:solidFill>
                  <a:schemeClr val="dk1"/>
                </a:solidFill>
                <a:latin typeface="Poppins"/>
                <a:ea typeface="Poppins"/>
                <a:cs typeface="Poppins"/>
                <a:sym typeface="Poppins"/>
              </a:defRPr>
            </a:lvl5pPr>
            <a:lvl6pPr algn="ctr">
              <a:buClr>
                <a:schemeClr val="dk1"/>
              </a:buClr>
              <a:buSzPts val="2000"/>
              <a:buFont typeface="Poppins"/>
              <a:buNone/>
              <a:defRPr sz="2000" b="1">
                <a:solidFill>
                  <a:schemeClr val="dk1"/>
                </a:solidFill>
                <a:latin typeface="Poppins"/>
                <a:ea typeface="Poppins"/>
                <a:cs typeface="Poppins"/>
                <a:sym typeface="Poppins"/>
              </a:defRPr>
            </a:lvl6pPr>
            <a:lvl7pPr algn="ctr">
              <a:buClr>
                <a:schemeClr val="dk1"/>
              </a:buClr>
              <a:buSzPts val="2000"/>
              <a:buFont typeface="Poppins"/>
              <a:buNone/>
              <a:defRPr sz="2000" b="1">
                <a:solidFill>
                  <a:schemeClr val="dk1"/>
                </a:solidFill>
                <a:latin typeface="Poppins"/>
                <a:ea typeface="Poppins"/>
                <a:cs typeface="Poppins"/>
                <a:sym typeface="Poppins"/>
              </a:defRPr>
            </a:lvl7pPr>
            <a:lvl8pPr algn="ctr">
              <a:buClr>
                <a:schemeClr val="dk1"/>
              </a:buClr>
              <a:buSzPts val="2000"/>
              <a:buFont typeface="Poppins"/>
              <a:buNone/>
              <a:defRPr sz="2000" b="1">
                <a:solidFill>
                  <a:schemeClr val="dk1"/>
                </a:solidFill>
                <a:latin typeface="Poppins"/>
                <a:ea typeface="Poppins"/>
                <a:cs typeface="Poppins"/>
                <a:sym typeface="Poppins"/>
              </a:defRPr>
            </a:lvl8pPr>
            <a:lvl9pPr algn="ctr">
              <a:buClr>
                <a:schemeClr val="dk1"/>
              </a:buClr>
              <a:buSzPts val="2000"/>
              <a:buFont typeface="Poppins"/>
              <a:buNone/>
              <a:defRPr sz="2000" b="1">
                <a:solidFill>
                  <a:schemeClr val="dk1"/>
                </a:solidFill>
                <a:latin typeface="Poppins"/>
                <a:ea typeface="Poppins"/>
                <a:cs typeface="Poppins"/>
                <a:sym typeface="Poppins"/>
              </a:defRPr>
            </a:lvl9pPr>
          </a:lstStyle>
          <a:p>
            <a:r>
              <a:rPr lang="en"/>
              <a:t>1.2.</a:t>
            </a:r>
          </a:p>
        </p:txBody>
      </p:sp>
      <p:sp>
        <p:nvSpPr>
          <p:cNvPr id="9" name="Google Shape;605;p40">
            <a:extLst>
              <a:ext uri="{FF2B5EF4-FFF2-40B4-BE49-F238E27FC236}">
                <a16:creationId xmlns:a16="http://schemas.microsoft.com/office/drawing/2014/main" id="{C42425B5-A172-9508-B022-9E3413F880A7}"/>
              </a:ext>
            </a:extLst>
          </p:cNvPr>
          <p:cNvSpPr txBox="1">
            <a:spLocks noGrp="1"/>
          </p:cNvSpPr>
          <p:nvPr/>
        </p:nvSpPr>
        <p:spPr>
          <a:xfrm>
            <a:off x="268301" y="2222129"/>
            <a:ext cx="5145068" cy="121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lgn="r">
              <a:buClr>
                <a:schemeClr val="dk1"/>
              </a:buClr>
              <a:buSzPts val="1600"/>
              <a:buFont typeface="Poppins Medium"/>
              <a:buNone/>
              <a:defRPr sz="2300">
                <a:solidFill>
                  <a:schemeClr val="dk1"/>
                </a:solidFill>
                <a:latin typeface="Lexend"/>
                <a:ea typeface="Lexend"/>
                <a:cs typeface="Lexend"/>
                <a:sym typeface="Lexend"/>
              </a:defRPr>
            </a:lvl1pPr>
            <a:lvl2pPr marL="914400" indent="-317500">
              <a:buClr>
                <a:schemeClr val="dk1"/>
              </a:buClr>
              <a:buSzPts val="1400"/>
              <a:buFont typeface="Lexend"/>
              <a:buNone/>
              <a:defRPr>
                <a:solidFill>
                  <a:schemeClr val="dk1"/>
                </a:solidFill>
                <a:latin typeface="Lexend"/>
                <a:ea typeface="Lexend"/>
                <a:cs typeface="Lexend"/>
                <a:sym typeface="Lexend"/>
              </a:defRPr>
            </a:lvl2pPr>
            <a:lvl3pPr marL="1371600" indent="-317500">
              <a:buClr>
                <a:schemeClr val="dk1"/>
              </a:buClr>
              <a:buSzPts val="1400"/>
              <a:buFont typeface="Lexend"/>
              <a:buNone/>
              <a:defRPr>
                <a:solidFill>
                  <a:schemeClr val="dk1"/>
                </a:solidFill>
                <a:latin typeface="Lexend"/>
                <a:ea typeface="Lexend"/>
                <a:cs typeface="Lexend"/>
                <a:sym typeface="Lexend"/>
              </a:defRPr>
            </a:lvl3pPr>
            <a:lvl4pPr marL="1828800" indent="-317500">
              <a:buClr>
                <a:schemeClr val="dk1"/>
              </a:buClr>
              <a:buSzPts val="1400"/>
              <a:buFont typeface="Lexend"/>
              <a:buNone/>
              <a:defRPr>
                <a:solidFill>
                  <a:schemeClr val="dk1"/>
                </a:solidFill>
                <a:latin typeface="Lexend"/>
                <a:ea typeface="Lexend"/>
                <a:cs typeface="Lexend"/>
                <a:sym typeface="Lexend"/>
              </a:defRPr>
            </a:lvl4pPr>
            <a:lvl5pPr marL="2286000" indent="-317500">
              <a:buClr>
                <a:schemeClr val="dk1"/>
              </a:buClr>
              <a:buSzPts val="1400"/>
              <a:buFont typeface="Lexend"/>
              <a:buNone/>
              <a:defRPr>
                <a:solidFill>
                  <a:schemeClr val="dk1"/>
                </a:solidFill>
                <a:latin typeface="Lexend"/>
                <a:ea typeface="Lexend"/>
                <a:cs typeface="Lexend"/>
                <a:sym typeface="Lexend"/>
              </a:defRPr>
            </a:lvl5pPr>
            <a:lvl6pPr marL="2743200" indent="-317500">
              <a:buClr>
                <a:schemeClr val="dk1"/>
              </a:buClr>
              <a:buSzPts val="1400"/>
              <a:buFont typeface="Lexend"/>
              <a:buNone/>
              <a:defRPr>
                <a:solidFill>
                  <a:schemeClr val="dk1"/>
                </a:solidFill>
                <a:latin typeface="Lexend"/>
                <a:ea typeface="Lexend"/>
                <a:cs typeface="Lexend"/>
                <a:sym typeface="Lexend"/>
              </a:defRPr>
            </a:lvl6pPr>
            <a:lvl7pPr marL="3200400" indent="-317500">
              <a:buClr>
                <a:schemeClr val="dk1"/>
              </a:buClr>
              <a:buSzPts val="1400"/>
              <a:buFont typeface="Lexend"/>
              <a:buNone/>
              <a:defRPr>
                <a:solidFill>
                  <a:schemeClr val="dk1"/>
                </a:solidFill>
                <a:latin typeface="Lexend"/>
                <a:ea typeface="Lexend"/>
                <a:cs typeface="Lexend"/>
                <a:sym typeface="Lexend"/>
              </a:defRPr>
            </a:lvl7pPr>
            <a:lvl8pPr marL="3657600" indent="-317500">
              <a:buClr>
                <a:schemeClr val="dk1"/>
              </a:buClr>
              <a:buSzPts val="1400"/>
              <a:buFont typeface="Lexend"/>
              <a:buNone/>
              <a:defRPr>
                <a:solidFill>
                  <a:schemeClr val="dk1"/>
                </a:solidFill>
                <a:latin typeface="Lexend"/>
                <a:ea typeface="Lexend"/>
                <a:cs typeface="Lexend"/>
                <a:sym typeface="Lexend"/>
              </a:defRPr>
            </a:lvl8pPr>
            <a:lvl9pPr marL="4114800" indent="-317500">
              <a:buClr>
                <a:schemeClr val="dk1"/>
              </a:buClr>
              <a:buSzPts val="1400"/>
              <a:buFont typeface="Lexend"/>
              <a:buNone/>
              <a:defRPr>
                <a:solidFill>
                  <a:schemeClr val="dk1"/>
                </a:solidFill>
                <a:latin typeface="Lexend"/>
                <a:ea typeface="Lexend"/>
                <a:cs typeface="Lexend"/>
                <a:sym typeface="Lexend"/>
              </a:defRPr>
            </a:lvl9pPr>
          </a:lstStyle>
          <a:p>
            <a:pPr algn="just"/>
            <a:r>
              <a:rPr lang="en-US" sz="1800" b="1"/>
              <a:t>We are addressing the challenge of choosing the right electronic devices for your needs.​</a:t>
            </a:r>
          </a:p>
          <a:p>
            <a:pPr algn="just"/>
            <a:r>
              <a:rPr lang="en-US" sz="1800"/>
              <a:t>- The overwhelming variety of options can be confusing; meanwhile features budgets and personal preferences must be balanced.​</a:t>
            </a:r>
          </a:p>
          <a:p>
            <a:pPr algn="just"/>
            <a:r>
              <a:rPr lang="en-US" sz="1800"/>
              <a:t>- We objective to simplify this decision-making process by using a clever chatbot that gives personalized advice and makes technology shopping easy, informed and enjoyable.​</a:t>
            </a:r>
          </a:p>
        </p:txBody>
      </p:sp>
    </p:spTree>
    <p:extLst>
      <p:ext uri="{BB962C8B-B14F-4D97-AF65-F5344CB8AC3E}">
        <p14:creationId xmlns:p14="http://schemas.microsoft.com/office/powerpoint/2010/main" val="41154237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8">
          <a:extLst>
            <a:ext uri="{FF2B5EF4-FFF2-40B4-BE49-F238E27FC236}">
              <a16:creationId xmlns:a16="http://schemas.microsoft.com/office/drawing/2014/main" id="{9ACC37C6-A30D-4516-B5BE-FEF16865EE0A}"/>
            </a:ext>
          </a:extLst>
        </p:cNvPr>
        <p:cNvGrpSpPr/>
        <p:nvPr/>
      </p:nvGrpSpPr>
      <p:grpSpPr>
        <a:xfrm>
          <a:off x="0" y="0"/>
          <a:ext cx="0" cy="0"/>
          <a:chOff x="0" y="0"/>
          <a:chExt cx="0" cy="0"/>
        </a:xfrm>
      </p:grpSpPr>
      <p:sp>
        <p:nvSpPr>
          <p:cNvPr id="661" name="Google Shape;661;p49">
            <a:extLst>
              <a:ext uri="{FF2B5EF4-FFF2-40B4-BE49-F238E27FC236}">
                <a16:creationId xmlns:a16="http://schemas.microsoft.com/office/drawing/2014/main" id="{938A03EE-57A1-EB7C-E090-95C613AEDA2B}"/>
              </a:ext>
            </a:extLst>
          </p:cNvPr>
          <p:cNvSpPr/>
          <p:nvPr/>
        </p:nvSpPr>
        <p:spPr>
          <a:xfrm rot="-5400000">
            <a:off x="6368121" y="2271259"/>
            <a:ext cx="2862600" cy="2689159"/>
          </a:xfrm>
          <a:prstGeom prst="homePlate">
            <a:avLst>
              <a:gd name="adj" fmla="val 34336"/>
            </a:avLst>
          </a:prstGeom>
          <a:gradFill>
            <a:gsLst>
              <a:gs pos="0">
                <a:srgbClr val="1C4587">
                  <a:alpha val="0"/>
                </a:srgbClr>
              </a:gs>
              <a:gs pos="32000">
                <a:srgbClr val="1C4587">
                  <a:alpha val="14901"/>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 name="Google Shape;662;p49">
            <a:extLst>
              <a:ext uri="{FF2B5EF4-FFF2-40B4-BE49-F238E27FC236}">
                <a16:creationId xmlns:a16="http://schemas.microsoft.com/office/drawing/2014/main" id="{3B5B0F37-67F6-EEA3-ADA1-9437C954DFF8}"/>
              </a:ext>
            </a:extLst>
          </p:cNvPr>
          <p:cNvCxnSpPr/>
          <p:nvPr/>
        </p:nvCxnSpPr>
        <p:spPr>
          <a:xfrm>
            <a:off x="6454841" y="2234301"/>
            <a:ext cx="0" cy="1927200"/>
          </a:xfrm>
          <a:prstGeom prst="straightConnector1">
            <a:avLst/>
          </a:prstGeom>
          <a:noFill/>
          <a:ln w="28575" cap="flat" cmpd="sng">
            <a:solidFill>
              <a:schemeClr val="dk1"/>
            </a:solidFill>
            <a:prstDash val="solid"/>
            <a:round/>
            <a:headEnd type="none" w="med" len="med"/>
            <a:tailEnd type="none" w="med" len="med"/>
          </a:ln>
        </p:spPr>
      </p:cxnSp>
      <p:grpSp>
        <p:nvGrpSpPr>
          <p:cNvPr id="663" name="Google Shape;663;p49">
            <a:extLst>
              <a:ext uri="{FF2B5EF4-FFF2-40B4-BE49-F238E27FC236}">
                <a16:creationId xmlns:a16="http://schemas.microsoft.com/office/drawing/2014/main" id="{8941D8E8-88BF-8E46-53C6-1E8D117EC57E}"/>
              </a:ext>
            </a:extLst>
          </p:cNvPr>
          <p:cNvGrpSpPr/>
          <p:nvPr/>
        </p:nvGrpSpPr>
        <p:grpSpPr>
          <a:xfrm>
            <a:off x="6684307" y="1261178"/>
            <a:ext cx="2155645" cy="2621144"/>
            <a:chOff x="3799175" y="4016200"/>
            <a:chExt cx="1111100" cy="1351175"/>
          </a:xfrm>
        </p:grpSpPr>
        <p:sp>
          <p:nvSpPr>
            <p:cNvPr id="664" name="Google Shape;664;p49">
              <a:extLst>
                <a:ext uri="{FF2B5EF4-FFF2-40B4-BE49-F238E27FC236}">
                  <a16:creationId xmlns:a16="http://schemas.microsoft.com/office/drawing/2014/main" id="{1609E420-2987-2E36-2960-31CA313287A5}"/>
                </a:ext>
              </a:extLst>
            </p:cNvPr>
            <p:cNvSpPr/>
            <p:nvPr/>
          </p:nvSpPr>
          <p:spPr>
            <a:xfrm>
              <a:off x="4659175" y="4891275"/>
              <a:ext cx="215525" cy="276725"/>
            </a:xfrm>
            <a:custGeom>
              <a:avLst/>
              <a:gdLst/>
              <a:ahLst/>
              <a:cxnLst/>
              <a:rect l="l" t="t" r="r" b="b"/>
              <a:pathLst>
                <a:path w="8621" h="11069" extrusionOk="0">
                  <a:moveTo>
                    <a:pt x="6247" y="1"/>
                  </a:moveTo>
                  <a:cubicBezTo>
                    <a:pt x="5662" y="1"/>
                    <a:pt x="5000" y="194"/>
                    <a:pt x="4297" y="603"/>
                  </a:cubicBezTo>
                  <a:cubicBezTo>
                    <a:pt x="1925" y="1970"/>
                    <a:pt x="0" y="5290"/>
                    <a:pt x="0" y="8024"/>
                  </a:cubicBezTo>
                  <a:cubicBezTo>
                    <a:pt x="0" y="9958"/>
                    <a:pt x="964" y="11069"/>
                    <a:pt x="2367" y="11069"/>
                  </a:cubicBezTo>
                  <a:cubicBezTo>
                    <a:pt x="2947" y="11069"/>
                    <a:pt x="3603" y="10879"/>
                    <a:pt x="4297" y="10479"/>
                  </a:cubicBezTo>
                  <a:cubicBezTo>
                    <a:pt x="6696" y="9112"/>
                    <a:pt x="8621" y="5764"/>
                    <a:pt x="8621" y="3058"/>
                  </a:cubicBezTo>
                  <a:cubicBezTo>
                    <a:pt x="8621" y="1125"/>
                    <a:pt x="7659" y="1"/>
                    <a:pt x="6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9">
              <a:extLst>
                <a:ext uri="{FF2B5EF4-FFF2-40B4-BE49-F238E27FC236}">
                  <a16:creationId xmlns:a16="http://schemas.microsoft.com/office/drawing/2014/main" id="{1801B8AD-C462-59A6-24FA-B6C9872CE25B}"/>
                </a:ext>
              </a:extLst>
            </p:cNvPr>
            <p:cNvSpPr/>
            <p:nvPr/>
          </p:nvSpPr>
          <p:spPr>
            <a:xfrm>
              <a:off x="4681475" y="4901450"/>
              <a:ext cx="198825" cy="251800"/>
            </a:xfrm>
            <a:custGeom>
              <a:avLst/>
              <a:gdLst/>
              <a:ahLst/>
              <a:cxnLst/>
              <a:rect l="l" t="t" r="r" b="b"/>
              <a:pathLst>
                <a:path w="7953" h="10072" extrusionOk="0">
                  <a:moveTo>
                    <a:pt x="6446" y="0"/>
                  </a:moveTo>
                  <a:cubicBezTo>
                    <a:pt x="6250" y="0"/>
                    <a:pt x="6055" y="28"/>
                    <a:pt x="5860" y="56"/>
                  </a:cubicBezTo>
                  <a:cubicBezTo>
                    <a:pt x="5776" y="84"/>
                    <a:pt x="5720" y="84"/>
                    <a:pt x="5637" y="112"/>
                  </a:cubicBezTo>
                  <a:cubicBezTo>
                    <a:pt x="5246" y="223"/>
                    <a:pt x="4827" y="391"/>
                    <a:pt x="4409" y="642"/>
                  </a:cubicBezTo>
                  <a:cubicBezTo>
                    <a:pt x="1982" y="2037"/>
                    <a:pt x="1" y="5441"/>
                    <a:pt x="1" y="8230"/>
                  </a:cubicBezTo>
                  <a:cubicBezTo>
                    <a:pt x="1" y="8928"/>
                    <a:pt x="113" y="9570"/>
                    <a:pt x="364" y="10072"/>
                  </a:cubicBezTo>
                  <a:lnTo>
                    <a:pt x="531" y="9960"/>
                  </a:lnTo>
                  <a:cubicBezTo>
                    <a:pt x="308" y="9486"/>
                    <a:pt x="196" y="8928"/>
                    <a:pt x="196" y="8230"/>
                  </a:cubicBezTo>
                  <a:cubicBezTo>
                    <a:pt x="196" y="5496"/>
                    <a:pt x="2121" y="2176"/>
                    <a:pt x="4493" y="809"/>
                  </a:cubicBezTo>
                  <a:cubicBezTo>
                    <a:pt x="4911" y="586"/>
                    <a:pt x="5302" y="419"/>
                    <a:pt x="5664" y="335"/>
                  </a:cubicBezTo>
                  <a:cubicBezTo>
                    <a:pt x="5720" y="307"/>
                    <a:pt x="5804" y="279"/>
                    <a:pt x="5860" y="279"/>
                  </a:cubicBezTo>
                  <a:cubicBezTo>
                    <a:pt x="6058" y="240"/>
                    <a:pt x="6251" y="220"/>
                    <a:pt x="6436" y="220"/>
                  </a:cubicBezTo>
                  <a:cubicBezTo>
                    <a:pt x="7030" y="220"/>
                    <a:pt x="7548" y="420"/>
                    <a:pt x="7952" y="781"/>
                  </a:cubicBezTo>
                  <a:cubicBezTo>
                    <a:pt x="7952" y="698"/>
                    <a:pt x="7924" y="614"/>
                    <a:pt x="7924" y="502"/>
                  </a:cubicBezTo>
                  <a:cubicBezTo>
                    <a:pt x="7534" y="196"/>
                    <a:pt x="7031" y="0"/>
                    <a:pt x="64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9">
              <a:extLst>
                <a:ext uri="{FF2B5EF4-FFF2-40B4-BE49-F238E27FC236}">
                  <a16:creationId xmlns:a16="http://schemas.microsoft.com/office/drawing/2014/main" id="{7E30C51F-A16D-FE70-6B70-A8EA97E0CC20}"/>
                </a:ext>
              </a:extLst>
            </p:cNvPr>
            <p:cNvSpPr/>
            <p:nvPr/>
          </p:nvSpPr>
          <p:spPr>
            <a:xfrm>
              <a:off x="4686375" y="4906950"/>
              <a:ext cx="196000" cy="243525"/>
            </a:xfrm>
            <a:custGeom>
              <a:avLst/>
              <a:gdLst/>
              <a:ahLst/>
              <a:cxnLst/>
              <a:rect l="l" t="t" r="r" b="b"/>
              <a:pathLst>
                <a:path w="7840" h="9741" extrusionOk="0">
                  <a:moveTo>
                    <a:pt x="6240" y="0"/>
                  </a:moveTo>
                  <a:cubicBezTo>
                    <a:pt x="6055" y="0"/>
                    <a:pt x="5862" y="20"/>
                    <a:pt x="5664" y="59"/>
                  </a:cubicBezTo>
                  <a:cubicBezTo>
                    <a:pt x="5608" y="59"/>
                    <a:pt x="5524" y="87"/>
                    <a:pt x="5468" y="115"/>
                  </a:cubicBezTo>
                  <a:cubicBezTo>
                    <a:pt x="5106" y="199"/>
                    <a:pt x="4715" y="366"/>
                    <a:pt x="4297" y="589"/>
                  </a:cubicBezTo>
                  <a:cubicBezTo>
                    <a:pt x="1925" y="1956"/>
                    <a:pt x="0" y="5276"/>
                    <a:pt x="0" y="8010"/>
                  </a:cubicBezTo>
                  <a:cubicBezTo>
                    <a:pt x="0" y="8708"/>
                    <a:pt x="112" y="9266"/>
                    <a:pt x="335" y="9740"/>
                  </a:cubicBezTo>
                  <a:lnTo>
                    <a:pt x="2288" y="8596"/>
                  </a:lnTo>
                  <a:lnTo>
                    <a:pt x="5664" y="6616"/>
                  </a:lnTo>
                  <a:lnTo>
                    <a:pt x="5859" y="6504"/>
                  </a:lnTo>
                  <a:lnTo>
                    <a:pt x="7840" y="5332"/>
                  </a:lnTo>
                  <a:cubicBezTo>
                    <a:pt x="7840" y="3630"/>
                    <a:pt x="7812" y="2040"/>
                    <a:pt x="7756" y="561"/>
                  </a:cubicBezTo>
                  <a:cubicBezTo>
                    <a:pt x="7352" y="200"/>
                    <a:pt x="6834" y="0"/>
                    <a:pt x="62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9">
              <a:extLst>
                <a:ext uri="{FF2B5EF4-FFF2-40B4-BE49-F238E27FC236}">
                  <a16:creationId xmlns:a16="http://schemas.microsoft.com/office/drawing/2014/main" id="{5E567CA5-81D2-780C-F91B-AF952CAD212A}"/>
                </a:ext>
              </a:extLst>
            </p:cNvPr>
            <p:cNvSpPr/>
            <p:nvPr/>
          </p:nvSpPr>
          <p:spPr>
            <a:xfrm>
              <a:off x="4823075" y="4908425"/>
              <a:ext cx="9775" cy="163925"/>
            </a:xfrm>
            <a:custGeom>
              <a:avLst/>
              <a:gdLst/>
              <a:ahLst/>
              <a:cxnLst/>
              <a:rect l="l" t="t" r="r" b="b"/>
              <a:pathLst>
                <a:path w="391" h="6557" extrusionOk="0">
                  <a:moveTo>
                    <a:pt x="196" y="0"/>
                  </a:moveTo>
                  <a:cubicBezTo>
                    <a:pt x="140" y="0"/>
                    <a:pt x="56" y="28"/>
                    <a:pt x="0" y="56"/>
                  </a:cubicBezTo>
                  <a:cubicBezTo>
                    <a:pt x="112" y="2009"/>
                    <a:pt x="196" y="4185"/>
                    <a:pt x="196" y="6557"/>
                  </a:cubicBezTo>
                  <a:lnTo>
                    <a:pt x="391" y="6445"/>
                  </a:lnTo>
                  <a:cubicBezTo>
                    <a:pt x="391" y="4074"/>
                    <a:pt x="335" y="1925"/>
                    <a:pt x="1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9">
              <a:extLst>
                <a:ext uri="{FF2B5EF4-FFF2-40B4-BE49-F238E27FC236}">
                  <a16:creationId xmlns:a16="http://schemas.microsoft.com/office/drawing/2014/main" id="{DE130BB1-C5A1-0C4B-54AA-ECBC0B428D6B}"/>
                </a:ext>
              </a:extLst>
            </p:cNvPr>
            <p:cNvSpPr/>
            <p:nvPr/>
          </p:nvSpPr>
          <p:spPr>
            <a:xfrm>
              <a:off x="4827950" y="4906950"/>
              <a:ext cx="54425" cy="162600"/>
            </a:xfrm>
            <a:custGeom>
              <a:avLst/>
              <a:gdLst/>
              <a:ahLst/>
              <a:cxnLst/>
              <a:rect l="l" t="t" r="r" b="b"/>
              <a:pathLst>
                <a:path w="2177" h="6504" extrusionOk="0">
                  <a:moveTo>
                    <a:pt x="577" y="0"/>
                  </a:moveTo>
                  <a:cubicBezTo>
                    <a:pt x="392" y="0"/>
                    <a:pt x="199" y="20"/>
                    <a:pt x="1" y="59"/>
                  </a:cubicBezTo>
                  <a:cubicBezTo>
                    <a:pt x="140" y="1984"/>
                    <a:pt x="196" y="4133"/>
                    <a:pt x="196" y="6504"/>
                  </a:cubicBezTo>
                  <a:lnTo>
                    <a:pt x="2177" y="5332"/>
                  </a:lnTo>
                  <a:cubicBezTo>
                    <a:pt x="2177" y="3630"/>
                    <a:pt x="2149" y="2040"/>
                    <a:pt x="2093" y="561"/>
                  </a:cubicBezTo>
                  <a:cubicBezTo>
                    <a:pt x="1689" y="200"/>
                    <a:pt x="1171" y="0"/>
                    <a:pt x="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9">
              <a:extLst>
                <a:ext uri="{FF2B5EF4-FFF2-40B4-BE49-F238E27FC236}">
                  <a16:creationId xmlns:a16="http://schemas.microsoft.com/office/drawing/2014/main" id="{FB8C5DF8-5D92-2AA4-B36C-AAEBA4AE4226}"/>
                </a:ext>
              </a:extLst>
            </p:cNvPr>
            <p:cNvSpPr/>
            <p:nvPr/>
          </p:nvSpPr>
          <p:spPr>
            <a:xfrm>
              <a:off x="4689850" y="5138575"/>
              <a:ext cx="30025" cy="38400"/>
            </a:xfrm>
            <a:custGeom>
              <a:avLst/>
              <a:gdLst/>
              <a:ahLst/>
              <a:cxnLst/>
              <a:rect l="l" t="t" r="r" b="b"/>
              <a:pathLst>
                <a:path w="1201" h="1536" extrusionOk="0">
                  <a:moveTo>
                    <a:pt x="1200" y="1"/>
                  </a:moveTo>
                  <a:lnTo>
                    <a:pt x="1" y="866"/>
                  </a:lnTo>
                  <a:lnTo>
                    <a:pt x="1172" y="1535"/>
                  </a:lnTo>
                  <a:lnTo>
                    <a:pt x="12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9">
              <a:extLst>
                <a:ext uri="{FF2B5EF4-FFF2-40B4-BE49-F238E27FC236}">
                  <a16:creationId xmlns:a16="http://schemas.microsoft.com/office/drawing/2014/main" id="{92C083BB-E7C6-8CDF-D2F1-EB681E1A4E98}"/>
                </a:ext>
              </a:extLst>
            </p:cNvPr>
            <p:cNvSpPr/>
            <p:nvPr/>
          </p:nvSpPr>
          <p:spPr>
            <a:xfrm>
              <a:off x="4686375" y="4906950"/>
              <a:ext cx="215550" cy="276475"/>
            </a:xfrm>
            <a:custGeom>
              <a:avLst/>
              <a:gdLst/>
              <a:ahLst/>
              <a:cxnLst/>
              <a:rect l="l" t="t" r="r" b="b"/>
              <a:pathLst>
                <a:path w="8622" h="11059" extrusionOk="0">
                  <a:moveTo>
                    <a:pt x="6240" y="0"/>
                  </a:moveTo>
                  <a:cubicBezTo>
                    <a:pt x="6055" y="0"/>
                    <a:pt x="5862" y="20"/>
                    <a:pt x="5664" y="59"/>
                  </a:cubicBezTo>
                  <a:cubicBezTo>
                    <a:pt x="5608" y="59"/>
                    <a:pt x="5524" y="87"/>
                    <a:pt x="5468" y="115"/>
                  </a:cubicBezTo>
                  <a:cubicBezTo>
                    <a:pt x="5106" y="199"/>
                    <a:pt x="4715" y="366"/>
                    <a:pt x="4297" y="589"/>
                  </a:cubicBezTo>
                  <a:cubicBezTo>
                    <a:pt x="1925" y="1956"/>
                    <a:pt x="0" y="5276"/>
                    <a:pt x="0" y="8010"/>
                  </a:cubicBezTo>
                  <a:cubicBezTo>
                    <a:pt x="0" y="8708"/>
                    <a:pt x="112" y="9266"/>
                    <a:pt x="335" y="9740"/>
                  </a:cubicBezTo>
                  <a:cubicBezTo>
                    <a:pt x="744" y="10592"/>
                    <a:pt x="1464" y="11058"/>
                    <a:pt x="2369" y="11058"/>
                  </a:cubicBezTo>
                  <a:cubicBezTo>
                    <a:pt x="2947" y="11058"/>
                    <a:pt x="3601" y="10868"/>
                    <a:pt x="4297" y="10466"/>
                  </a:cubicBezTo>
                  <a:cubicBezTo>
                    <a:pt x="6696" y="9099"/>
                    <a:pt x="8621" y="5779"/>
                    <a:pt x="8621" y="3044"/>
                  </a:cubicBezTo>
                  <a:cubicBezTo>
                    <a:pt x="8621" y="1928"/>
                    <a:pt x="8286" y="1092"/>
                    <a:pt x="7756" y="561"/>
                  </a:cubicBezTo>
                  <a:cubicBezTo>
                    <a:pt x="7352" y="200"/>
                    <a:pt x="6834" y="0"/>
                    <a:pt x="6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9">
              <a:extLst>
                <a:ext uri="{FF2B5EF4-FFF2-40B4-BE49-F238E27FC236}">
                  <a16:creationId xmlns:a16="http://schemas.microsoft.com/office/drawing/2014/main" id="{57ECE7CD-F07B-F1E8-F75F-BA873FE796B3}"/>
                </a:ext>
              </a:extLst>
            </p:cNvPr>
            <p:cNvSpPr/>
            <p:nvPr/>
          </p:nvSpPr>
          <p:spPr>
            <a:xfrm>
              <a:off x="4726825" y="4958650"/>
              <a:ext cx="134625" cy="173100"/>
            </a:xfrm>
            <a:custGeom>
              <a:avLst/>
              <a:gdLst/>
              <a:ahLst/>
              <a:cxnLst/>
              <a:rect l="l" t="t" r="r" b="b"/>
              <a:pathLst>
                <a:path w="5385" h="6924" extrusionOk="0">
                  <a:moveTo>
                    <a:pt x="3872" y="1"/>
                  </a:moveTo>
                  <a:cubicBezTo>
                    <a:pt x="3767" y="1"/>
                    <a:pt x="3657" y="10"/>
                    <a:pt x="3544" y="28"/>
                  </a:cubicBezTo>
                  <a:cubicBezTo>
                    <a:pt x="3488" y="56"/>
                    <a:pt x="3460" y="56"/>
                    <a:pt x="3404" y="56"/>
                  </a:cubicBezTo>
                  <a:cubicBezTo>
                    <a:pt x="3181" y="112"/>
                    <a:pt x="2930" y="223"/>
                    <a:pt x="2679" y="363"/>
                  </a:cubicBezTo>
                  <a:cubicBezTo>
                    <a:pt x="1200" y="1228"/>
                    <a:pt x="0" y="3320"/>
                    <a:pt x="0" y="5022"/>
                  </a:cubicBezTo>
                  <a:cubicBezTo>
                    <a:pt x="0" y="5440"/>
                    <a:pt x="84" y="5803"/>
                    <a:pt x="224" y="6082"/>
                  </a:cubicBezTo>
                  <a:cubicBezTo>
                    <a:pt x="463" y="6628"/>
                    <a:pt x="911" y="6924"/>
                    <a:pt x="1478" y="6924"/>
                  </a:cubicBezTo>
                  <a:cubicBezTo>
                    <a:pt x="1838" y="6924"/>
                    <a:pt x="2246" y="6805"/>
                    <a:pt x="2679" y="6556"/>
                  </a:cubicBezTo>
                  <a:cubicBezTo>
                    <a:pt x="4185" y="5691"/>
                    <a:pt x="5385" y="3599"/>
                    <a:pt x="5385" y="1897"/>
                  </a:cubicBezTo>
                  <a:cubicBezTo>
                    <a:pt x="5385" y="1200"/>
                    <a:pt x="5190" y="670"/>
                    <a:pt x="4827" y="363"/>
                  </a:cubicBezTo>
                  <a:cubicBezTo>
                    <a:pt x="4586" y="122"/>
                    <a:pt x="4259" y="1"/>
                    <a:pt x="3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9">
              <a:extLst>
                <a:ext uri="{FF2B5EF4-FFF2-40B4-BE49-F238E27FC236}">
                  <a16:creationId xmlns:a16="http://schemas.microsoft.com/office/drawing/2014/main" id="{BDDF9DA2-7787-A71E-170C-170032D905DF}"/>
                </a:ext>
              </a:extLst>
            </p:cNvPr>
            <p:cNvSpPr/>
            <p:nvPr/>
          </p:nvSpPr>
          <p:spPr>
            <a:xfrm>
              <a:off x="4327175" y="4415300"/>
              <a:ext cx="552425" cy="757925"/>
            </a:xfrm>
            <a:custGeom>
              <a:avLst/>
              <a:gdLst/>
              <a:ahLst/>
              <a:cxnLst/>
              <a:rect l="l" t="t" r="r" b="b"/>
              <a:pathLst>
                <a:path w="22097" h="30317" extrusionOk="0">
                  <a:moveTo>
                    <a:pt x="14424" y="1"/>
                  </a:moveTo>
                  <a:cubicBezTo>
                    <a:pt x="14229" y="1"/>
                    <a:pt x="14117" y="29"/>
                    <a:pt x="14117" y="29"/>
                  </a:cubicBezTo>
                  <a:cubicBezTo>
                    <a:pt x="13950" y="29"/>
                    <a:pt x="13810" y="29"/>
                    <a:pt x="13671" y="56"/>
                  </a:cubicBezTo>
                  <a:cubicBezTo>
                    <a:pt x="13559" y="56"/>
                    <a:pt x="13420" y="56"/>
                    <a:pt x="13308" y="84"/>
                  </a:cubicBezTo>
                  <a:lnTo>
                    <a:pt x="13196" y="84"/>
                  </a:lnTo>
                  <a:cubicBezTo>
                    <a:pt x="13085" y="112"/>
                    <a:pt x="12945" y="112"/>
                    <a:pt x="12834" y="140"/>
                  </a:cubicBezTo>
                  <a:cubicBezTo>
                    <a:pt x="12722" y="140"/>
                    <a:pt x="12583" y="168"/>
                    <a:pt x="12443" y="196"/>
                  </a:cubicBezTo>
                  <a:cubicBezTo>
                    <a:pt x="12304" y="224"/>
                    <a:pt x="12164" y="224"/>
                    <a:pt x="12053" y="252"/>
                  </a:cubicBezTo>
                  <a:cubicBezTo>
                    <a:pt x="11941" y="280"/>
                    <a:pt x="11829" y="307"/>
                    <a:pt x="11718" y="335"/>
                  </a:cubicBezTo>
                  <a:cubicBezTo>
                    <a:pt x="11662" y="335"/>
                    <a:pt x="11606" y="335"/>
                    <a:pt x="11550" y="363"/>
                  </a:cubicBezTo>
                  <a:cubicBezTo>
                    <a:pt x="11467" y="391"/>
                    <a:pt x="11383" y="391"/>
                    <a:pt x="11299" y="419"/>
                  </a:cubicBezTo>
                  <a:cubicBezTo>
                    <a:pt x="11160" y="447"/>
                    <a:pt x="11020" y="475"/>
                    <a:pt x="10909" y="531"/>
                  </a:cubicBezTo>
                  <a:cubicBezTo>
                    <a:pt x="251" y="3404"/>
                    <a:pt x="0" y="17382"/>
                    <a:pt x="223" y="22292"/>
                  </a:cubicBezTo>
                  <a:cubicBezTo>
                    <a:pt x="279" y="23352"/>
                    <a:pt x="865" y="24301"/>
                    <a:pt x="1786" y="24831"/>
                  </a:cubicBezTo>
                  <a:lnTo>
                    <a:pt x="10546" y="29881"/>
                  </a:lnTo>
                  <a:cubicBezTo>
                    <a:pt x="11056" y="30170"/>
                    <a:pt x="11628" y="30317"/>
                    <a:pt x="12203" y="30317"/>
                  </a:cubicBezTo>
                  <a:cubicBezTo>
                    <a:pt x="12792" y="30317"/>
                    <a:pt x="13386" y="30163"/>
                    <a:pt x="13922" y="29853"/>
                  </a:cubicBezTo>
                  <a:lnTo>
                    <a:pt x="14536" y="29518"/>
                  </a:lnTo>
                  <a:cubicBezTo>
                    <a:pt x="14285" y="29016"/>
                    <a:pt x="14173" y="28374"/>
                    <a:pt x="14173" y="27676"/>
                  </a:cubicBezTo>
                  <a:cubicBezTo>
                    <a:pt x="14173" y="24887"/>
                    <a:pt x="16154" y="21483"/>
                    <a:pt x="18581" y="20088"/>
                  </a:cubicBezTo>
                  <a:cubicBezTo>
                    <a:pt x="18999" y="19837"/>
                    <a:pt x="19418" y="19669"/>
                    <a:pt x="19809" y="19558"/>
                  </a:cubicBezTo>
                  <a:cubicBezTo>
                    <a:pt x="19892" y="19530"/>
                    <a:pt x="19948" y="19530"/>
                    <a:pt x="20032" y="19502"/>
                  </a:cubicBezTo>
                  <a:cubicBezTo>
                    <a:pt x="20227" y="19474"/>
                    <a:pt x="20422" y="19446"/>
                    <a:pt x="20618" y="19446"/>
                  </a:cubicBezTo>
                  <a:cubicBezTo>
                    <a:pt x="21203" y="19446"/>
                    <a:pt x="21706" y="19642"/>
                    <a:pt x="22096" y="19948"/>
                  </a:cubicBezTo>
                  <a:cubicBezTo>
                    <a:pt x="22096" y="19446"/>
                    <a:pt x="22068" y="18972"/>
                    <a:pt x="22040" y="18498"/>
                  </a:cubicBezTo>
                  <a:cubicBezTo>
                    <a:pt x="22013" y="18358"/>
                    <a:pt x="22013" y="18191"/>
                    <a:pt x="22013" y="18051"/>
                  </a:cubicBezTo>
                  <a:cubicBezTo>
                    <a:pt x="21985" y="17605"/>
                    <a:pt x="21957" y="17159"/>
                    <a:pt x="21901" y="16740"/>
                  </a:cubicBezTo>
                  <a:cubicBezTo>
                    <a:pt x="21901" y="16601"/>
                    <a:pt x="21901" y="16461"/>
                    <a:pt x="21873" y="16322"/>
                  </a:cubicBezTo>
                  <a:cubicBezTo>
                    <a:pt x="21873" y="16182"/>
                    <a:pt x="21845" y="16043"/>
                    <a:pt x="21845" y="15903"/>
                  </a:cubicBezTo>
                  <a:cubicBezTo>
                    <a:pt x="21845" y="15819"/>
                    <a:pt x="21817" y="15736"/>
                    <a:pt x="21817" y="15652"/>
                  </a:cubicBezTo>
                  <a:cubicBezTo>
                    <a:pt x="21789" y="15540"/>
                    <a:pt x="21789" y="15429"/>
                    <a:pt x="21789" y="15317"/>
                  </a:cubicBezTo>
                  <a:cubicBezTo>
                    <a:pt x="21678" y="14397"/>
                    <a:pt x="21594" y="13504"/>
                    <a:pt x="21455" y="12695"/>
                  </a:cubicBezTo>
                  <a:cubicBezTo>
                    <a:pt x="21427" y="12471"/>
                    <a:pt x="21399" y="12276"/>
                    <a:pt x="21371" y="12053"/>
                  </a:cubicBezTo>
                  <a:cubicBezTo>
                    <a:pt x="21092" y="10379"/>
                    <a:pt x="20785" y="8928"/>
                    <a:pt x="20422" y="7701"/>
                  </a:cubicBezTo>
                  <a:cubicBezTo>
                    <a:pt x="20367" y="7533"/>
                    <a:pt x="20339" y="7394"/>
                    <a:pt x="20283" y="7254"/>
                  </a:cubicBezTo>
                  <a:cubicBezTo>
                    <a:pt x="20171" y="6808"/>
                    <a:pt x="20032" y="6417"/>
                    <a:pt x="19892" y="6027"/>
                  </a:cubicBezTo>
                  <a:cubicBezTo>
                    <a:pt x="19864" y="5971"/>
                    <a:pt x="19836" y="5915"/>
                    <a:pt x="19809" y="5832"/>
                  </a:cubicBezTo>
                  <a:cubicBezTo>
                    <a:pt x="19697" y="5497"/>
                    <a:pt x="19557" y="5162"/>
                    <a:pt x="19418" y="4855"/>
                  </a:cubicBezTo>
                  <a:cubicBezTo>
                    <a:pt x="19390" y="4799"/>
                    <a:pt x="19362" y="4743"/>
                    <a:pt x="19334" y="4688"/>
                  </a:cubicBezTo>
                  <a:cubicBezTo>
                    <a:pt x="19278" y="4548"/>
                    <a:pt x="19223" y="4437"/>
                    <a:pt x="19167" y="4297"/>
                  </a:cubicBezTo>
                  <a:cubicBezTo>
                    <a:pt x="19111" y="4185"/>
                    <a:pt x="19055" y="4074"/>
                    <a:pt x="18999" y="3962"/>
                  </a:cubicBezTo>
                  <a:cubicBezTo>
                    <a:pt x="18972" y="3906"/>
                    <a:pt x="18944" y="3879"/>
                    <a:pt x="18916" y="3823"/>
                  </a:cubicBezTo>
                  <a:cubicBezTo>
                    <a:pt x="18888" y="3767"/>
                    <a:pt x="18860" y="3711"/>
                    <a:pt x="18832" y="3655"/>
                  </a:cubicBezTo>
                  <a:cubicBezTo>
                    <a:pt x="18804" y="3600"/>
                    <a:pt x="18776" y="3544"/>
                    <a:pt x="18748" y="3516"/>
                  </a:cubicBezTo>
                  <a:cubicBezTo>
                    <a:pt x="18720" y="3460"/>
                    <a:pt x="18693" y="3404"/>
                    <a:pt x="18665" y="3348"/>
                  </a:cubicBezTo>
                  <a:cubicBezTo>
                    <a:pt x="18609" y="3265"/>
                    <a:pt x="18553" y="3153"/>
                    <a:pt x="18497" y="3070"/>
                  </a:cubicBezTo>
                  <a:cubicBezTo>
                    <a:pt x="18469" y="3014"/>
                    <a:pt x="18441" y="2986"/>
                    <a:pt x="18414" y="2930"/>
                  </a:cubicBezTo>
                  <a:cubicBezTo>
                    <a:pt x="18079" y="2400"/>
                    <a:pt x="17716" y="1954"/>
                    <a:pt x="17381" y="1591"/>
                  </a:cubicBezTo>
                  <a:cubicBezTo>
                    <a:pt x="17326" y="1535"/>
                    <a:pt x="17270" y="1479"/>
                    <a:pt x="17242" y="1423"/>
                  </a:cubicBezTo>
                  <a:lnTo>
                    <a:pt x="17130" y="1340"/>
                  </a:lnTo>
                  <a:cubicBezTo>
                    <a:pt x="17102" y="1284"/>
                    <a:pt x="17047" y="1256"/>
                    <a:pt x="16991" y="1228"/>
                  </a:cubicBezTo>
                  <a:cubicBezTo>
                    <a:pt x="16823" y="1061"/>
                    <a:pt x="16656" y="921"/>
                    <a:pt x="16489" y="810"/>
                  </a:cubicBezTo>
                  <a:lnTo>
                    <a:pt x="16433" y="754"/>
                  </a:lnTo>
                  <a:cubicBezTo>
                    <a:pt x="16237" y="614"/>
                    <a:pt x="16042" y="503"/>
                    <a:pt x="15875" y="419"/>
                  </a:cubicBezTo>
                  <a:lnTo>
                    <a:pt x="15763" y="363"/>
                  </a:lnTo>
                  <a:lnTo>
                    <a:pt x="15652" y="307"/>
                  </a:lnTo>
                  <a:lnTo>
                    <a:pt x="15540" y="280"/>
                  </a:lnTo>
                  <a:cubicBezTo>
                    <a:pt x="15345" y="196"/>
                    <a:pt x="15149" y="112"/>
                    <a:pt x="14982" y="84"/>
                  </a:cubicBezTo>
                  <a:lnTo>
                    <a:pt x="14898" y="56"/>
                  </a:lnTo>
                  <a:lnTo>
                    <a:pt x="14787" y="56"/>
                  </a:lnTo>
                  <a:lnTo>
                    <a:pt x="14731" y="29"/>
                  </a:lnTo>
                  <a:lnTo>
                    <a:pt x="14647" y="29"/>
                  </a:lnTo>
                  <a:cubicBezTo>
                    <a:pt x="14563" y="29"/>
                    <a:pt x="14508" y="1"/>
                    <a:pt x="144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9">
              <a:extLst>
                <a:ext uri="{FF2B5EF4-FFF2-40B4-BE49-F238E27FC236}">
                  <a16:creationId xmlns:a16="http://schemas.microsoft.com/office/drawing/2014/main" id="{D6496596-C49C-456D-EB92-48FF3A18C4B4}"/>
                </a:ext>
              </a:extLst>
            </p:cNvPr>
            <p:cNvSpPr/>
            <p:nvPr/>
          </p:nvSpPr>
          <p:spPr>
            <a:xfrm>
              <a:off x="4628475" y="4426450"/>
              <a:ext cx="199500" cy="477800"/>
            </a:xfrm>
            <a:custGeom>
              <a:avLst/>
              <a:gdLst/>
              <a:ahLst/>
              <a:cxnLst/>
              <a:rect l="l" t="t" r="r" b="b"/>
              <a:pathLst>
                <a:path w="7980" h="19112" extrusionOk="0">
                  <a:moveTo>
                    <a:pt x="90" y="1"/>
                  </a:moveTo>
                  <a:cubicBezTo>
                    <a:pt x="86" y="1"/>
                    <a:pt x="84" y="1"/>
                    <a:pt x="84" y="1"/>
                  </a:cubicBezTo>
                  <a:lnTo>
                    <a:pt x="1" y="1"/>
                  </a:lnTo>
                  <a:cubicBezTo>
                    <a:pt x="893" y="85"/>
                    <a:pt x="6613" y="1312"/>
                    <a:pt x="7757" y="19112"/>
                  </a:cubicBezTo>
                  <a:cubicBezTo>
                    <a:pt x="7840" y="19084"/>
                    <a:pt x="7896" y="19084"/>
                    <a:pt x="7980" y="19056"/>
                  </a:cubicBezTo>
                  <a:cubicBezTo>
                    <a:pt x="6746" y="163"/>
                    <a:pt x="310" y="1"/>
                    <a:pt x="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9">
              <a:extLst>
                <a:ext uri="{FF2B5EF4-FFF2-40B4-BE49-F238E27FC236}">
                  <a16:creationId xmlns:a16="http://schemas.microsoft.com/office/drawing/2014/main" id="{C2C24DF2-4E32-C001-E450-343FC53221C1}"/>
                </a:ext>
              </a:extLst>
            </p:cNvPr>
            <p:cNvSpPr/>
            <p:nvPr/>
          </p:nvSpPr>
          <p:spPr>
            <a:xfrm>
              <a:off x="4599875" y="4415300"/>
              <a:ext cx="279725" cy="498725"/>
            </a:xfrm>
            <a:custGeom>
              <a:avLst/>
              <a:gdLst/>
              <a:ahLst/>
              <a:cxnLst/>
              <a:rect l="l" t="t" r="r" b="b"/>
              <a:pathLst>
                <a:path w="11189" h="19949" extrusionOk="0">
                  <a:moveTo>
                    <a:pt x="3516" y="1"/>
                  </a:moveTo>
                  <a:cubicBezTo>
                    <a:pt x="3321" y="1"/>
                    <a:pt x="3209" y="29"/>
                    <a:pt x="3209" y="29"/>
                  </a:cubicBezTo>
                  <a:cubicBezTo>
                    <a:pt x="3042" y="29"/>
                    <a:pt x="2902" y="29"/>
                    <a:pt x="2763" y="56"/>
                  </a:cubicBezTo>
                  <a:cubicBezTo>
                    <a:pt x="2651" y="56"/>
                    <a:pt x="2512" y="56"/>
                    <a:pt x="2400" y="84"/>
                  </a:cubicBezTo>
                  <a:lnTo>
                    <a:pt x="2288" y="84"/>
                  </a:lnTo>
                  <a:cubicBezTo>
                    <a:pt x="2177" y="112"/>
                    <a:pt x="2037" y="112"/>
                    <a:pt x="1926" y="140"/>
                  </a:cubicBezTo>
                  <a:cubicBezTo>
                    <a:pt x="1814" y="140"/>
                    <a:pt x="1675" y="168"/>
                    <a:pt x="1535" y="196"/>
                  </a:cubicBezTo>
                  <a:cubicBezTo>
                    <a:pt x="1396" y="224"/>
                    <a:pt x="1256" y="224"/>
                    <a:pt x="1145" y="252"/>
                  </a:cubicBezTo>
                  <a:cubicBezTo>
                    <a:pt x="1033" y="280"/>
                    <a:pt x="921" y="307"/>
                    <a:pt x="810" y="335"/>
                  </a:cubicBezTo>
                  <a:cubicBezTo>
                    <a:pt x="754" y="335"/>
                    <a:pt x="698" y="335"/>
                    <a:pt x="642" y="363"/>
                  </a:cubicBezTo>
                  <a:cubicBezTo>
                    <a:pt x="559" y="391"/>
                    <a:pt x="475" y="391"/>
                    <a:pt x="391" y="419"/>
                  </a:cubicBezTo>
                  <a:cubicBezTo>
                    <a:pt x="252" y="447"/>
                    <a:pt x="112" y="475"/>
                    <a:pt x="1" y="531"/>
                  </a:cubicBezTo>
                  <a:cubicBezTo>
                    <a:pt x="112" y="503"/>
                    <a:pt x="224" y="503"/>
                    <a:pt x="336" y="475"/>
                  </a:cubicBezTo>
                  <a:cubicBezTo>
                    <a:pt x="559" y="475"/>
                    <a:pt x="782" y="447"/>
                    <a:pt x="1033" y="447"/>
                  </a:cubicBezTo>
                  <a:lnTo>
                    <a:pt x="1228" y="447"/>
                  </a:lnTo>
                  <a:cubicBezTo>
                    <a:pt x="1228" y="447"/>
                    <a:pt x="1230" y="447"/>
                    <a:pt x="1234" y="447"/>
                  </a:cubicBezTo>
                  <a:cubicBezTo>
                    <a:pt x="1454" y="447"/>
                    <a:pt x="7890" y="609"/>
                    <a:pt x="9124" y="19502"/>
                  </a:cubicBezTo>
                  <a:cubicBezTo>
                    <a:pt x="9319" y="19474"/>
                    <a:pt x="9514" y="19446"/>
                    <a:pt x="9710" y="19446"/>
                  </a:cubicBezTo>
                  <a:cubicBezTo>
                    <a:pt x="10295" y="19446"/>
                    <a:pt x="10798" y="19642"/>
                    <a:pt x="11188" y="19948"/>
                  </a:cubicBezTo>
                  <a:cubicBezTo>
                    <a:pt x="11188" y="19446"/>
                    <a:pt x="11160" y="18972"/>
                    <a:pt x="11132" y="18498"/>
                  </a:cubicBezTo>
                  <a:cubicBezTo>
                    <a:pt x="11105" y="18358"/>
                    <a:pt x="11105" y="18191"/>
                    <a:pt x="11105" y="18051"/>
                  </a:cubicBezTo>
                  <a:cubicBezTo>
                    <a:pt x="11077" y="17605"/>
                    <a:pt x="11049" y="17159"/>
                    <a:pt x="10993" y="16740"/>
                  </a:cubicBezTo>
                  <a:cubicBezTo>
                    <a:pt x="10993" y="16601"/>
                    <a:pt x="10993" y="16461"/>
                    <a:pt x="10965" y="16322"/>
                  </a:cubicBezTo>
                  <a:cubicBezTo>
                    <a:pt x="10965" y="16182"/>
                    <a:pt x="10937" y="16043"/>
                    <a:pt x="10937" y="15903"/>
                  </a:cubicBezTo>
                  <a:cubicBezTo>
                    <a:pt x="10937" y="15819"/>
                    <a:pt x="10909" y="15736"/>
                    <a:pt x="10909" y="15652"/>
                  </a:cubicBezTo>
                  <a:cubicBezTo>
                    <a:pt x="10881" y="15540"/>
                    <a:pt x="10881" y="15429"/>
                    <a:pt x="10881" y="15317"/>
                  </a:cubicBezTo>
                  <a:cubicBezTo>
                    <a:pt x="10770" y="14397"/>
                    <a:pt x="10686" y="13504"/>
                    <a:pt x="10547" y="12695"/>
                  </a:cubicBezTo>
                  <a:cubicBezTo>
                    <a:pt x="10519" y="12471"/>
                    <a:pt x="10491" y="12276"/>
                    <a:pt x="10463" y="12053"/>
                  </a:cubicBezTo>
                  <a:cubicBezTo>
                    <a:pt x="10184" y="10379"/>
                    <a:pt x="9877" y="8928"/>
                    <a:pt x="9514" y="7701"/>
                  </a:cubicBezTo>
                  <a:cubicBezTo>
                    <a:pt x="9459" y="7533"/>
                    <a:pt x="9431" y="7394"/>
                    <a:pt x="9375" y="7254"/>
                  </a:cubicBezTo>
                  <a:cubicBezTo>
                    <a:pt x="9263" y="6808"/>
                    <a:pt x="9124" y="6417"/>
                    <a:pt x="8984" y="6027"/>
                  </a:cubicBezTo>
                  <a:cubicBezTo>
                    <a:pt x="8956" y="5971"/>
                    <a:pt x="8928" y="5915"/>
                    <a:pt x="8901" y="5832"/>
                  </a:cubicBezTo>
                  <a:cubicBezTo>
                    <a:pt x="8789" y="5497"/>
                    <a:pt x="8649" y="5162"/>
                    <a:pt x="8510" y="4855"/>
                  </a:cubicBezTo>
                  <a:cubicBezTo>
                    <a:pt x="8482" y="4799"/>
                    <a:pt x="8454" y="4743"/>
                    <a:pt x="8426" y="4688"/>
                  </a:cubicBezTo>
                  <a:cubicBezTo>
                    <a:pt x="8370" y="4548"/>
                    <a:pt x="8315" y="4437"/>
                    <a:pt x="8259" y="4297"/>
                  </a:cubicBezTo>
                  <a:cubicBezTo>
                    <a:pt x="8203" y="4185"/>
                    <a:pt x="8147" y="4074"/>
                    <a:pt x="8091" y="3962"/>
                  </a:cubicBezTo>
                  <a:cubicBezTo>
                    <a:pt x="8064" y="3906"/>
                    <a:pt x="8036" y="3879"/>
                    <a:pt x="8008" y="3823"/>
                  </a:cubicBezTo>
                  <a:cubicBezTo>
                    <a:pt x="7980" y="3767"/>
                    <a:pt x="7952" y="3711"/>
                    <a:pt x="7924" y="3655"/>
                  </a:cubicBezTo>
                  <a:cubicBezTo>
                    <a:pt x="7896" y="3600"/>
                    <a:pt x="7868" y="3544"/>
                    <a:pt x="7840" y="3516"/>
                  </a:cubicBezTo>
                  <a:cubicBezTo>
                    <a:pt x="7812" y="3460"/>
                    <a:pt x="7785" y="3404"/>
                    <a:pt x="7757" y="3348"/>
                  </a:cubicBezTo>
                  <a:cubicBezTo>
                    <a:pt x="7701" y="3265"/>
                    <a:pt x="7645" y="3153"/>
                    <a:pt x="7589" y="3070"/>
                  </a:cubicBezTo>
                  <a:cubicBezTo>
                    <a:pt x="7561" y="3014"/>
                    <a:pt x="7533" y="2986"/>
                    <a:pt x="7506" y="2930"/>
                  </a:cubicBezTo>
                  <a:cubicBezTo>
                    <a:pt x="7171" y="2400"/>
                    <a:pt x="6808" y="1954"/>
                    <a:pt x="6473" y="1591"/>
                  </a:cubicBezTo>
                  <a:cubicBezTo>
                    <a:pt x="6418" y="1535"/>
                    <a:pt x="6362" y="1479"/>
                    <a:pt x="6334" y="1423"/>
                  </a:cubicBezTo>
                  <a:lnTo>
                    <a:pt x="6222" y="1340"/>
                  </a:lnTo>
                  <a:cubicBezTo>
                    <a:pt x="6194" y="1284"/>
                    <a:pt x="6139" y="1256"/>
                    <a:pt x="6083" y="1228"/>
                  </a:cubicBezTo>
                  <a:cubicBezTo>
                    <a:pt x="5915" y="1061"/>
                    <a:pt x="5748" y="921"/>
                    <a:pt x="5581" y="810"/>
                  </a:cubicBezTo>
                  <a:lnTo>
                    <a:pt x="5525" y="754"/>
                  </a:lnTo>
                  <a:cubicBezTo>
                    <a:pt x="5329" y="614"/>
                    <a:pt x="5134" y="503"/>
                    <a:pt x="4967" y="419"/>
                  </a:cubicBezTo>
                  <a:lnTo>
                    <a:pt x="4855" y="363"/>
                  </a:lnTo>
                  <a:lnTo>
                    <a:pt x="4744" y="307"/>
                  </a:lnTo>
                  <a:lnTo>
                    <a:pt x="4632" y="280"/>
                  </a:lnTo>
                  <a:cubicBezTo>
                    <a:pt x="4437" y="196"/>
                    <a:pt x="4241" y="112"/>
                    <a:pt x="4074" y="84"/>
                  </a:cubicBezTo>
                  <a:lnTo>
                    <a:pt x="3990" y="56"/>
                  </a:lnTo>
                  <a:lnTo>
                    <a:pt x="3879" y="56"/>
                  </a:lnTo>
                  <a:lnTo>
                    <a:pt x="3823" y="29"/>
                  </a:lnTo>
                  <a:lnTo>
                    <a:pt x="3739" y="29"/>
                  </a:lnTo>
                  <a:cubicBezTo>
                    <a:pt x="3655" y="29"/>
                    <a:pt x="3600" y="1"/>
                    <a:pt x="35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9">
              <a:extLst>
                <a:ext uri="{FF2B5EF4-FFF2-40B4-BE49-F238E27FC236}">
                  <a16:creationId xmlns:a16="http://schemas.microsoft.com/office/drawing/2014/main" id="{2EB9D988-FF3D-EE19-B0B8-11E68E8B94ED}"/>
                </a:ext>
              </a:extLst>
            </p:cNvPr>
            <p:cNvSpPr/>
            <p:nvPr/>
          </p:nvSpPr>
          <p:spPr>
            <a:xfrm>
              <a:off x="4410875" y="4822525"/>
              <a:ext cx="129050" cy="247200"/>
            </a:xfrm>
            <a:custGeom>
              <a:avLst/>
              <a:gdLst/>
              <a:ahLst/>
              <a:cxnLst/>
              <a:rect l="l" t="t" r="r" b="b"/>
              <a:pathLst>
                <a:path w="5162" h="9888" extrusionOk="0">
                  <a:moveTo>
                    <a:pt x="244" y="0"/>
                  </a:moveTo>
                  <a:cubicBezTo>
                    <a:pt x="98" y="0"/>
                    <a:pt x="0" y="114"/>
                    <a:pt x="0" y="312"/>
                  </a:cubicBezTo>
                  <a:lnTo>
                    <a:pt x="0" y="6533"/>
                  </a:lnTo>
                  <a:cubicBezTo>
                    <a:pt x="0" y="6812"/>
                    <a:pt x="195" y="7203"/>
                    <a:pt x="446" y="7370"/>
                  </a:cubicBezTo>
                  <a:cubicBezTo>
                    <a:pt x="1869" y="8402"/>
                    <a:pt x="3320" y="9295"/>
                    <a:pt x="4715" y="9853"/>
                  </a:cubicBezTo>
                  <a:cubicBezTo>
                    <a:pt x="4769" y="9877"/>
                    <a:pt x="4820" y="9888"/>
                    <a:pt x="4867" y="9888"/>
                  </a:cubicBezTo>
                  <a:cubicBezTo>
                    <a:pt x="5041" y="9888"/>
                    <a:pt x="5161" y="9738"/>
                    <a:pt x="5161" y="9518"/>
                  </a:cubicBezTo>
                  <a:lnTo>
                    <a:pt x="5161" y="3297"/>
                  </a:lnTo>
                  <a:cubicBezTo>
                    <a:pt x="5161" y="3018"/>
                    <a:pt x="4966" y="2683"/>
                    <a:pt x="4715" y="2543"/>
                  </a:cubicBezTo>
                  <a:cubicBezTo>
                    <a:pt x="3292" y="1790"/>
                    <a:pt x="1869" y="897"/>
                    <a:pt x="446" y="60"/>
                  </a:cubicBezTo>
                  <a:cubicBezTo>
                    <a:pt x="373" y="20"/>
                    <a:pt x="305" y="0"/>
                    <a:pt x="2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9">
              <a:extLst>
                <a:ext uri="{FF2B5EF4-FFF2-40B4-BE49-F238E27FC236}">
                  <a16:creationId xmlns:a16="http://schemas.microsoft.com/office/drawing/2014/main" id="{57B64F07-5C84-249F-FC5A-D92B516B4B70}"/>
                </a:ext>
              </a:extLst>
            </p:cNvPr>
            <p:cNvSpPr/>
            <p:nvPr/>
          </p:nvSpPr>
          <p:spPr>
            <a:xfrm>
              <a:off x="4410875" y="4974675"/>
              <a:ext cx="129050" cy="83025"/>
            </a:xfrm>
            <a:custGeom>
              <a:avLst/>
              <a:gdLst/>
              <a:ahLst/>
              <a:cxnLst/>
              <a:rect l="l" t="t" r="r" b="b"/>
              <a:pathLst>
                <a:path w="5162" h="3321" extrusionOk="0">
                  <a:moveTo>
                    <a:pt x="0" y="1"/>
                  </a:moveTo>
                  <a:lnTo>
                    <a:pt x="0" y="335"/>
                  </a:lnTo>
                  <a:cubicBezTo>
                    <a:pt x="1702" y="1591"/>
                    <a:pt x="3460" y="2707"/>
                    <a:pt x="5161" y="3321"/>
                  </a:cubicBezTo>
                  <a:lnTo>
                    <a:pt x="5161" y="2986"/>
                  </a:lnTo>
                  <a:cubicBezTo>
                    <a:pt x="3460" y="2372"/>
                    <a:pt x="1702" y="1256"/>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9">
              <a:extLst>
                <a:ext uri="{FF2B5EF4-FFF2-40B4-BE49-F238E27FC236}">
                  <a16:creationId xmlns:a16="http://schemas.microsoft.com/office/drawing/2014/main" id="{6A0CD3F8-2103-DEDC-54EC-299BA31A3335}"/>
                </a:ext>
              </a:extLst>
            </p:cNvPr>
            <p:cNvSpPr/>
            <p:nvPr/>
          </p:nvSpPr>
          <p:spPr>
            <a:xfrm>
              <a:off x="4410875" y="4955150"/>
              <a:ext cx="129050" cy="82325"/>
            </a:xfrm>
            <a:custGeom>
              <a:avLst/>
              <a:gdLst/>
              <a:ahLst/>
              <a:cxnLst/>
              <a:rect l="l" t="t" r="r" b="b"/>
              <a:pathLst>
                <a:path w="5162" h="3293" extrusionOk="0">
                  <a:moveTo>
                    <a:pt x="0" y="0"/>
                  </a:moveTo>
                  <a:lnTo>
                    <a:pt x="0" y="307"/>
                  </a:lnTo>
                  <a:cubicBezTo>
                    <a:pt x="1702" y="1535"/>
                    <a:pt x="3460" y="2651"/>
                    <a:pt x="5161" y="3293"/>
                  </a:cubicBezTo>
                  <a:lnTo>
                    <a:pt x="5161" y="2958"/>
                  </a:lnTo>
                  <a:cubicBezTo>
                    <a:pt x="3460" y="2316"/>
                    <a:pt x="1702" y="120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9">
              <a:extLst>
                <a:ext uri="{FF2B5EF4-FFF2-40B4-BE49-F238E27FC236}">
                  <a16:creationId xmlns:a16="http://schemas.microsoft.com/office/drawing/2014/main" id="{852C06AF-B219-4620-CFEE-559200FC16DB}"/>
                </a:ext>
              </a:extLst>
            </p:cNvPr>
            <p:cNvSpPr/>
            <p:nvPr/>
          </p:nvSpPr>
          <p:spPr>
            <a:xfrm>
              <a:off x="4410875" y="4934925"/>
              <a:ext cx="129050" cy="82325"/>
            </a:xfrm>
            <a:custGeom>
              <a:avLst/>
              <a:gdLst/>
              <a:ahLst/>
              <a:cxnLst/>
              <a:rect l="l" t="t" r="r" b="b"/>
              <a:pathLst>
                <a:path w="5162" h="3293" extrusionOk="0">
                  <a:moveTo>
                    <a:pt x="0" y="0"/>
                  </a:moveTo>
                  <a:lnTo>
                    <a:pt x="0" y="307"/>
                  </a:lnTo>
                  <a:cubicBezTo>
                    <a:pt x="1702" y="1507"/>
                    <a:pt x="3460" y="2623"/>
                    <a:pt x="5161" y="3293"/>
                  </a:cubicBezTo>
                  <a:lnTo>
                    <a:pt x="5161" y="2986"/>
                  </a:lnTo>
                  <a:cubicBezTo>
                    <a:pt x="3460" y="2288"/>
                    <a:pt x="1702" y="117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9">
              <a:extLst>
                <a:ext uri="{FF2B5EF4-FFF2-40B4-BE49-F238E27FC236}">
                  <a16:creationId xmlns:a16="http://schemas.microsoft.com/office/drawing/2014/main" id="{F27BDA04-4806-E291-E323-2686025B2E8E}"/>
                </a:ext>
              </a:extLst>
            </p:cNvPr>
            <p:cNvSpPr/>
            <p:nvPr/>
          </p:nvSpPr>
          <p:spPr>
            <a:xfrm>
              <a:off x="4410875" y="4914700"/>
              <a:ext cx="129050" cy="82325"/>
            </a:xfrm>
            <a:custGeom>
              <a:avLst/>
              <a:gdLst/>
              <a:ahLst/>
              <a:cxnLst/>
              <a:rect l="l" t="t" r="r" b="b"/>
              <a:pathLst>
                <a:path w="5162" h="3293" extrusionOk="0">
                  <a:moveTo>
                    <a:pt x="0" y="0"/>
                  </a:moveTo>
                  <a:lnTo>
                    <a:pt x="0" y="335"/>
                  </a:lnTo>
                  <a:cubicBezTo>
                    <a:pt x="1702" y="1479"/>
                    <a:pt x="3460" y="2595"/>
                    <a:pt x="5161" y="3292"/>
                  </a:cubicBezTo>
                  <a:lnTo>
                    <a:pt x="5161" y="2986"/>
                  </a:lnTo>
                  <a:cubicBezTo>
                    <a:pt x="3460" y="2260"/>
                    <a:pt x="1702" y="1144"/>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9">
              <a:extLst>
                <a:ext uri="{FF2B5EF4-FFF2-40B4-BE49-F238E27FC236}">
                  <a16:creationId xmlns:a16="http://schemas.microsoft.com/office/drawing/2014/main" id="{9184ACF3-54B0-2814-9A57-D9981142A5E0}"/>
                </a:ext>
              </a:extLst>
            </p:cNvPr>
            <p:cNvSpPr/>
            <p:nvPr/>
          </p:nvSpPr>
          <p:spPr>
            <a:xfrm>
              <a:off x="4410875" y="4894475"/>
              <a:ext cx="129050" cy="83025"/>
            </a:xfrm>
            <a:custGeom>
              <a:avLst/>
              <a:gdLst/>
              <a:ahLst/>
              <a:cxnLst/>
              <a:rect l="l" t="t" r="r" b="b"/>
              <a:pathLst>
                <a:path w="5162" h="3321" extrusionOk="0">
                  <a:moveTo>
                    <a:pt x="0" y="0"/>
                  </a:moveTo>
                  <a:lnTo>
                    <a:pt x="0" y="335"/>
                  </a:lnTo>
                  <a:cubicBezTo>
                    <a:pt x="1702" y="1451"/>
                    <a:pt x="3460" y="2567"/>
                    <a:pt x="5161" y="3320"/>
                  </a:cubicBezTo>
                  <a:lnTo>
                    <a:pt x="5161" y="2985"/>
                  </a:lnTo>
                  <a:cubicBezTo>
                    <a:pt x="3460" y="2232"/>
                    <a:pt x="1702" y="111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9">
              <a:extLst>
                <a:ext uri="{FF2B5EF4-FFF2-40B4-BE49-F238E27FC236}">
                  <a16:creationId xmlns:a16="http://schemas.microsoft.com/office/drawing/2014/main" id="{97B526C6-2FBC-6AC9-A773-BC335B2AC910}"/>
                </a:ext>
              </a:extLst>
            </p:cNvPr>
            <p:cNvSpPr/>
            <p:nvPr/>
          </p:nvSpPr>
          <p:spPr>
            <a:xfrm>
              <a:off x="4410875" y="4874950"/>
              <a:ext cx="129050" cy="82325"/>
            </a:xfrm>
            <a:custGeom>
              <a:avLst/>
              <a:gdLst/>
              <a:ahLst/>
              <a:cxnLst/>
              <a:rect l="l" t="t" r="r" b="b"/>
              <a:pathLst>
                <a:path w="5162" h="3293" extrusionOk="0">
                  <a:moveTo>
                    <a:pt x="0" y="0"/>
                  </a:moveTo>
                  <a:lnTo>
                    <a:pt x="0" y="307"/>
                  </a:lnTo>
                  <a:cubicBezTo>
                    <a:pt x="1702" y="1395"/>
                    <a:pt x="3460" y="2511"/>
                    <a:pt x="5161" y="3292"/>
                  </a:cubicBezTo>
                  <a:lnTo>
                    <a:pt x="5161" y="2985"/>
                  </a:lnTo>
                  <a:cubicBezTo>
                    <a:pt x="3460" y="2204"/>
                    <a:pt x="1730" y="106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9">
              <a:extLst>
                <a:ext uri="{FF2B5EF4-FFF2-40B4-BE49-F238E27FC236}">
                  <a16:creationId xmlns:a16="http://schemas.microsoft.com/office/drawing/2014/main" id="{ACE76A70-491D-2665-1A73-762167EFE038}"/>
                </a:ext>
              </a:extLst>
            </p:cNvPr>
            <p:cNvSpPr/>
            <p:nvPr/>
          </p:nvSpPr>
          <p:spPr>
            <a:xfrm>
              <a:off x="4410875" y="4854725"/>
              <a:ext cx="129050" cy="82325"/>
            </a:xfrm>
            <a:custGeom>
              <a:avLst/>
              <a:gdLst/>
              <a:ahLst/>
              <a:cxnLst/>
              <a:rect l="l" t="t" r="r" b="b"/>
              <a:pathLst>
                <a:path w="5162" h="3293" extrusionOk="0">
                  <a:moveTo>
                    <a:pt x="0" y="0"/>
                  </a:moveTo>
                  <a:lnTo>
                    <a:pt x="0" y="335"/>
                  </a:lnTo>
                  <a:cubicBezTo>
                    <a:pt x="1730" y="1395"/>
                    <a:pt x="3460" y="2511"/>
                    <a:pt x="5161" y="3292"/>
                  </a:cubicBezTo>
                  <a:lnTo>
                    <a:pt x="5161" y="2985"/>
                  </a:lnTo>
                  <a:cubicBezTo>
                    <a:pt x="3460" y="2176"/>
                    <a:pt x="1730" y="106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9">
              <a:extLst>
                <a:ext uri="{FF2B5EF4-FFF2-40B4-BE49-F238E27FC236}">
                  <a16:creationId xmlns:a16="http://schemas.microsoft.com/office/drawing/2014/main" id="{C8ADA509-11C0-41A5-F75C-EDBB89811A54}"/>
                </a:ext>
              </a:extLst>
            </p:cNvPr>
            <p:cNvSpPr/>
            <p:nvPr/>
          </p:nvSpPr>
          <p:spPr>
            <a:xfrm>
              <a:off x="4410875" y="4834475"/>
              <a:ext cx="129050" cy="83025"/>
            </a:xfrm>
            <a:custGeom>
              <a:avLst/>
              <a:gdLst/>
              <a:ahLst/>
              <a:cxnLst/>
              <a:rect l="l" t="t" r="r" b="b"/>
              <a:pathLst>
                <a:path w="5162" h="3321" extrusionOk="0">
                  <a:moveTo>
                    <a:pt x="0" y="1"/>
                  </a:moveTo>
                  <a:lnTo>
                    <a:pt x="0" y="336"/>
                  </a:lnTo>
                  <a:cubicBezTo>
                    <a:pt x="1730" y="1368"/>
                    <a:pt x="3460" y="2484"/>
                    <a:pt x="5161" y="3321"/>
                  </a:cubicBezTo>
                  <a:lnTo>
                    <a:pt x="5161" y="2986"/>
                  </a:lnTo>
                  <a:cubicBezTo>
                    <a:pt x="3460" y="2149"/>
                    <a:pt x="1730" y="1033"/>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9">
              <a:extLst>
                <a:ext uri="{FF2B5EF4-FFF2-40B4-BE49-F238E27FC236}">
                  <a16:creationId xmlns:a16="http://schemas.microsoft.com/office/drawing/2014/main" id="{F5CA2595-FC79-7847-415C-73AFDFAED32F}"/>
                </a:ext>
              </a:extLst>
            </p:cNvPr>
            <p:cNvSpPr/>
            <p:nvPr/>
          </p:nvSpPr>
          <p:spPr>
            <a:xfrm>
              <a:off x="4475725" y="4485750"/>
              <a:ext cx="94875" cy="73500"/>
            </a:xfrm>
            <a:custGeom>
              <a:avLst/>
              <a:gdLst/>
              <a:ahLst/>
              <a:cxnLst/>
              <a:rect l="l" t="t" r="r" b="b"/>
              <a:pathLst>
                <a:path w="3795" h="2940" extrusionOk="0">
                  <a:moveTo>
                    <a:pt x="2428" y="0"/>
                  </a:moveTo>
                  <a:lnTo>
                    <a:pt x="2344" y="28"/>
                  </a:lnTo>
                  <a:lnTo>
                    <a:pt x="2177" y="28"/>
                  </a:lnTo>
                  <a:lnTo>
                    <a:pt x="2093" y="56"/>
                  </a:lnTo>
                  <a:cubicBezTo>
                    <a:pt x="2037" y="56"/>
                    <a:pt x="1982" y="84"/>
                    <a:pt x="1926" y="84"/>
                  </a:cubicBezTo>
                  <a:lnTo>
                    <a:pt x="1842" y="112"/>
                  </a:lnTo>
                  <a:lnTo>
                    <a:pt x="1703" y="168"/>
                  </a:lnTo>
                  <a:lnTo>
                    <a:pt x="1619" y="196"/>
                  </a:lnTo>
                  <a:lnTo>
                    <a:pt x="1535" y="224"/>
                  </a:lnTo>
                  <a:lnTo>
                    <a:pt x="1424" y="279"/>
                  </a:lnTo>
                  <a:lnTo>
                    <a:pt x="1340" y="335"/>
                  </a:lnTo>
                  <a:lnTo>
                    <a:pt x="1228" y="391"/>
                  </a:lnTo>
                  <a:lnTo>
                    <a:pt x="1172" y="419"/>
                  </a:lnTo>
                  <a:lnTo>
                    <a:pt x="1061" y="503"/>
                  </a:lnTo>
                  <a:lnTo>
                    <a:pt x="1005" y="530"/>
                  </a:lnTo>
                  <a:cubicBezTo>
                    <a:pt x="949" y="586"/>
                    <a:pt x="893" y="614"/>
                    <a:pt x="838" y="670"/>
                  </a:cubicBezTo>
                  <a:cubicBezTo>
                    <a:pt x="782" y="698"/>
                    <a:pt x="726" y="754"/>
                    <a:pt x="670" y="809"/>
                  </a:cubicBezTo>
                  <a:lnTo>
                    <a:pt x="587" y="893"/>
                  </a:lnTo>
                  <a:lnTo>
                    <a:pt x="531" y="977"/>
                  </a:lnTo>
                  <a:cubicBezTo>
                    <a:pt x="447" y="1061"/>
                    <a:pt x="391" y="1144"/>
                    <a:pt x="335" y="1200"/>
                  </a:cubicBezTo>
                  <a:cubicBezTo>
                    <a:pt x="308" y="1256"/>
                    <a:pt x="280" y="1312"/>
                    <a:pt x="280" y="1340"/>
                  </a:cubicBezTo>
                  <a:cubicBezTo>
                    <a:pt x="252" y="1395"/>
                    <a:pt x="224" y="1423"/>
                    <a:pt x="196" y="1479"/>
                  </a:cubicBezTo>
                  <a:cubicBezTo>
                    <a:pt x="168" y="1507"/>
                    <a:pt x="168" y="1563"/>
                    <a:pt x="140" y="1619"/>
                  </a:cubicBezTo>
                  <a:cubicBezTo>
                    <a:pt x="112" y="1646"/>
                    <a:pt x="84" y="1702"/>
                    <a:pt x="84" y="1758"/>
                  </a:cubicBezTo>
                  <a:cubicBezTo>
                    <a:pt x="56" y="1786"/>
                    <a:pt x="56" y="1842"/>
                    <a:pt x="56" y="1870"/>
                  </a:cubicBezTo>
                  <a:cubicBezTo>
                    <a:pt x="29" y="1925"/>
                    <a:pt x="29" y="1981"/>
                    <a:pt x="29" y="2009"/>
                  </a:cubicBezTo>
                  <a:cubicBezTo>
                    <a:pt x="1" y="2065"/>
                    <a:pt x="1" y="2093"/>
                    <a:pt x="1" y="2149"/>
                  </a:cubicBezTo>
                  <a:cubicBezTo>
                    <a:pt x="1" y="2204"/>
                    <a:pt x="1" y="2232"/>
                    <a:pt x="1" y="2288"/>
                  </a:cubicBezTo>
                  <a:lnTo>
                    <a:pt x="1" y="2372"/>
                  </a:lnTo>
                  <a:cubicBezTo>
                    <a:pt x="1" y="2428"/>
                    <a:pt x="1" y="2483"/>
                    <a:pt x="1" y="2539"/>
                  </a:cubicBezTo>
                  <a:lnTo>
                    <a:pt x="29" y="2567"/>
                  </a:lnTo>
                  <a:cubicBezTo>
                    <a:pt x="84" y="2623"/>
                    <a:pt x="140" y="2651"/>
                    <a:pt x="196" y="2707"/>
                  </a:cubicBezTo>
                  <a:cubicBezTo>
                    <a:pt x="468" y="2865"/>
                    <a:pt x="790" y="2940"/>
                    <a:pt x="1127" y="2940"/>
                  </a:cubicBezTo>
                  <a:cubicBezTo>
                    <a:pt x="1861" y="2940"/>
                    <a:pt x="2665" y="2584"/>
                    <a:pt x="3181" y="1953"/>
                  </a:cubicBezTo>
                  <a:cubicBezTo>
                    <a:pt x="3628" y="1451"/>
                    <a:pt x="3795" y="865"/>
                    <a:pt x="3683" y="363"/>
                  </a:cubicBezTo>
                  <a:cubicBezTo>
                    <a:pt x="3628" y="335"/>
                    <a:pt x="3572" y="279"/>
                    <a:pt x="3516" y="252"/>
                  </a:cubicBezTo>
                  <a:cubicBezTo>
                    <a:pt x="3460" y="224"/>
                    <a:pt x="3404" y="196"/>
                    <a:pt x="3349" y="168"/>
                  </a:cubicBezTo>
                  <a:lnTo>
                    <a:pt x="3293" y="140"/>
                  </a:lnTo>
                  <a:lnTo>
                    <a:pt x="3181" y="112"/>
                  </a:lnTo>
                  <a:lnTo>
                    <a:pt x="3097" y="84"/>
                  </a:lnTo>
                  <a:lnTo>
                    <a:pt x="3014" y="56"/>
                  </a:lnTo>
                  <a:lnTo>
                    <a:pt x="2930" y="28"/>
                  </a:lnTo>
                  <a:lnTo>
                    <a:pt x="2735" y="28"/>
                  </a:lnTo>
                  <a:lnTo>
                    <a:pt x="26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9">
              <a:extLst>
                <a:ext uri="{FF2B5EF4-FFF2-40B4-BE49-F238E27FC236}">
                  <a16:creationId xmlns:a16="http://schemas.microsoft.com/office/drawing/2014/main" id="{F783C363-D69B-9087-C243-FFA9059741A5}"/>
                </a:ext>
              </a:extLst>
            </p:cNvPr>
            <p:cNvSpPr/>
            <p:nvPr/>
          </p:nvSpPr>
          <p:spPr>
            <a:xfrm>
              <a:off x="4463175" y="4464825"/>
              <a:ext cx="113025" cy="96975"/>
            </a:xfrm>
            <a:custGeom>
              <a:avLst/>
              <a:gdLst/>
              <a:ahLst/>
              <a:cxnLst/>
              <a:rect l="l" t="t" r="r" b="b"/>
              <a:pathLst>
                <a:path w="4521" h="3879" extrusionOk="0">
                  <a:moveTo>
                    <a:pt x="4471" y="1504"/>
                  </a:moveTo>
                  <a:lnTo>
                    <a:pt x="4520" y="1591"/>
                  </a:lnTo>
                  <a:cubicBezTo>
                    <a:pt x="4506" y="1562"/>
                    <a:pt x="4489" y="1533"/>
                    <a:pt x="4471" y="1504"/>
                  </a:cubicBezTo>
                  <a:close/>
                  <a:moveTo>
                    <a:pt x="2344" y="0"/>
                  </a:moveTo>
                  <a:lnTo>
                    <a:pt x="2232" y="28"/>
                  </a:lnTo>
                  <a:lnTo>
                    <a:pt x="2177" y="28"/>
                  </a:lnTo>
                  <a:lnTo>
                    <a:pt x="2093" y="56"/>
                  </a:lnTo>
                  <a:cubicBezTo>
                    <a:pt x="2037" y="56"/>
                    <a:pt x="1981" y="84"/>
                    <a:pt x="1926" y="84"/>
                  </a:cubicBezTo>
                  <a:lnTo>
                    <a:pt x="1870" y="112"/>
                  </a:lnTo>
                  <a:lnTo>
                    <a:pt x="1842" y="112"/>
                  </a:lnTo>
                  <a:lnTo>
                    <a:pt x="1702" y="168"/>
                  </a:lnTo>
                  <a:lnTo>
                    <a:pt x="1647" y="168"/>
                  </a:lnTo>
                  <a:lnTo>
                    <a:pt x="1619" y="196"/>
                  </a:lnTo>
                  <a:cubicBezTo>
                    <a:pt x="1563" y="224"/>
                    <a:pt x="1479" y="252"/>
                    <a:pt x="1423" y="279"/>
                  </a:cubicBezTo>
                  <a:lnTo>
                    <a:pt x="1340" y="307"/>
                  </a:lnTo>
                  <a:lnTo>
                    <a:pt x="1312" y="335"/>
                  </a:lnTo>
                  <a:lnTo>
                    <a:pt x="1284" y="335"/>
                  </a:lnTo>
                  <a:lnTo>
                    <a:pt x="1228" y="391"/>
                  </a:lnTo>
                  <a:lnTo>
                    <a:pt x="1172" y="419"/>
                  </a:lnTo>
                  <a:lnTo>
                    <a:pt x="1116" y="447"/>
                  </a:lnTo>
                  <a:lnTo>
                    <a:pt x="1061" y="503"/>
                  </a:lnTo>
                  <a:lnTo>
                    <a:pt x="1005" y="531"/>
                  </a:lnTo>
                  <a:lnTo>
                    <a:pt x="921" y="586"/>
                  </a:lnTo>
                  <a:lnTo>
                    <a:pt x="837" y="642"/>
                  </a:lnTo>
                  <a:cubicBezTo>
                    <a:pt x="782" y="698"/>
                    <a:pt x="754" y="726"/>
                    <a:pt x="698" y="782"/>
                  </a:cubicBezTo>
                  <a:lnTo>
                    <a:pt x="670" y="782"/>
                  </a:lnTo>
                  <a:lnTo>
                    <a:pt x="670" y="810"/>
                  </a:lnTo>
                  <a:lnTo>
                    <a:pt x="642" y="837"/>
                  </a:lnTo>
                  <a:cubicBezTo>
                    <a:pt x="614" y="865"/>
                    <a:pt x="558" y="921"/>
                    <a:pt x="531" y="977"/>
                  </a:cubicBezTo>
                  <a:lnTo>
                    <a:pt x="447" y="1089"/>
                  </a:lnTo>
                  <a:lnTo>
                    <a:pt x="391" y="1144"/>
                  </a:lnTo>
                  <a:lnTo>
                    <a:pt x="363" y="1172"/>
                  </a:lnTo>
                  <a:lnTo>
                    <a:pt x="335" y="1200"/>
                  </a:lnTo>
                  <a:lnTo>
                    <a:pt x="335" y="1228"/>
                  </a:lnTo>
                  <a:lnTo>
                    <a:pt x="279" y="1340"/>
                  </a:lnTo>
                  <a:lnTo>
                    <a:pt x="224" y="1395"/>
                  </a:lnTo>
                  <a:lnTo>
                    <a:pt x="196" y="1479"/>
                  </a:lnTo>
                  <a:lnTo>
                    <a:pt x="140" y="1591"/>
                  </a:lnTo>
                  <a:lnTo>
                    <a:pt x="84" y="1702"/>
                  </a:lnTo>
                  <a:lnTo>
                    <a:pt x="84" y="1730"/>
                  </a:lnTo>
                  <a:lnTo>
                    <a:pt x="84" y="1758"/>
                  </a:lnTo>
                  <a:lnTo>
                    <a:pt x="56" y="1814"/>
                  </a:lnTo>
                  <a:lnTo>
                    <a:pt x="56" y="1870"/>
                  </a:lnTo>
                  <a:cubicBezTo>
                    <a:pt x="28" y="1925"/>
                    <a:pt x="28" y="1953"/>
                    <a:pt x="28" y="2009"/>
                  </a:cubicBezTo>
                  <a:cubicBezTo>
                    <a:pt x="0" y="2065"/>
                    <a:pt x="0" y="2093"/>
                    <a:pt x="0" y="2149"/>
                  </a:cubicBezTo>
                  <a:lnTo>
                    <a:pt x="0" y="2177"/>
                  </a:lnTo>
                  <a:lnTo>
                    <a:pt x="0" y="2204"/>
                  </a:lnTo>
                  <a:lnTo>
                    <a:pt x="0" y="2260"/>
                  </a:lnTo>
                  <a:lnTo>
                    <a:pt x="0" y="2288"/>
                  </a:lnTo>
                  <a:lnTo>
                    <a:pt x="0" y="2372"/>
                  </a:lnTo>
                  <a:lnTo>
                    <a:pt x="0" y="2483"/>
                  </a:lnTo>
                  <a:lnTo>
                    <a:pt x="0" y="2539"/>
                  </a:lnTo>
                  <a:lnTo>
                    <a:pt x="28" y="2595"/>
                  </a:lnTo>
                  <a:lnTo>
                    <a:pt x="28" y="2651"/>
                  </a:lnTo>
                  <a:lnTo>
                    <a:pt x="28" y="2679"/>
                  </a:lnTo>
                  <a:lnTo>
                    <a:pt x="56" y="2707"/>
                  </a:lnTo>
                  <a:lnTo>
                    <a:pt x="84" y="2846"/>
                  </a:lnTo>
                  <a:cubicBezTo>
                    <a:pt x="112" y="2874"/>
                    <a:pt x="140" y="2930"/>
                    <a:pt x="140" y="2958"/>
                  </a:cubicBezTo>
                  <a:lnTo>
                    <a:pt x="196" y="3041"/>
                  </a:lnTo>
                  <a:lnTo>
                    <a:pt x="224" y="3069"/>
                  </a:lnTo>
                  <a:lnTo>
                    <a:pt x="419" y="3432"/>
                  </a:lnTo>
                  <a:lnTo>
                    <a:pt x="653" y="3807"/>
                  </a:lnTo>
                  <a:lnTo>
                    <a:pt x="653" y="3807"/>
                  </a:lnTo>
                  <a:cubicBezTo>
                    <a:pt x="625" y="3757"/>
                    <a:pt x="606" y="3713"/>
                    <a:pt x="586" y="3655"/>
                  </a:cubicBezTo>
                  <a:lnTo>
                    <a:pt x="586" y="3627"/>
                  </a:lnTo>
                  <a:lnTo>
                    <a:pt x="558" y="3516"/>
                  </a:lnTo>
                  <a:lnTo>
                    <a:pt x="531" y="3516"/>
                  </a:lnTo>
                  <a:lnTo>
                    <a:pt x="531" y="3432"/>
                  </a:lnTo>
                  <a:lnTo>
                    <a:pt x="531" y="3404"/>
                  </a:lnTo>
                  <a:lnTo>
                    <a:pt x="503" y="3376"/>
                  </a:lnTo>
                  <a:cubicBezTo>
                    <a:pt x="503" y="3320"/>
                    <a:pt x="503" y="3265"/>
                    <a:pt x="503" y="3209"/>
                  </a:cubicBezTo>
                  <a:lnTo>
                    <a:pt x="503" y="3125"/>
                  </a:lnTo>
                  <a:cubicBezTo>
                    <a:pt x="503" y="3069"/>
                    <a:pt x="503" y="3041"/>
                    <a:pt x="503" y="2986"/>
                  </a:cubicBezTo>
                  <a:cubicBezTo>
                    <a:pt x="503" y="2930"/>
                    <a:pt x="503" y="2902"/>
                    <a:pt x="531" y="2846"/>
                  </a:cubicBezTo>
                  <a:cubicBezTo>
                    <a:pt x="531" y="2818"/>
                    <a:pt x="531" y="2762"/>
                    <a:pt x="558" y="2707"/>
                  </a:cubicBezTo>
                  <a:cubicBezTo>
                    <a:pt x="558" y="2679"/>
                    <a:pt x="558" y="2623"/>
                    <a:pt x="586" y="2595"/>
                  </a:cubicBezTo>
                  <a:cubicBezTo>
                    <a:pt x="586" y="2539"/>
                    <a:pt x="614" y="2483"/>
                    <a:pt x="642" y="2456"/>
                  </a:cubicBezTo>
                  <a:cubicBezTo>
                    <a:pt x="670" y="2400"/>
                    <a:pt x="670" y="2344"/>
                    <a:pt x="698" y="2316"/>
                  </a:cubicBezTo>
                  <a:cubicBezTo>
                    <a:pt x="726" y="2260"/>
                    <a:pt x="754" y="2232"/>
                    <a:pt x="782" y="2177"/>
                  </a:cubicBezTo>
                  <a:cubicBezTo>
                    <a:pt x="782" y="2149"/>
                    <a:pt x="810" y="2093"/>
                    <a:pt x="837" y="2037"/>
                  </a:cubicBezTo>
                  <a:cubicBezTo>
                    <a:pt x="893" y="1981"/>
                    <a:pt x="949" y="1898"/>
                    <a:pt x="1033" y="1814"/>
                  </a:cubicBezTo>
                  <a:lnTo>
                    <a:pt x="1089" y="1730"/>
                  </a:lnTo>
                  <a:lnTo>
                    <a:pt x="1172" y="1646"/>
                  </a:lnTo>
                  <a:cubicBezTo>
                    <a:pt x="1228" y="1591"/>
                    <a:pt x="1284" y="1535"/>
                    <a:pt x="1340" y="1507"/>
                  </a:cubicBezTo>
                  <a:cubicBezTo>
                    <a:pt x="1395" y="1451"/>
                    <a:pt x="1451" y="1423"/>
                    <a:pt x="1507" y="1367"/>
                  </a:cubicBezTo>
                  <a:lnTo>
                    <a:pt x="1563" y="1340"/>
                  </a:lnTo>
                  <a:lnTo>
                    <a:pt x="1674" y="1256"/>
                  </a:lnTo>
                  <a:lnTo>
                    <a:pt x="1730" y="1228"/>
                  </a:lnTo>
                  <a:lnTo>
                    <a:pt x="1842" y="1172"/>
                  </a:lnTo>
                  <a:lnTo>
                    <a:pt x="1926" y="1116"/>
                  </a:lnTo>
                  <a:lnTo>
                    <a:pt x="2037" y="1061"/>
                  </a:lnTo>
                  <a:lnTo>
                    <a:pt x="2121" y="1033"/>
                  </a:lnTo>
                  <a:lnTo>
                    <a:pt x="2205" y="1005"/>
                  </a:lnTo>
                  <a:lnTo>
                    <a:pt x="2344" y="949"/>
                  </a:lnTo>
                  <a:lnTo>
                    <a:pt x="2428" y="921"/>
                  </a:lnTo>
                  <a:cubicBezTo>
                    <a:pt x="2484" y="921"/>
                    <a:pt x="2539" y="893"/>
                    <a:pt x="2595" y="893"/>
                  </a:cubicBezTo>
                  <a:lnTo>
                    <a:pt x="2679" y="865"/>
                  </a:lnTo>
                  <a:lnTo>
                    <a:pt x="2846" y="865"/>
                  </a:lnTo>
                  <a:lnTo>
                    <a:pt x="2930" y="837"/>
                  </a:lnTo>
                  <a:lnTo>
                    <a:pt x="3125" y="837"/>
                  </a:lnTo>
                  <a:lnTo>
                    <a:pt x="3237" y="865"/>
                  </a:lnTo>
                  <a:lnTo>
                    <a:pt x="3432" y="865"/>
                  </a:lnTo>
                  <a:lnTo>
                    <a:pt x="3516" y="893"/>
                  </a:lnTo>
                  <a:lnTo>
                    <a:pt x="3599" y="921"/>
                  </a:lnTo>
                  <a:lnTo>
                    <a:pt x="3683" y="949"/>
                  </a:lnTo>
                  <a:lnTo>
                    <a:pt x="3795" y="977"/>
                  </a:lnTo>
                  <a:lnTo>
                    <a:pt x="3851" y="1005"/>
                  </a:lnTo>
                  <a:cubicBezTo>
                    <a:pt x="3906" y="1033"/>
                    <a:pt x="3962" y="1061"/>
                    <a:pt x="4018" y="1089"/>
                  </a:cubicBezTo>
                  <a:cubicBezTo>
                    <a:pt x="4074" y="1116"/>
                    <a:pt x="4130" y="1172"/>
                    <a:pt x="4185" y="1200"/>
                  </a:cubicBezTo>
                  <a:lnTo>
                    <a:pt x="4269" y="1284"/>
                  </a:lnTo>
                  <a:lnTo>
                    <a:pt x="4297" y="1284"/>
                  </a:lnTo>
                  <a:cubicBezTo>
                    <a:pt x="4359" y="1346"/>
                    <a:pt x="4421" y="1423"/>
                    <a:pt x="4471" y="1504"/>
                  </a:cubicBezTo>
                  <a:lnTo>
                    <a:pt x="4471" y="1504"/>
                  </a:lnTo>
                  <a:lnTo>
                    <a:pt x="4269" y="1144"/>
                  </a:lnTo>
                  <a:lnTo>
                    <a:pt x="4018" y="754"/>
                  </a:lnTo>
                  <a:lnTo>
                    <a:pt x="3990" y="698"/>
                  </a:lnTo>
                  <a:cubicBezTo>
                    <a:pt x="3962" y="642"/>
                    <a:pt x="3934" y="586"/>
                    <a:pt x="3878" y="558"/>
                  </a:cubicBezTo>
                  <a:lnTo>
                    <a:pt x="3823" y="475"/>
                  </a:lnTo>
                  <a:lnTo>
                    <a:pt x="3739" y="419"/>
                  </a:lnTo>
                  <a:lnTo>
                    <a:pt x="3683" y="363"/>
                  </a:lnTo>
                  <a:cubicBezTo>
                    <a:pt x="3627" y="307"/>
                    <a:pt x="3572" y="279"/>
                    <a:pt x="3516" y="252"/>
                  </a:cubicBezTo>
                  <a:cubicBezTo>
                    <a:pt x="3460" y="224"/>
                    <a:pt x="3432" y="196"/>
                    <a:pt x="3376" y="168"/>
                  </a:cubicBezTo>
                  <a:lnTo>
                    <a:pt x="3348" y="168"/>
                  </a:lnTo>
                  <a:lnTo>
                    <a:pt x="3320" y="140"/>
                  </a:lnTo>
                  <a:lnTo>
                    <a:pt x="3293" y="140"/>
                  </a:lnTo>
                  <a:lnTo>
                    <a:pt x="3181" y="84"/>
                  </a:lnTo>
                  <a:lnTo>
                    <a:pt x="3153" y="84"/>
                  </a:lnTo>
                  <a:cubicBezTo>
                    <a:pt x="3097" y="84"/>
                    <a:pt x="3041" y="56"/>
                    <a:pt x="2986" y="56"/>
                  </a:cubicBezTo>
                  <a:lnTo>
                    <a:pt x="2930" y="28"/>
                  </a:lnTo>
                  <a:lnTo>
                    <a:pt x="2818" y="28"/>
                  </a:lnTo>
                  <a:lnTo>
                    <a:pt x="2735" y="0"/>
                  </a:lnTo>
                  <a:close/>
                  <a:moveTo>
                    <a:pt x="653" y="3807"/>
                  </a:moveTo>
                  <a:cubicBezTo>
                    <a:pt x="666" y="3829"/>
                    <a:pt x="681" y="3852"/>
                    <a:pt x="698" y="3878"/>
                  </a:cubicBezTo>
                  <a:lnTo>
                    <a:pt x="653" y="380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9">
              <a:extLst>
                <a:ext uri="{FF2B5EF4-FFF2-40B4-BE49-F238E27FC236}">
                  <a16:creationId xmlns:a16="http://schemas.microsoft.com/office/drawing/2014/main" id="{4C486382-3272-79CC-9FA2-CC9568F572EA}"/>
                </a:ext>
              </a:extLst>
            </p:cNvPr>
            <p:cNvSpPr/>
            <p:nvPr/>
          </p:nvSpPr>
          <p:spPr>
            <a:xfrm>
              <a:off x="4457600" y="4463425"/>
              <a:ext cx="105350" cy="76750"/>
            </a:xfrm>
            <a:custGeom>
              <a:avLst/>
              <a:gdLst/>
              <a:ahLst/>
              <a:cxnLst/>
              <a:rect l="l" t="t" r="r" b="b"/>
              <a:pathLst>
                <a:path w="4214" h="3070" extrusionOk="0">
                  <a:moveTo>
                    <a:pt x="2787" y="0"/>
                  </a:moveTo>
                  <a:cubicBezTo>
                    <a:pt x="2041" y="0"/>
                    <a:pt x="1228" y="361"/>
                    <a:pt x="698" y="1005"/>
                  </a:cubicBezTo>
                  <a:cubicBezTo>
                    <a:pt x="112" y="1675"/>
                    <a:pt x="0" y="2484"/>
                    <a:pt x="307" y="3070"/>
                  </a:cubicBezTo>
                  <a:lnTo>
                    <a:pt x="391" y="3042"/>
                  </a:lnTo>
                  <a:lnTo>
                    <a:pt x="363" y="3014"/>
                  </a:lnTo>
                  <a:lnTo>
                    <a:pt x="307" y="2902"/>
                  </a:lnTo>
                  <a:lnTo>
                    <a:pt x="279" y="2763"/>
                  </a:lnTo>
                  <a:lnTo>
                    <a:pt x="251" y="2707"/>
                  </a:lnTo>
                  <a:lnTo>
                    <a:pt x="251" y="2651"/>
                  </a:lnTo>
                  <a:lnTo>
                    <a:pt x="223" y="2539"/>
                  </a:lnTo>
                  <a:cubicBezTo>
                    <a:pt x="223" y="2456"/>
                    <a:pt x="223" y="2400"/>
                    <a:pt x="223" y="2316"/>
                  </a:cubicBezTo>
                  <a:lnTo>
                    <a:pt x="223" y="2260"/>
                  </a:lnTo>
                  <a:lnTo>
                    <a:pt x="223" y="2233"/>
                  </a:lnTo>
                  <a:cubicBezTo>
                    <a:pt x="223" y="2177"/>
                    <a:pt x="223" y="2121"/>
                    <a:pt x="251" y="2065"/>
                  </a:cubicBezTo>
                  <a:cubicBezTo>
                    <a:pt x="251" y="2009"/>
                    <a:pt x="279" y="1926"/>
                    <a:pt x="279" y="1870"/>
                  </a:cubicBezTo>
                  <a:lnTo>
                    <a:pt x="307" y="1814"/>
                  </a:lnTo>
                  <a:lnTo>
                    <a:pt x="307" y="1758"/>
                  </a:lnTo>
                  <a:cubicBezTo>
                    <a:pt x="335" y="1702"/>
                    <a:pt x="363" y="1619"/>
                    <a:pt x="419" y="1535"/>
                  </a:cubicBezTo>
                  <a:lnTo>
                    <a:pt x="447" y="1451"/>
                  </a:lnTo>
                  <a:cubicBezTo>
                    <a:pt x="475" y="1396"/>
                    <a:pt x="502" y="1340"/>
                    <a:pt x="558" y="1284"/>
                  </a:cubicBezTo>
                  <a:lnTo>
                    <a:pt x="558" y="1256"/>
                  </a:lnTo>
                  <a:lnTo>
                    <a:pt x="614" y="1200"/>
                  </a:lnTo>
                  <a:lnTo>
                    <a:pt x="670" y="1145"/>
                  </a:lnTo>
                  <a:lnTo>
                    <a:pt x="754" y="1033"/>
                  </a:lnTo>
                  <a:cubicBezTo>
                    <a:pt x="781" y="977"/>
                    <a:pt x="837" y="921"/>
                    <a:pt x="865" y="893"/>
                  </a:cubicBezTo>
                  <a:lnTo>
                    <a:pt x="921" y="838"/>
                  </a:lnTo>
                  <a:cubicBezTo>
                    <a:pt x="977" y="782"/>
                    <a:pt x="1005" y="754"/>
                    <a:pt x="1060" y="698"/>
                  </a:cubicBezTo>
                  <a:lnTo>
                    <a:pt x="1144" y="642"/>
                  </a:lnTo>
                  <a:lnTo>
                    <a:pt x="1228" y="587"/>
                  </a:lnTo>
                  <a:lnTo>
                    <a:pt x="1339" y="503"/>
                  </a:lnTo>
                  <a:lnTo>
                    <a:pt x="1395" y="475"/>
                  </a:lnTo>
                  <a:lnTo>
                    <a:pt x="1507" y="391"/>
                  </a:lnTo>
                  <a:lnTo>
                    <a:pt x="1535" y="391"/>
                  </a:lnTo>
                  <a:lnTo>
                    <a:pt x="1646" y="335"/>
                  </a:lnTo>
                  <a:cubicBezTo>
                    <a:pt x="1702" y="308"/>
                    <a:pt x="1786" y="280"/>
                    <a:pt x="1842" y="252"/>
                  </a:cubicBezTo>
                  <a:lnTo>
                    <a:pt x="1925" y="224"/>
                  </a:lnTo>
                  <a:lnTo>
                    <a:pt x="2037" y="168"/>
                  </a:lnTo>
                  <a:lnTo>
                    <a:pt x="2093" y="168"/>
                  </a:lnTo>
                  <a:cubicBezTo>
                    <a:pt x="2176" y="140"/>
                    <a:pt x="2260" y="112"/>
                    <a:pt x="2316" y="112"/>
                  </a:cubicBezTo>
                  <a:lnTo>
                    <a:pt x="2400" y="84"/>
                  </a:lnTo>
                  <a:cubicBezTo>
                    <a:pt x="2455" y="84"/>
                    <a:pt x="2511" y="84"/>
                    <a:pt x="2567" y="56"/>
                  </a:cubicBezTo>
                  <a:lnTo>
                    <a:pt x="2958" y="56"/>
                  </a:lnTo>
                  <a:cubicBezTo>
                    <a:pt x="3041" y="56"/>
                    <a:pt x="3125" y="84"/>
                    <a:pt x="3209" y="112"/>
                  </a:cubicBezTo>
                  <a:cubicBezTo>
                    <a:pt x="3264" y="112"/>
                    <a:pt x="3320" y="140"/>
                    <a:pt x="3376" y="140"/>
                  </a:cubicBezTo>
                  <a:cubicBezTo>
                    <a:pt x="3432" y="168"/>
                    <a:pt x="3460" y="168"/>
                    <a:pt x="3516" y="196"/>
                  </a:cubicBezTo>
                  <a:lnTo>
                    <a:pt x="3543" y="196"/>
                  </a:lnTo>
                  <a:lnTo>
                    <a:pt x="3599" y="224"/>
                  </a:lnTo>
                  <a:cubicBezTo>
                    <a:pt x="3655" y="252"/>
                    <a:pt x="3683" y="280"/>
                    <a:pt x="3739" y="308"/>
                  </a:cubicBezTo>
                  <a:cubicBezTo>
                    <a:pt x="3795" y="335"/>
                    <a:pt x="3850" y="363"/>
                    <a:pt x="3906" y="419"/>
                  </a:cubicBezTo>
                  <a:lnTo>
                    <a:pt x="3962" y="475"/>
                  </a:lnTo>
                  <a:lnTo>
                    <a:pt x="4046" y="531"/>
                  </a:lnTo>
                  <a:lnTo>
                    <a:pt x="4101" y="614"/>
                  </a:lnTo>
                  <a:lnTo>
                    <a:pt x="4157" y="670"/>
                  </a:lnTo>
                  <a:lnTo>
                    <a:pt x="4213" y="614"/>
                  </a:lnTo>
                  <a:cubicBezTo>
                    <a:pt x="4101" y="475"/>
                    <a:pt x="3962" y="335"/>
                    <a:pt x="3767" y="252"/>
                  </a:cubicBezTo>
                  <a:cubicBezTo>
                    <a:pt x="3480" y="81"/>
                    <a:pt x="3141" y="0"/>
                    <a:pt x="2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9">
              <a:extLst>
                <a:ext uri="{FF2B5EF4-FFF2-40B4-BE49-F238E27FC236}">
                  <a16:creationId xmlns:a16="http://schemas.microsoft.com/office/drawing/2014/main" id="{FB4A0BE9-C5C6-7A98-7BAA-CD12DDF28F4B}"/>
                </a:ext>
              </a:extLst>
            </p:cNvPr>
            <p:cNvSpPr/>
            <p:nvPr/>
          </p:nvSpPr>
          <p:spPr>
            <a:xfrm>
              <a:off x="3967975" y="4016200"/>
              <a:ext cx="818850" cy="1174025"/>
            </a:xfrm>
            <a:custGeom>
              <a:avLst/>
              <a:gdLst/>
              <a:ahLst/>
              <a:cxnLst/>
              <a:rect l="l" t="t" r="r" b="b"/>
              <a:pathLst>
                <a:path w="32754" h="46961" extrusionOk="0">
                  <a:moveTo>
                    <a:pt x="27125" y="0"/>
                  </a:moveTo>
                  <a:cubicBezTo>
                    <a:pt x="25881" y="0"/>
                    <a:pt x="24631" y="270"/>
                    <a:pt x="23380" y="815"/>
                  </a:cubicBezTo>
                  <a:cubicBezTo>
                    <a:pt x="17660" y="3298"/>
                    <a:pt x="12025" y="11529"/>
                    <a:pt x="6584" y="25339"/>
                  </a:cubicBezTo>
                  <a:cubicBezTo>
                    <a:pt x="2623" y="35410"/>
                    <a:pt x="223" y="44952"/>
                    <a:pt x="195" y="45035"/>
                  </a:cubicBezTo>
                  <a:cubicBezTo>
                    <a:pt x="0" y="45872"/>
                    <a:pt x="502" y="46709"/>
                    <a:pt x="1311" y="46905"/>
                  </a:cubicBezTo>
                  <a:cubicBezTo>
                    <a:pt x="1451" y="46960"/>
                    <a:pt x="1590" y="46960"/>
                    <a:pt x="1702" y="46960"/>
                  </a:cubicBezTo>
                  <a:cubicBezTo>
                    <a:pt x="2399" y="46960"/>
                    <a:pt x="3013" y="46486"/>
                    <a:pt x="3209" y="45789"/>
                  </a:cubicBezTo>
                  <a:cubicBezTo>
                    <a:pt x="5775" y="35522"/>
                    <a:pt x="14647" y="7958"/>
                    <a:pt x="24607" y="3661"/>
                  </a:cubicBezTo>
                  <a:cubicBezTo>
                    <a:pt x="25462" y="3289"/>
                    <a:pt x="26300" y="3105"/>
                    <a:pt x="27132" y="3105"/>
                  </a:cubicBezTo>
                  <a:cubicBezTo>
                    <a:pt x="28173" y="3105"/>
                    <a:pt x="29204" y="3394"/>
                    <a:pt x="30243" y="3968"/>
                  </a:cubicBezTo>
                  <a:cubicBezTo>
                    <a:pt x="30474" y="4101"/>
                    <a:pt x="30727" y="4164"/>
                    <a:pt x="30979" y="4164"/>
                  </a:cubicBezTo>
                  <a:cubicBezTo>
                    <a:pt x="31518" y="4164"/>
                    <a:pt x="32050" y="3877"/>
                    <a:pt x="32335" y="3382"/>
                  </a:cubicBezTo>
                  <a:cubicBezTo>
                    <a:pt x="32754" y="2629"/>
                    <a:pt x="32475" y="1680"/>
                    <a:pt x="31749" y="1262"/>
                  </a:cubicBezTo>
                  <a:cubicBezTo>
                    <a:pt x="30229" y="424"/>
                    <a:pt x="28683" y="0"/>
                    <a:pt x="271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9">
              <a:extLst>
                <a:ext uri="{FF2B5EF4-FFF2-40B4-BE49-F238E27FC236}">
                  <a16:creationId xmlns:a16="http://schemas.microsoft.com/office/drawing/2014/main" id="{B6020A28-5682-1D06-F308-20EB4A54D312}"/>
                </a:ext>
              </a:extLst>
            </p:cNvPr>
            <p:cNvSpPr/>
            <p:nvPr/>
          </p:nvSpPr>
          <p:spPr>
            <a:xfrm>
              <a:off x="4396925" y="4036275"/>
              <a:ext cx="513350" cy="532500"/>
            </a:xfrm>
            <a:custGeom>
              <a:avLst/>
              <a:gdLst/>
              <a:ahLst/>
              <a:cxnLst/>
              <a:rect l="l" t="t" r="r" b="b"/>
              <a:pathLst>
                <a:path w="20534" h="21300" extrusionOk="0">
                  <a:moveTo>
                    <a:pt x="13875" y="0"/>
                  </a:moveTo>
                  <a:cubicBezTo>
                    <a:pt x="13166" y="0"/>
                    <a:pt x="12488" y="404"/>
                    <a:pt x="12164" y="1073"/>
                  </a:cubicBezTo>
                  <a:cubicBezTo>
                    <a:pt x="11746" y="1993"/>
                    <a:pt x="12136" y="3109"/>
                    <a:pt x="13057" y="3556"/>
                  </a:cubicBezTo>
                  <a:cubicBezTo>
                    <a:pt x="14842" y="4393"/>
                    <a:pt x="15958" y="5509"/>
                    <a:pt x="16349" y="6736"/>
                  </a:cubicBezTo>
                  <a:cubicBezTo>
                    <a:pt x="16656" y="7796"/>
                    <a:pt x="16433" y="9024"/>
                    <a:pt x="15624" y="10363"/>
                  </a:cubicBezTo>
                  <a:cubicBezTo>
                    <a:pt x="15398" y="10730"/>
                    <a:pt x="14892" y="10869"/>
                    <a:pt x="14152" y="10869"/>
                  </a:cubicBezTo>
                  <a:cubicBezTo>
                    <a:pt x="13430" y="10869"/>
                    <a:pt x="12484" y="10737"/>
                    <a:pt x="11355" y="10558"/>
                  </a:cubicBezTo>
                  <a:cubicBezTo>
                    <a:pt x="10230" y="10385"/>
                    <a:pt x="8999" y="10195"/>
                    <a:pt x="7785" y="10195"/>
                  </a:cubicBezTo>
                  <a:cubicBezTo>
                    <a:pt x="5868" y="10195"/>
                    <a:pt x="3989" y="10668"/>
                    <a:pt x="2623" y="12427"/>
                  </a:cubicBezTo>
                  <a:cubicBezTo>
                    <a:pt x="0" y="15803"/>
                    <a:pt x="1981" y="18426"/>
                    <a:pt x="2902" y="19709"/>
                  </a:cubicBezTo>
                  <a:cubicBezTo>
                    <a:pt x="3097" y="19960"/>
                    <a:pt x="3292" y="20211"/>
                    <a:pt x="3404" y="20379"/>
                  </a:cubicBezTo>
                  <a:cubicBezTo>
                    <a:pt x="3739" y="20993"/>
                    <a:pt x="4352" y="21299"/>
                    <a:pt x="5022" y="21299"/>
                  </a:cubicBezTo>
                  <a:cubicBezTo>
                    <a:pt x="5329" y="21299"/>
                    <a:pt x="5636" y="21244"/>
                    <a:pt x="5943" y="21076"/>
                  </a:cubicBezTo>
                  <a:cubicBezTo>
                    <a:pt x="6835" y="20546"/>
                    <a:pt x="7142" y="19402"/>
                    <a:pt x="6612" y="18509"/>
                  </a:cubicBezTo>
                  <a:cubicBezTo>
                    <a:pt x="6417" y="18147"/>
                    <a:pt x="6138" y="17812"/>
                    <a:pt x="5915" y="17477"/>
                  </a:cubicBezTo>
                  <a:cubicBezTo>
                    <a:pt x="4938" y="16194"/>
                    <a:pt x="4715" y="15803"/>
                    <a:pt x="5552" y="14715"/>
                  </a:cubicBezTo>
                  <a:cubicBezTo>
                    <a:pt x="6012" y="14132"/>
                    <a:pt x="6759" y="13929"/>
                    <a:pt x="7775" y="13929"/>
                  </a:cubicBezTo>
                  <a:cubicBezTo>
                    <a:pt x="8606" y="13929"/>
                    <a:pt x="9617" y="14065"/>
                    <a:pt x="10797" y="14241"/>
                  </a:cubicBezTo>
                  <a:cubicBezTo>
                    <a:pt x="11855" y="14410"/>
                    <a:pt x="13014" y="14592"/>
                    <a:pt x="14141" y="14592"/>
                  </a:cubicBezTo>
                  <a:cubicBezTo>
                    <a:pt x="15984" y="14592"/>
                    <a:pt x="17741" y="14106"/>
                    <a:pt x="18832" y="12288"/>
                  </a:cubicBezTo>
                  <a:cubicBezTo>
                    <a:pt x="20171" y="10028"/>
                    <a:pt x="20534" y="7740"/>
                    <a:pt x="19920" y="5648"/>
                  </a:cubicBezTo>
                  <a:cubicBezTo>
                    <a:pt x="19223" y="3388"/>
                    <a:pt x="17409" y="1491"/>
                    <a:pt x="14675" y="180"/>
                  </a:cubicBezTo>
                  <a:cubicBezTo>
                    <a:pt x="14415" y="58"/>
                    <a:pt x="14143" y="0"/>
                    <a:pt x="138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9">
              <a:extLst>
                <a:ext uri="{FF2B5EF4-FFF2-40B4-BE49-F238E27FC236}">
                  <a16:creationId xmlns:a16="http://schemas.microsoft.com/office/drawing/2014/main" id="{FF93359F-1BDD-451B-2696-E6E52788F75A}"/>
                </a:ext>
              </a:extLst>
            </p:cNvPr>
            <p:cNvSpPr/>
            <p:nvPr/>
          </p:nvSpPr>
          <p:spPr>
            <a:xfrm>
              <a:off x="4465275" y="4478775"/>
              <a:ext cx="105325" cy="81625"/>
            </a:xfrm>
            <a:custGeom>
              <a:avLst/>
              <a:gdLst/>
              <a:ahLst/>
              <a:cxnLst/>
              <a:rect l="l" t="t" r="r" b="b"/>
              <a:pathLst>
                <a:path w="4213" h="3265" extrusionOk="0">
                  <a:moveTo>
                    <a:pt x="3906" y="0"/>
                  </a:moveTo>
                  <a:lnTo>
                    <a:pt x="3850" y="56"/>
                  </a:lnTo>
                  <a:lnTo>
                    <a:pt x="3906" y="140"/>
                  </a:lnTo>
                  <a:cubicBezTo>
                    <a:pt x="4018" y="279"/>
                    <a:pt x="4073" y="475"/>
                    <a:pt x="4101" y="642"/>
                  </a:cubicBezTo>
                  <a:cubicBezTo>
                    <a:pt x="4213" y="1144"/>
                    <a:pt x="4046" y="1730"/>
                    <a:pt x="3599" y="2232"/>
                  </a:cubicBezTo>
                  <a:cubicBezTo>
                    <a:pt x="3083" y="2863"/>
                    <a:pt x="2279" y="3219"/>
                    <a:pt x="1545" y="3219"/>
                  </a:cubicBezTo>
                  <a:cubicBezTo>
                    <a:pt x="1208" y="3219"/>
                    <a:pt x="886" y="3144"/>
                    <a:pt x="614" y="2986"/>
                  </a:cubicBezTo>
                  <a:cubicBezTo>
                    <a:pt x="558" y="2930"/>
                    <a:pt x="502" y="2902"/>
                    <a:pt x="447" y="2846"/>
                  </a:cubicBezTo>
                  <a:cubicBezTo>
                    <a:pt x="307" y="2762"/>
                    <a:pt x="223" y="2651"/>
                    <a:pt x="140" y="2511"/>
                  </a:cubicBezTo>
                  <a:lnTo>
                    <a:pt x="112" y="2483"/>
                  </a:lnTo>
                  <a:lnTo>
                    <a:pt x="84" y="2428"/>
                  </a:lnTo>
                  <a:lnTo>
                    <a:pt x="0" y="2456"/>
                  </a:lnTo>
                  <a:lnTo>
                    <a:pt x="56" y="2567"/>
                  </a:lnTo>
                  <a:lnTo>
                    <a:pt x="84" y="2595"/>
                  </a:lnTo>
                  <a:lnTo>
                    <a:pt x="140" y="2651"/>
                  </a:lnTo>
                  <a:lnTo>
                    <a:pt x="223" y="2762"/>
                  </a:lnTo>
                  <a:cubicBezTo>
                    <a:pt x="251" y="2790"/>
                    <a:pt x="307" y="2818"/>
                    <a:pt x="335" y="2874"/>
                  </a:cubicBezTo>
                  <a:lnTo>
                    <a:pt x="419" y="2930"/>
                  </a:lnTo>
                  <a:lnTo>
                    <a:pt x="447" y="2958"/>
                  </a:lnTo>
                  <a:lnTo>
                    <a:pt x="558" y="3041"/>
                  </a:lnTo>
                  <a:cubicBezTo>
                    <a:pt x="614" y="3069"/>
                    <a:pt x="670" y="3097"/>
                    <a:pt x="726" y="3125"/>
                  </a:cubicBezTo>
                  <a:lnTo>
                    <a:pt x="781" y="3125"/>
                  </a:lnTo>
                  <a:lnTo>
                    <a:pt x="921" y="3181"/>
                  </a:lnTo>
                  <a:lnTo>
                    <a:pt x="949" y="3181"/>
                  </a:lnTo>
                  <a:lnTo>
                    <a:pt x="1060" y="3237"/>
                  </a:lnTo>
                  <a:lnTo>
                    <a:pt x="1172" y="3237"/>
                  </a:lnTo>
                  <a:lnTo>
                    <a:pt x="1284" y="3265"/>
                  </a:lnTo>
                  <a:lnTo>
                    <a:pt x="1786" y="3265"/>
                  </a:lnTo>
                  <a:cubicBezTo>
                    <a:pt x="1842" y="3265"/>
                    <a:pt x="1897" y="3237"/>
                    <a:pt x="1953" y="3237"/>
                  </a:cubicBezTo>
                  <a:lnTo>
                    <a:pt x="2037" y="3237"/>
                  </a:lnTo>
                  <a:cubicBezTo>
                    <a:pt x="2093" y="3209"/>
                    <a:pt x="2121" y="3209"/>
                    <a:pt x="2176" y="3181"/>
                  </a:cubicBezTo>
                  <a:cubicBezTo>
                    <a:pt x="2316" y="3153"/>
                    <a:pt x="2483" y="3097"/>
                    <a:pt x="2623" y="3041"/>
                  </a:cubicBezTo>
                  <a:lnTo>
                    <a:pt x="2734" y="2986"/>
                  </a:lnTo>
                  <a:cubicBezTo>
                    <a:pt x="2874" y="2930"/>
                    <a:pt x="2985" y="2846"/>
                    <a:pt x="3125" y="2762"/>
                  </a:cubicBezTo>
                  <a:lnTo>
                    <a:pt x="3181" y="2707"/>
                  </a:lnTo>
                  <a:lnTo>
                    <a:pt x="3209" y="2707"/>
                  </a:lnTo>
                  <a:cubicBezTo>
                    <a:pt x="3236" y="2679"/>
                    <a:pt x="3292" y="2623"/>
                    <a:pt x="3348" y="2595"/>
                  </a:cubicBezTo>
                  <a:lnTo>
                    <a:pt x="3432" y="2511"/>
                  </a:lnTo>
                  <a:lnTo>
                    <a:pt x="3488" y="2456"/>
                  </a:lnTo>
                  <a:lnTo>
                    <a:pt x="3571" y="2344"/>
                  </a:lnTo>
                  <a:lnTo>
                    <a:pt x="3655" y="2260"/>
                  </a:lnTo>
                  <a:lnTo>
                    <a:pt x="3767" y="2149"/>
                  </a:lnTo>
                  <a:lnTo>
                    <a:pt x="3850" y="2037"/>
                  </a:lnTo>
                  <a:cubicBezTo>
                    <a:pt x="3906" y="1953"/>
                    <a:pt x="3962" y="1842"/>
                    <a:pt x="3990" y="1758"/>
                  </a:cubicBezTo>
                  <a:lnTo>
                    <a:pt x="4046" y="1702"/>
                  </a:lnTo>
                  <a:lnTo>
                    <a:pt x="4046" y="1619"/>
                  </a:lnTo>
                  <a:cubicBezTo>
                    <a:pt x="4073" y="1563"/>
                    <a:pt x="4101" y="1535"/>
                    <a:pt x="4129" y="1479"/>
                  </a:cubicBezTo>
                  <a:cubicBezTo>
                    <a:pt x="4157" y="1367"/>
                    <a:pt x="4157" y="1284"/>
                    <a:pt x="4185" y="1200"/>
                  </a:cubicBezTo>
                  <a:cubicBezTo>
                    <a:pt x="4213" y="1116"/>
                    <a:pt x="4213" y="1005"/>
                    <a:pt x="4213" y="921"/>
                  </a:cubicBezTo>
                  <a:lnTo>
                    <a:pt x="4213" y="893"/>
                  </a:lnTo>
                  <a:cubicBezTo>
                    <a:pt x="4213" y="837"/>
                    <a:pt x="4213" y="782"/>
                    <a:pt x="4213" y="726"/>
                  </a:cubicBezTo>
                  <a:cubicBezTo>
                    <a:pt x="4185" y="670"/>
                    <a:pt x="4185" y="642"/>
                    <a:pt x="4185" y="586"/>
                  </a:cubicBezTo>
                  <a:lnTo>
                    <a:pt x="4157" y="503"/>
                  </a:lnTo>
                  <a:lnTo>
                    <a:pt x="4129" y="363"/>
                  </a:lnTo>
                  <a:lnTo>
                    <a:pt x="4073" y="252"/>
                  </a:lnTo>
                  <a:lnTo>
                    <a:pt x="4018" y="168"/>
                  </a:lnTo>
                  <a:cubicBezTo>
                    <a:pt x="3990" y="112"/>
                    <a:pt x="3962" y="56"/>
                    <a:pt x="39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9">
              <a:extLst>
                <a:ext uri="{FF2B5EF4-FFF2-40B4-BE49-F238E27FC236}">
                  <a16:creationId xmlns:a16="http://schemas.microsoft.com/office/drawing/2014/main" id="{F6719697-AA8D-5A0B-8089-2C9145BE0AA5}"/>
                </a:ext>
              </a:extLst>
            </p:cNvPr>
            <p:cNvSpPr/>
            <p:nvPr/>
          </p:nvSpPr>
          <p:spPr>
            <a:xfrm>
              <a:off x="4465975" y="4482250"/>
              <a:ext cx="117200" cy="99775"/>
            </a:xfrm>
            <a:custGeom>
              <a:avLst/>
              <a:gdLst/>
              <a:ahLst/>
              <a:cxnLst/>
              <a:rect l="l" t="t" r="r" b="b"/>
              <a:pathLst>
                <a:path w="4688" h="3991" extrusionOk="0">
                  <a:moveTo>
                    <a:pt x="0" y="2372"/>
                  </a:moveTo>
                  <a:cubicBezTo>
                    <a:pt x="6" y="2385"/>
                    <a:pt x="14" y="2397"/>
                    <a:pt x="22" y="2409"/>
                  </a:cubicBezTo>
                  <a:lnTo>
                    <a:pt x="22" y="2409"/>
                  </a:lnTo>
                  <a:lnTo>
                    <a:pt x="0" y="2372"/>
                  </a:lnTo>
                  <a:close/>
                  <a:moveTo>
                    <a:pt x="3990" y="1"/>
                  </a:moveTo>
                  <a:lnTo>
                    <a:pt x="3990" y="1"/>
                  </a:lnTo>
                  <a:cubicBezTo>
                    <a:pt x="4018" y="85"/>
                    <a:pt x="4045" y="140"/>
                    <a:pt x="4073" y="224"/>
                  </a:cubicBezTo>
                  <a:lnTo>
                    <a:pt x="4101" y="252"/>
                  </a:lnTo>
                  <a:cubicBezTo>
                    <a:pt x="4129" y="336"/>
                    <a:pt x="4129" y="392"/>
                    <a:pt x="4157" y="447"/>
                  </a:cubicBezTo>
                  <a:lnTo>
                    <a:pt x="4157" y="531"/>
                  </a:lnTo>
                  <a:cubicBezTo>
                    <a:pt x="4157" y="587"/>
                    <a:pt x="4185" y="615"/>
                    <a:pt x="4185" y="670"/>
                  </a:cubicBezTo>
                  <a:lnTo>
                    <a:pt x="4185" y="782"/>
                  </a:lnTo>
                  <a:cubicBezTo>
                    <a:pt x="4185" y="838"/>
                    <a:pt x="4185" y="866"/>
                    <a:pt x="4157" y="922"/>
                  </a:cubicBezTo>
                  <a:cubicBezTo>
                    <a:pt x="4157" y="977"/>
                    <a:pt x="4157" y="1005"/>
                    <a:pt x="4157" y="1061"/>
                  </a:cubicBezTo>
                  <a:cubicBezTo>
                    <a:pt x="4157" y="1117"/>
                    <a:pt x="4129" y="1145"/>
                    <a:pt x="4129" y="1201"/>
                  </a:cubicBezTo>
                  <a:cubicBezTo>
                    <a:pt x="4101" y="1256"/>
                    <a:pt x="4101" y="1284"/>
                    <a:pt x="4101" y="1340"/>
                  </a:cubicBezTo>
                  <a:cubicBezTo>
                    <a:pt x="4073" y="1396"/>
                    <a:pt x="4045" y="1424"/>
                    <a:pt x="4045" y="1480"/>
                  </a:cubicBezTo>
                  <a:cubicBezTo>
                    <a:pt x="4018" y="1535"/>
                    <a:pt x="3990" y="1563"/>
                    <a:pt x="3962" y="1619"/>
                  </a:cubicBezTo>
                  <a:cubicBezTo>
                    <a:pt x="3962" y="1675"/>
                    <a:pt x="3934" y="1703"/>
                    <a:pt x="3906" y="1759"/>
                  </a:cubicBezTo>
                  <a:cubicBezTo>
                    <a:pt x="3878" y="1786"/>
                    <a:pt x="3850" y="1842"/>
                    <a:pt x="3822" y="1898"/>
                  </a:cubicBezTo>
                  <a:cubicBezTo>
                    <a:pt x="3766" y="1982"/>
                    <a:pt x="3711" y="2065"/>
                    <a:pt x="3627" y="2121"/>
                  </a:cubicBezTo>
                  <a:lnTo>
                    <a:pt x="3571" y="2205"/>
                  </a:lnTo>
                  <a:lnTo>
                    <a:pt x="3460" y="2317"/>
                  </a:lnTo>
                  <a:cubicBezTo>
                    <a:pt x="3432" y="2372"/>
                    <a:pt x="3376" y="2400"/>
                    <a:pt x="3320" y="2456"/>
                  </a:cubicBezTo>
                  <a:lnTo>
                    <a:pt x="3292" y="2456"/>
                  </a:lnTo>
                  <a:cubicBezTo>
                    <a:pt x="3236" y="2512"/>
                    <a:pt x="3208" y="2540"/>
                    <a:pt x="3153" y="2596"/>
                  </a:cubicBezTo>
                  <a:lnTo>
                    <a:pt x="3097" y="2623"/>
                  </a:lnTo>
                  <a:lnTo>
                    <a:pt x="2957" y="2707"/>
                  </a:lnTo>
                  <a:lnTo>
                    <a:pt x="2902" y="2735"/>
                  </a:lnTo>
                  <a:lnTo>
                    <a:pt x="2790" y="2819"/>
                  </a:lnTo>
                  <a:lnTo>
                    <a:pt x="2706" y="2847"/>
                  </a:lnTo>
                  <a:lnTo>
                    <a:pt x="2595" y="2902"/>
                  </a:lnTo>
                  <a:lnTo>
                    <a:pt x="2511" y="2930"/>
                  </a:lnTo>
                  <a:lnTo>
                    <a:pt x="2399" y="2986"/>
                  </a:lnTo>
                  <a:lnTo>
                    <a:pt x="2288" y="3014"/>
                  </a:lnTo>
                  <a:lnTo>
                    <a:pt x="2176" y="3042"/>
                  </a:lnTo>
                  <a:cubicBezTo>
                    <a:pt x="2120" y="3070"/>
                    <a:pt x="2065" y="3070"/>
                    <a:pt x="1981" y="3098"/>
                  </a:cubicBezTo>
                  <a:lnTo>
                    <a:pt x="1869" y="3098"/>
                  </a:lnTo>
                  <a:cubicBezTo>
                    <a:pt x="1814" y="3126"/>
                    <a:pt x="1786" y="3126"/>
                    <a:pt x="1730" y="3126"/>
                  </a:cubicBezTo>
                  <a:lnTo>
                    <a:pt x="1256" y="3126"/>
                  </a:lnTo>
                  <a:lnTo>
                    <a:pt x="1144" y="3098"/>
                  </a:lnTo>
                  <a:lnTo>
                    <a:pt x="1060" y="3098"/>
                  </a:lnTo>
                  <a:lnTo>
                    <a:pt x="949" y="3070"/>
                  </a:lnTo>
                  <a:lnTo>
                    <a:pt x="893" y="3042"/>
                  </a:lnTo>
                  <a:lnTo>
                    <a:pt x="753" y="2986"/>
                  </a:lnTo>
                  <a:lnTo>
                    <a:pt x="698" y="2986"/>
                  </a:lnTo>
                  <a:cubicBezTo>
                    <a:pt x="642" y="2958"/>
                    <a:pt x="586" y="2930"/>
                    <a:pt x="530" y="2902"/>
                  </a:cubicBezTo>
                  <a:cubicBezTo>
                    <a:pt x="363" y="2791"/>
                    <a:pt x="223" y="2651"/>
                    <a:pt x="112" y="2512"/>
                  </a:cubicBezTo>
                  <a:cubicBezTo>
                    <a:pt x="90" y="2490"/>
                    <a:pt x="52" y="2452"/>
                    <a:pt x="22" y="2409"/>
                  </a:cubicBezTo>
                  <a:lnTo>
                    <a:pt x="22" y="2409"/>
                  </a:lnTo>
                  <a:lnTo>
                    <a:pt x="502" y="3209"/>
                  </a:lnTo>
                  <a:cubicBezTo>
                    <a:pt x="642" y="3433"/>
                    <a:pt x="809" y="3600"/>
                    <a:pt x="1032" y="3739"/>
                  </a:cubicBezTo>
                  <a:cubicBezTo>
                    <a:pt x="1088" y="3767"/>
                    <a:pt x="1144" y="3795"/>
                    <a:pt x="1200" y="3823"/>
                  </a:cubicBezTo>
                  <a:lnTo>
                    <a:pt x="1256" y="3851"/>
                  </a:lnTo>
                  <a:lnTo>
                    <a:pt x="1395" y="3879"/>
                  </a:lnTo>
                  <a:lnTo>
                    <a:pt x="1451" y="3907"/>
                  </a:lnTo>
                  <a:lnTo>
                    <a:pt x="1562" y="3935"/>
                  </a:lnTo>
                  <a:lnTo>
                    <a:pt x="1646" y="3935"/>
                  </a:lnTo>
                  <a:lnTo>
                    <a:pt x="1758" y="3963"/>
                  </a:lnTo>
                  <a:lnTo>
                    <a:pt x="1841" y="3963"/>
                  </a:lnTo>
                  <a:lnTo>
                    <a:pt x="1953" y="3990"/>
                  </a:lnTo>
                  <a:lnTo>
                    <a:pt x="2037" y="3990"/>
                  </a:lnTo>
                  <a:lnTo>
                    <a:pt x="2148" y="3963"/>
                  </a:lnTo>
                  <a:lnTo>
                    <a:pt x="2372" y="3963"/>
                  </a:lnTo>
                  <a:lnTo>
                    <a:pt x="2427" y="3935"/>
                  </a:lnTo>
                  <a:lnTo>
                    <a:pt x="2483" y="3935"/>
                  </a:lnTo>
                  <a:cubicBezTo>
                    <a:pt x="2567" y="3907"/>
                    <a:pt x="2623" y="3907"/>
                    <a:pt x="2678" y="3879"/>
                  </a:cubicBezTo>
                  <a:lnTo>
                    <a:pt x="2734" y="3879"/>
                  </a:lnTo>
                  <a:lnTo>
                    <a:pt x="2790" y="3851"/>
                  </a:lnTo>
                  <a:lnTo>
                    <a:pt x="2902" y="3823"/>
                  </a:lnTo>
                  <a:lnTo>
                    <a:pt x="2957" y="3795"/>
                  </a:lnTo>
                  <a:lnTo>
                    <a:pt x="3013" y="3795"/>
                  </a:lnTo>
                  <a:lnTo>
                    <a:pt x="3097" y="3739"/>
                  </a:lnTo>
                  <a:lnTo>
                    <a:pt x="3153" y="3711"/>
                  </a:lnTo>
                  <a:lnTo>
                    <a:pt x="3208" y="3684"/>
                  </a:lnTo>
                  <a:lnTo>
                    <a:pt x="3292" y="3656"/>
                  </a:lnTo>
                  <a:lnTo>
                    <a:pt x="3320" y="3628"/>
                  </a:lnTo>
                  <a:lnTo>
                    <a:pt x="3404" y="3600"/>
                  </a:lnTo>
                  <a:lnTo>
                    <a:pt x="3460" y="3544"/>
                  </a:lnTo>
                  <a:lnTo>
                    <a:pt x="3487" y="3544"/>
                  </a:lnTo>
                  <a:lnTo>
                    <a:pt x="3599" y="3460"/>
                  </a:lnTo>
                  <a:lnTo>
                    <a:pt x="3627" y="3433"/>
                  </a:lnTo>
                  <a:lnTo>
                    <a:pt x="3655" y="3433"/>
                  </a:lnTo>
                  <a:cubicBezTo>
                    <a:pt x="3711" y="3377"/>
                    <a:pt x="3766" y="3349"/>
                    <a:pt x="3794" y="3293"/>
                  </a:cubicBezTo>
                  <a:lnTo>
                    <a:pt x="3822" y="3293"/>
                  </a:lnTo>
                  <a:cubicBezTo>
                    <a:pt x="3850" y="3265"/>
                    <a:pt x="3906" y="3209"/>
                    <a:pt x="3962" y="3154"/>
                  </a:cubicBezTo>
                  <a:lnTo>
                    <a:pt x="4045" y="3070"/>
                  </a:lnTo>
                  <a:lnTo>
                    <a:pt x="4129" y="2986"/>
                  </a:lnTo>
                  <a:cubicBezTo>
                    <a:pt x="4185" y="2902"/>
                    <a:pt x="4241" y="2819"/>
                    <a:pt x="4297" y="2763"/>
                  </a:cubicBezTo>
                  <a:lnTo>
                    <a:pt x="4324" y="2735"/>
                  </a:lnTo>
                  <a:cubicBezTo>
                    <a:pt x="4352" y="2679"/>
                    <a:pt x="4380" y="2651"/>
                    <a:pt x="4408" y="2596"/>
                  </a:cubicBezTo>
                  <a:cubicBezTo>
                    <a:pt x="4436" y="2540"/>
                    <a:pt x="4464" y="2512"/>
                    <a:pt x="4464" y="2456"/>
                  </a:cubicBezTo>
                  <a:cubicBezTo>
                    <a:pt x="4492" y="2400"/>
                    <a:pt x="4520" y="2372"/>
                    <a:pt x="4548" y="2317"/>
                  </a:cubicBezTo>
                  <a:cubicBezTo>
                    <a:pt x="4548" y="2261"/>
                    <a:pt x="4576" y="2233"/>
                    <a:pt x="4576" y="2177"/>
                  </a:cubicBezTo>
                  <a:cubicBezTo>
                    <a:pt x="4603" y="2121"/>
                    <a:pt x="4603" y="2093"/>
                    <a:pt x="4631" y="2038"/>
                  </a:cubicBezTo>
                  <a:cubicBezTo>
                    <a:pt x="4631" y="1982"/>
                    <a:pt x="4659" y="1954"/>
                    <a:pt x="4659" y="1898"/>
                  </a:cubicBezTo>
                  <a:cubicBezTo>
                    <a:pt x="4659" y="1842"/>
                    <a:pt x="4659" y="1814"/>
                    <a:pt x="4659" y="1759"/>
                  </a:cubicBezTo>
                  <a:lnTo>
                    <a:pt x="4687" y="1647"/>
                  </a:lnTo>
                  <a:lnTo>
                    <a:pt x="4687" y="1619"/>
                  </a:lnTo>
                  <a:lnTo>
                    <a:pt x="4687" y="1535"/>
                  </a:lnTo>
                  <a:lnTo>
                    <a:pt x="4659" y="1424"/>
                  </a:lnTo>
                  <a:lnTo>
                    <a:pt x="4659" y="1368"/>
                  </a:lnTo>
                  <a:lnTo>
                    <a:pt x="4659" y="1284"/>
                  </a:lnTo>
                  <a:lnTo>
                    <a:pt x="4631" y="1228"/>
                  </a:lnTo>
                  <a:lnTo>
                    <a:pt x="4603" y="1117"/>
                  </a:lnTo>
                  <a:lnTo>
                    <a:pt x="4576" y="1061"/>
                  </a:lnTo>
                  <a:cubicBezTo>
                    <a:pt x="4576" y="1005"/>
                    <a:pt x="4548" y="977"/>
                    <a:pt x="4520" y="922"/>
                  </a:cubicBezTo>
                  <a:lnTo>
                    <a:pt x="4492" y="838"/>
                  </a:lnTo>
                  <a:lnTo>
                    <a:pt x="39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9">
              <a:extLst>
                <a:ext uri="{FF2B5EF4-FFF2-40B4-BE49-F238E27FC236}">
                  <a16:creationId xmlns:a16="http://schemas.microsoft.com/office/drawing/2014/main" id="{3701EFAE-81B6-4637-8BC7-953A2D844C6C}"/>
                </a:ext>
              </a:extLst>
            </p:cNvPr>
            <p:cNvSpPr/>
            <p:nvPr/>
          </p:nvSpPr>
          <p:spPr>
            <a:xfrm>
              <a:off x="3809650" y="5107175"/>
              <a:ext cx="364800" cy="260200"/>
            </a:xfrm>
            <a:custGeom>
              <a:avLst/>
              <a:gdLst/>
              <a:ahLst/>
              <a:cxnLst/>
              <a:rect l="l" t="t" r="r" b="b"/>
              <a:pathLst>
                <a:path w="14592" h="10408" extrusionOk="0">
                  <a:moveTo>
                    <a:pt x="3180" y="1"/>
                  </a:moveTo>
                  <a:cubicBezTo>
                    <a:pt x="2987" y="1"/>
                    <a:pt x="2823" y="78"/>
                    <a:pt x="2706" y="225"/>
                  </a:cubicBezTo>
                  <a:lnTo>
                    <a:pt x="0" y="1759"/>
                  </a:lnTo>
                  <a:cubicBezTo>
                    <a:pt x="86" y="1716"/>
                    <a:pt x="184" y="1694"/>
                    <a:pt x="292" y="1694"/>
                  </a:cubicBezTo>
                  <a:cubicBezTo>
                    <a:pt x="464" y="1694"/>
                    <a:pt x="659" y="1751"/>
                    <a:pt x="865" y="1871"/>
                  </a:cubicBezTo>
                  <a:lnTo>
                    <a:pt x="10406" y="7367"/>
                  </a:lnTo>
                  <a:cubicBezTo>
                    <a:pt x="11104" y="7785"/>
                    <a:pt x="11690" y="8790"/>
                    <a:pt x="11690" y="9599"/>
                  </a:cubicBezTo>
                  <a:lnTo>
                    <a:pt x="11690" y="10408"/>
                  </a:lnTo>
                  <a:lnTo>
                    <a:pt x="14591" y="8706"/>
                  </a:lnTo>
                  <a:lnTo>
                    <a:pt x="14591" y="7925"/>
                  </a:lnTo>
                  <a:cubicBezTo>
                    <a:pt x="14591" y="7088"/>
                    <a:pt x="14005" y="6083"/>
                    <a:pt x="13308" y="5693"/>
                  </a:cubicBezTo>
                  <a:lnTo>
                    <a:pt x="3766" y="197"/>
                  </a:lnTo>
                  <a:cubicBezTo>
                    <a:pt x="3554" y="64"/>
                    <a:pt x="3355" y="1"/>
                    <a:pt x="31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9">
              <a:extLst>
                <a:ext uri="{FF2B5EF4-FFF2-40B4-BE49-F238E27FC236}">
                  <a16:creationId xmlns:a16="http://schemas.microsoft.com/office/drawing/2014/main" id="{CC4DC03B-21EC-0183-9A57-0B6AC493FBE9}"/>
                </a:ext>
              </a:extLst>
            </p:cNvPr>
            <p:cNvSpPr/>
            <p:nvPr/>
          </p:nvSpPr>
          <p:spPr>
            <a:xfrm>
              <a:off x="3799175" y="5149500"/>
              <a:ext cx="302725" cy="217875"/>
            </a:xfrm>
            <a:custGeom>
              <a:avLst/>
              <a:gdLst/>
              <a:ahLst/>
              <a:cxnLst/>
              <a:rect l="l" t="t" r="r" b="b"/>
              <a:pathLst>
                <a:path w="12109" h="8715" extrusionOk="0">
                  <a:moveTo>
                    <a:pt x="711" y="1"/>
                  </a:moveTo>
                  <a:cubicBezTo>
                    <a:pt x="603" y="1"/>
                    <a:pt x="505" y="23"/>
                    <a:pt x="419" y="66"/>
                  </a:cubicBezTo>
                  <a:cubicBezTo>
                    <a:pt x="168" y="178"/>
                    <a:pt x="1" y="485"/>
                    <a:pt x="1" y="903"/>
                  </a:cubicBezTo>
                  <a:lnTo>
                    <a:pt x="1" y="1712"/>
                  </a:lnTo>
                  <a:lnTo>
                    <a:pt x="12109" y="8715"/>
                  </a:lnTo>
                  <a:lnTo>
                    <a:pt x="12109" y="7906"/>
                  </a:lnTo>
                  <a:cubicBezTo>
                    <a:pt x="12109" y="7097"/>
                    <a:pt x="11523" y="6092"/>
                    <a:pt x="10825" y="5674"/>
                  </a:cubicBezTo>
                  <a:lnTo>
                    <a:pt x="1284" y="178"/>
                  </a:lnTo>
                  <a:cubicBezTo>
                    <a:pt x="1078" y="58"/>
                    <a:pt x="883" y="1"/>
                    <a:pt x="7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411;p45">
            <a:extLst>
              <a:ext uri="{FF2B5EF4-FFF2-40B4-BE49-F238E27FC236}">
                <a16:creationId xmlns:a16="http://schemas.microsoft.com/office/drawing/2014/main" id="{4A502C2C-2238-7E9D-036E-AC0E3409E2CE}"/>
              </a:ext>
            </a:extLst>
          </p:cNvPr>
          <p:cNvSpPr txBox="1">
            <a:spLocks/>
          </p:cNvSpPr>
          <p:nvPr/>
        </p:nvSpPr>
        <p:spPr>
          <a:xfrm>
            <a:off x="1455309" y="119306"/>
            <a:ext cx="3181761" cy="86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3500"/>
              <a:buFont typeface="Poppins Black"/>
              <a:buNone/>
              <a:defRPr sz="1800" b="0" i="0" u="none" strike="noStrike" cap="none">
                <a:solidFill>
                  <a:schemeClr val="lt1"/>
                </a:solidFill>
                <a:highlight>
                  <a:schemeClr val="dk1"/>
                </a:highlight>
                <a:latin typeface="Lexend Giga"/>
                <a:ea typeface="Lexend Giga"/>
                <a:cs typeface="Lexend Giga"/>
                <a:sym typeface="Lexend Giga"/>
              </a:defRPr>
            </a:lvl1pPr>
            <a:lvl2pPr marR="0" lvl="1"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500"/>
              <a:buFont typeface="Lexend Giga"/>
              <a:buNone/>
              <a:defRPr sz="3500" b="0" i="0" u="none" strike="noStrike" cap="none">
                <a:solidFill>
                  <a:schemeClr val="dk1"/>
                </a:solidFill>
                <a:latin typeface="Arial"/>
                <a:ea typeface="Arial"/>
                <a:cs typeface="Arial"/>
                <a:sym typeface="Arial"/>
              </a:defRPr>
            </a:lvl9pPr>
          </a:lstStyle>
          <a:p>
            <a:pPr algn="l"/>
            <a:r>
              <a:rPr lang="en-US" sz="3200"/>
              <a:t>Solutions</a:t>
            </a:r>
          </a:p>
        </p:txBody>
      </p:sp>
      <p:sp>
        <p:nvSpPr>
          <p:cNvPr id="5" name="Google Shape;413;p45">
            <a:extLst>
              <a:ext uri="{FF2B5EF4-FFF2-40B4-BE49-F238E27FC236}">
                <a16:creationId xmlns:a16="http://schemas.microsoft.com/office/drawing/2014/main" id="{FA18746C-D663-3498-2F9C-031B03EB36F8}"/>
              </a:ext>
            </a:extLst>
          </p:cNvPr>
          <p:cNvSpPr txBox="1">
            <a:spLocks/>
          </p:cNvSpPr>
          <p:nvPr/>
        </p:nvSpPr>
        <p:spPr>
          <a:xfrm>
            <a:off x="106044" y="-41158"/>
            <a:ext cx="1491000" cy="1029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indent="0">
              <a:buClr>
                <a:schemeClr val="dk1"/>
              </a:buClr>
              <a:buSzPts val="4800"/>
              <a:buFont typeface="Poppins"/>
              <a:buNone/>
              <a:defRPr sz="4800">
                <a:solidFill>
                  <a:schemeClr val="dk1"/>
                </a:solidFill>
                <a:latin typeface="Lexend Giga"/>
                <a:ea typeface="Lexend Giga"/>
                <a:cs typeface="Lexend Giga"/>
                <a:sym typeface="Lexend Giga"/>
              </a:defRPr>
            </a:lvl1pPr>
            <a:lvl2pPr algn="ctr">
              <a:buClr>
                <a:schemeClr val="dk1"/>
              </a:buClr>
              <a:buSzPts val="2000"/>
              <a:buFont typeface="Poppins"/>
              <a:buNone/>
              <a:defRPr sz="2000" b="1">
                <a:solidFill>
                  <a:schemeClr val="dk1"/>
                </a:solidFill>
                <a:latin typeface="Poppins"/>
                <a:ea typeface="Poppins"/>
                <a:cs typeface="Poppins"/>
                <a:sym typeface="Poppins"/>
              </a:defRPr>
            </a:lvl2pPr>
            <a:lvl3pPr algn="ctr">
              <a:buClr>
                <a:schemeClr val="dk1"/>
              </a:buClr>
              <a:buSzPts val="2000"/>
              <a:buFont typeface="Poppins"/>
              <a:buNone/>
              <a:defRPr sz="2000" b="1">
                <a:solidFill>
                  <a:schemeClr val="dk1"/>
                </a:solidFill>
                <a:latin typeface="Poppins"/>
                <a:ea typeface="Poppins"/>
                <a:cs typeface="Poppins"/>
                <a:sym typeface="Poppins"/>
              </a:defRPr>
            </a:lvl3pPr>
            <a:lvl4pPr algn="ctr">
              <a:buClr>
                <a:schemeClr val="dk1"/>
              </a:buClr>
              <a:buSzPts val="2000"/>
              <a:buFont typeface="Poppins"/>
              <a:buNone/>
              <a:defRPr sz="2000" b="1">
                <a:solidFill>
                  <a:schemeClr val="dk1"/>
                </a:solidFill>
                <a:latin typeface="Poppins"/>
                <a:ea typeface="Poppins"/>
                <a:cs typeface="Poppins"/>
                <a:sym typeface="Poppins"/>
              </a:defRPr>
            </a:lvl4pPr>
            <a:lvl5pPr algn="ctr">
              <a:buClr>
                <a:schemeClr val="dk1"/>
              </a:buClr>
              <a:buSzPts val="2000"/>
              <a:buFont typeface="Poppins"/>
              <a:buNone/>
              <a:defRPr sz="2000" b="1">
                <a:solidFill>
                  <a:schemeClr val="dk1"/>
                </a:solidFill>
                <a:latin typeface="Poppins"/>
                <a:ea typeface="Poppins"/>
                <a:cs typeface="Poppins"/>
                <a:sym typeface="Poppins"/>
              </a:defRPr>
            </a:lvl5pPr>
            <a:lvl6pPr algn="ctr">
              <a:buClr>
                <a:schemeClr val="dk1"/>
              </a:buClr>
              <a:buSzPts val="2000"/>
              <a:buFont typeface="Poppins"/>
              <a:buNone/>
              <a:defRPr sz="2000" b="1">
                <a:solidFill>
                  <a:schemeClr val="dk1"/>
                </a:solidFill>
                <a:latin typeface="Poppins"/>
                <a:ea typeface="Poppins"/>
                <a:cs typeface="Poppins"/>
                <a:sym typeface="Poppins"/>
              </a:defRPr>
            </a:lvl6pPr>
            <a:lvl7pPr algn="ctr">
              <a:buClr>
                <a:schemeClr val="dk1"/>
              </a:buClr>
              <a:buSzPts val="2000"/>
              <a:buFont typeface="Poppins"/>
              <a:buNone/>
              <a:defRPr sz="2000" b="1">
                <a:solidFill>
                  <a:schemeClr val="dk1"/>
                </a:solidFill>
                <a:latin typeface="Poppins"/>
                <a:ea typeface="Poppins"/>
                <a:cs typeface="Poppins"/>
                <a:sym typeface="Poppins"/>
              </a:defRPr>
            </a:lvl7pPr>
            <a:lvl8pPr algn="ctr">
              <a:buClr>
                <a:schemeClr val="dk1"/>
              </a:buClr>
              <a:buSzPts val="2000"/>
              <a:buFont typeface="Poppins"/>
              <a:buNone/>
              <a:defRPr sz="2000" b="1">
                <a:solidFill>
                  <a:schemeClr val="dk1"/>
                </a:solidFill>
                <a:latin typeface="Poppins"/>
                <a:ea typeface="Poppins"/>
                <a:cs typeface="Poppins"/>
                <a:sym typeface="Poppins"/>
              </a:defRPr>
            </a:lvl8pPr>
            <a:lvl9pPr algn="ctr">
              <a:buClr>
                <a:schemeClr val="dk1"/>
              </a:buClr>
              <a:buSzPts val="2000"/>
              <a:buFont typeface="Poppins"/>
              <a:buNone/>
              <a:defRPr sz="2000" b="1">
                <a:solidFill>
                  <a:schemeClr val="dk1"/>
                </a:solidFill>
                <a:latin typeface="Poppins"/>
                <a:ea typeface="Poppins"/>
                <a:cs typeface="Poppins"/>
                <a:sym typeface="Poppins"/>
              </a:defRPr>
            </a:lvl9pPr>
          </a:lstStyle>
          <a:p>
            <a:r>
              <a:rPr lang="en"/>
              <a:t>1.3.</a:t>
            </a:r>
          </a:p>
        </p:txBody>
      </p:sp>
      <p:sp>
        <p:nvSpPr>
          <p:cNvPr id="9" name="Google Shape;605;p40">
            <a:extLst>
              <a:ext uri="{FF2B5EF4-FFF2-40B4-BE49-F238E27FC236}">
                <a16:creationId xmlns:a16="http://schemas.microsoft.com/office/drawing/2014/main" id="{8FEA1AA0-0B11-6B1D-F03C-A25BCE8BB992}"/>
              </a:ext>
            </a:extLst>
          </p:cNvPr>
          <p:cNvSpPr txBox="1">
            <a:spLocks noGrp="1"/>
          </p:cNvSpPr>
          <p:nvPr/>
        </p:nvSpPr>
        <p:spPr>
          <a:xfrm>
            <a:off x="192112" y="1323476"/>
            <a:ext cx="5714088" cy="296044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RPr/>
            </a:defPPr>
            <a:lvl1pPr marL="0" indent="0" algn="just">
              <a:buClr>
                <a:schemeClr val="dk1"/>
              </a:buClr>
              <a:buSzPts val="1600"/>
              <a:buFont typeface="Poppins Medium"/>
              <a:buNone/>
              <a:defRPr sz="2000" b="1">
                <a:solidFill>
                  <a:schemeClr val="dk1"/>
                </a:solidFill>
                <a:latin typeface="Lexend"/>
                <a:ea typeface="Lexend"/>
                <a:cs typeface="Lexend"/>
              </a:defRPr>
            </a:lvl1pPr>
            <a:lvl2pPr marL="914400" indent="-317500">
              <a:buClr>
                <a:schemeClr val="dk1"/>
              </a:buClr>
              <a:buSzPts val="1400"/>
              <a:buFont typeface="Lexend"/>
              <a:buNone/>
              <a:defRPr>
                <a:solidFill>
                  <a:schemeClr val="dk1"/>
                </a:solidFill>
                <a:latin typeface="Lexend"/>
                <a:ea typeface="Lexend"/>
                <a:cs typeface="Lexend"/>
              </a:defRPr>
            </a:lvl2pPr>
            <a:lvl3pPr marL="1371600" indent="-317500">
              <a:buClr>
                <a:schemeClr val="dk1"/>
              </a:buClr>
              <a:buSzPts val="1400"/>
              <a:buFont typeface="Lexend"/>
              <a:buNone/>
              <a:defRPr>
                <a:solidFill>
                  <a:schemeClr val="dk1"/>
                </a:solidFill>
                <a:latin typeface="Lexend"/>
                <a:ea typeface="Lexend"/>
                <a:cs typeface="Lexend"/>
              </a:defRPr>
            </a:lvl3pPr>
            <a:lvl4pPr marL="1828800" indent="-317500">
              <a:buClr>
                <a:schemeClr val="dk1"/>
              </a:buClr>
              <a:buSzPts val="1400"/>
              <a:buFont typeface="Lexend"/>
              <a:buNone/>
              <a:defRPr>
                <a:solidFill>
                  <a:schemeClr val="dk1"/>
                </a:solidFill>
                <a:latin typeface="Lexend"/>
                <a:ea typeface="Lexend"/>
                <a:cs typeface="Lexend"/>
              </a:defRPr>
            </a:lvl4pPr>
            <a:lvl5pPr marL="2286000" indent="-317500">
              <a:buClr>
                <a:schemeClr val="dk1"/>
              </a:buClr>
              <a:buSzPts val="1400"/>
              <a:buFont typeface="Lexend"/>
              <a:buNone/>
              <a:defRPr>
                <a:solidFill>
                  <a:schemeClr val="dk1"/>
                </a:solidFill>
                <a:latin typeface="Lexend"/>
                <a:ea typeface="Lexend"/>
                <a:cs typeface="Lexend"/>
              </a:defRPr>
            </a:lvl5pPr>
            <a:lvl6pPr marL="2743200" indent="-317500">
              <a:buClr>
                <a:schemeClr val="dk1"/>
              </a:buClr>
              <a:buSzPts val="1400"/>
              <a:buFont typeface="Lexend"/>
              <a:buNone/>
              <a:defRPr>
                <a:solidFill>
                  <a:schemeClr val="dk1"/>
                </a:solidFill>
                <a:latin typeface="Lexend"/>
                <a:ea typeface="Lexend"/>
                <a:cs typeface="Lexend"/>
              </a:defRPr>
            </a:lvl6pPr>
            <a:lvl7pPr marL="3200400" indent="-317500">
              <a:buClr>
                <a:schemeClr val="dk1"/>
              </a:buClr>
              <a:buSzPts val="1400"/>
              <a:buFont typeface="Lexend"/>
              <a:buNone/>
              <a:defRPr>
                <a:solidFill>
                  <a:schemeClr val="dk1"/>
                </a:solidFill>
                <a:latin typeface="Lexend"/>
                <a:ea typeface="Lexend"/>
                <a:cs typeface="Lexend"/>
              </a:defRPr>
            </a:lvl7pPr>
            <a:lvl8pPr marL="3657600" indent="-317500">
              <a:buClr>
                <a:schemeClr val="dk1"/>
              </a:buClr>
              <a:buSzPts val="1400"/>
              <a:buFont typeface="Lexend"/>
              <a:buNone/>
              <a:defRPr>
                <a:solidFill>
                  <a:schemeClr val="dk1"/>
                </a:solidFill>
                <a:latin typeface="Lexend"/>
                <a:ea typeface="Lexend"/>
                <a:cs typeface="Lexend"/>
              </a:defRPr>
            </a:lvl8pPr>
            <a:lvl9pPr marL="4114800" indent="-317500">
              <a:buClr>
                <a:schemeClr val="dk1"/>
              </a:buClr>
              <a:buSzPts val="1400"/>
              <a:buFont typeface="Lexend"/>
              <a:buNone/>
              <a:defRPr>
                <a:solidFill>
                  <a:schemeClr val="dk1"/>
                </a:solidFill>
                <a:latin typeface="Lexend"/>
                <a:ea typeface="Lexend"/>
                <a:cs typeface="Lexend"/>
              </a:defRPr>
            </a:lvl9pPr>
          </a:lstStyle>
          <a:p>
            <a:r>
              <a:rPr lang="en-US" sz="1600"/>
              <a:t>We recognize that within our audience, there is a wide variety of preferences and levels of technological knowledge. </a:t>
            </a:r>
          </a:p>
          <a:p>
            <a:r>
              <a:rPr lang="en-US" sz="1600" b="0"/>
              <a:t>- Some users want quick and simple suggestions, while others prefer in-depth advice tailored to specific needs.</a:t>
            </a:r>
          </a:p>
          <a:p>
            <a:r>
              <a:rPr lang="en-US" sz="1600" b="0"/>
              <a:t>- Our chatbot aim to simplify electronics selection for all users, offering:</a:t>
            </a:r>
          </a:p>
          <a:p>
            <a:r>
              <a:rPr lang="en-US" sz="1600" b="0"/>
              <a:t>+ Personalized recommendations based on preferences, budget, and lifestyle.</a:t>
            </a:r>
          </a:p>
          <a:p>
            <a:r>
              <a:rPr lang="en-US" sz="1600" b="0"/>
              <a:t>+ Suggestions for work, gaming, studying, or entertainment.</a:t>
            </a:r>
          </a:p>
          <a:p>
            <a:r>
              <a:rPr lang="en-US" sz="1600" b="0"/>
              <a:t>+ Consultations for quick advice or detailed comparisons.</a:t>
            </a:r>
          </a:p>
          <a:p>
            <a:r>
              <a:rPr lang="en-US" sz="1600" b="0"/>
              <a:t>+ Community reviews and expert insights.</a:t>
            </a:r>
          </a:p>
          <a:p>
            <a:r>
              <a:rPr lang="en-US" sz="1600" b="0"/>
              <a:t>+ Wishlist and alerts for price drops or new arrivals.</a:t>
            </a:r>
          </a:p>
        </p:txBody>
      </p:sp>
    </p:spTree>
    <p:extLst>
      <p:ext uri="{BB962C8B-B14F-4D97-AF65-F5344CB8AC3E}">
        <p14:creationId xmlns:p14="http://schemas.microsoft.com/office/powerpoint/2010/main" val="3386988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50"/>
          <p:cNvSpPr txBox="1">
            <a:spLocks noGrp="1"/>
          </p:cNvSpPr>
          <p:nvPr>
            <p:ph type="title" idx="2"/>
          </p:nvPr>
        </p:nvSpPr>
        <p:spPr>
          <a:xfrm>
            <a:off x="711875" y="1533488"/>
            <a:ext cx="5930943" cy="166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700"/>
              <a:t>Sketching Explorations</a:t>
            </a:r>
          </a:p>
        </p:txBody>
      </p:sp>
      <p:sp>
        <p:nvSpPr>
          <p:cNvPr id="699" name="Google Shape;699;p50"/>
          <p:cNvSpPr txBox="1">
            <a:spLocks noGrp="1"/>
          </p:cNvSpPr>
          <p:nvPr>
            <p:ph type="title"/>
          </p:nvPr>
        </p:nvSpPr>
        <p:spPr>
          <a:xfrm>
            <a:off x="711875" y="540050"/>
            <a:ext cx="1914000" cy="101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cxnSp>
        <p:nvCxnSpPr>
          <p:cNvPr id="700" name="Google Shape;700;p50"/>
          <p:cNvCxnSpPr/>
          <p:nvPr/>
        </p:nvCxnSpPr>
        <p:spPr>
          <a:xfrm>
            <a:off x="830117" y="2990671"/>
            <a:ext cx="2780700" cy="0"/>
          </a:xfrm>
          <a:prstGeom prst="straightConnector1">
            <a:avLst/>
          </a:prstGeom>
          <a:noFill/>
          <a:ln w="28575" cap="flat" cmpd="sng">
            <a:solidFill>
              <a:schemeClr val="dk1"/>
            </a:solidFill>
            <a:prstDash val="solid"/>
            <a:round/>
            <a:headEnd type="none" w="med" len="med"/>
            <a:tailEnd type="none" w="med" len="med"/>
          </a:ln>
        </p:spPr>
      </p:cxnSp>
      <p:sp>
        <p:nvSpPr>
          <p:cNvPr id="701" name="Google Shape;701;p50"/>
          <p:cNvSpPr/>
          <p:nvPr/>
        </p:nvSpPr>
        <p:spPr>
          <a:xfrm rot="-5400000">
            <a:off x="6000750" y="2258836"/>
            <a:ext cx="2997600" cy="3288900"/>
          </a:xfrm>
          <a:prstGeom prst="homePlate">
            <a:avLst>
              <a:gd name="adj" fmla="val 34336"/>
            </a:avLst>
          </a:prstGeom>
          <a:gradFill>
            <a:gsLst>
              <a:gs pos="0">
                <a:srgbClr val="1C4587">
                  <a:alpha val="0"/>
                </a:srgbClr>
              </a:gs>
              <a:gs pos="32000">
                <a:srgbClr val="103269">
                  <a:alpha val="30980"/>
                </a:srgbClr>
              </a:gs>
              <a:gs pos="63000">
                <a:srgbClr val="4A86E8"/>
              </a:gs>
              <a:gs pos="100000">
                <a:schemeClr val="dk1"/>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 name="Google Shape;702;p50"/>
          <p:cNvGrpSpPr/>
          <p:nvPr/>
        </p:nvGrpSpPr>
        <p:grpSpPr>
          <a:xfrm>
            <a:off x="6501037" y="1656886"/>
            <a:ext cx="1997022" cy="2667569"/>
            <a:chOff x="5630687" y="985550"/>
            <a:chExt cx="1997022" cy="2667569"/>
          </a:xfrm>
        </p:grpSpPr>
        <p:sp>
          <p:nvSpPr>
            <p:cNvPr id="703" name="Google Shape;703;p50"/>
            <p:cNvSpPr/>
            <p:nvPr/>
          </p:nvSpPr>
          <p:spPr>
            <a:xfrm>
              <a:off x="6716942" y="1599601"/>
              <a:ext cx="910726" cy="2037405"/>
            </a:xfrm>
            <a:custGeom>
              <a:avLst/>
              <a:gdLst/>
              <a:ahLst/>
              <a:cxnLst/>
              <a:rect l="l" t="t" r="r" b="b"/>
              <a:pathLst>
                <a:path w="15764" h="35266" extrusionOk="0">
                  <a:moveTo>
                    <a:pt x="15708" y="1"/>
                  </a:moveTo>
                  <a:lnTo>
                    <a:pt x="1" y="9235"/>
                  </a:lnTo>
                  <a:lnTo>
                    <a:pt x="57" y="35265"/>
                  </a:lnTo>
                  <a:lnTo>
                    <a:pt x="15764" y="26031"/>
                  </a:lnTo>
                  <a:lnTo>
                    <a:pt x="157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0"/>
            <p:cNvSpPr/>
            <p:nvPr/>
          </p:nvSpPr>
          <p:spPr>
            <a:xfrm>
              <a:off x="5667718" y="1533511"/>
              <a:ext cx="1052557" cy="2103497"/>
            </a:xfrm>
            <a:custGeom>
              <a:avLst/>
              <a:gdLst/>
              <a:ahLst/>
              <a:cxnLst/>
              <a:rect l="l" t="t" r="r" b="b"/>
              <a:pathLst>
                <a:path w="18219" h="36410" extrusionOk="0">
                  <a:moveTo>
                    <a:pt x="1" y="1"/>
                  </a:moveTo>
                  <a:lnTo>
                    <a:pt x="56" y="26031"/>
                  </a:lnTo>
                  <a:lnTo>
                    <a:pt x="18219" y="36409"/>
                  </a:lnTo>
                  <a:lnTo>
                    <a:pt x="18163" y="10379"/>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0"/>
            <p:cNvSpPr/>
            <p:nvPr/>
          </p:nvSpPr>
          <p:spPr>
            <a:xfrm>
              <a:off x="6687942" y="2465131"/>
              <a:ext cx="27500" cy="1187976"/>
            </a:xfrm>
            <a:custGeom>
              <a:avLst/>
              <a:gdLst/>
              <a:ahLst/>
              <a:cxnLst/>
              <a:rect l="l" t="t" r="r" b="b"/>
              <a:pathLst>
                <a:path w="476" h="20563" extrusionOk="0">
                  <a:moveTo>
                    <a:pt x="447" y="1"/>
                  </a:moveTo>
                  <a:lnTo>
                    <a:pt x="1" y="280"/>
                  </a:lnTo>
                  <a:lnTo>
                    <a:pt x="29" y="20562"/>
                  </a:lnTo>
                  <a:lnTo>
                    <a:pt x="475" y="20311"/>
                  </a:lnTo>
                  <a:lnTo>
                    <a:pt x="4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0"/>
            <p:cNvSpPr/>
            <p:nvPr/>
          </p:nvSpPr>
          <p:spPr>
            <a:xfrm>
              <a:off x="5637100" y="1865580"/>
              <a:ext cx="1076764" cy="615739"/>
            </a:xfrm>
            <a:custGeom>
              <a:avLst/>
              <a:gdLst/>
              <a:ahLst/>
              <a:cxnLst/>
              <a:rect l="l" t="t" r="r" b="b"/>
              <a:pathLst>
                <a:path w="18638" h="10658" extrusionOk="0">
                  <a:moveTo>
                    <a:pt x="475" y="0"/>
                  </a:moveTo>
                  <a:lnTo>
                    <a:pt x="1" y="279"/>
                  </a:lnTo>
                  <a:lnTo>
                    <a:pt x="18191" y="10658"/>
                  </a:lnTo>
                  <a:lnTo>
                    <a:pt x="18637" y="10379"/>
                  </a:lnTo>
                  <a:lnTo>
                    <a:pt x="4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0"/>
            <p:cNvSpPr/>
            <p:nvPr/>
          </p:nvSpPr>
          <p:spPr>
            <a:xfrm>
              <a:off x="5637100" y="1881699"/>
              <a:ext cx="1052557" cy="1771420"/>
            </a:xfrm>
            <a:custGeom>
              <a:avLst/>
              <a:gdLst/>
              <a:ahLst/>
              <a:cxnLst/>
              <a:rect l="l" t="t" r="r" b="b"/>
              <a:pathLst>
                <a:path w="18219" h="30662" extrusionOk="0">
                  <a:moveTo>
                    <a:pt x="1" y="0"/>
                  </a:moveTo>
                  <a:lnTo>
                    <a:pt x="56" y="20283"/>
                  </a:lnTo>
                  <a:lnTo>
                    <a:pt x="18219" y="30661"/>
                  </a:lnTo>
                  <a:lnTo>
                    <a:pt x="18191" y="10379"/>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0"/>
            <p:cNvSpPr/>
            <p:nvPr/>
          </p:nvSpPr>
          <p:spPr>
            <a:xfrm>
              <a:off x="6686324" y="2136355"/>
              <a:ext cx="25882" cy="315958"/>
            </a:xfrm>
            <a:custGeom>
              <a:avLst/>
              <a:gdLst/>
              <a:ahLst/>
              <a:cxnLst/>
              <a:rect l="l" t="t" r="r" b="b"/>
              <a:pathLst>
                <a:path w="448" h="5469" extrusionOk="0">
                  <a:moveTo>
                    <a:pt x="447" y="0"/>
                  </a:moveTo>
                  <a:lnTo>
                    <a:pt x="1" y="251"/>
                  </a:lnTo>
                  <a:lnTo>
                    <a:pt x="1" y="5468"/>
                  </a:lnTo>
                  <a:lnTo>
                    <a:pt x="447" y="5189"/>
                  </a:lnTo>
                  <a:lnTo>
                    <a:pt x="4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0"/>
            <p:cNvSpPr/>
            <p:nvPr/>
          </p:nvSpPr>
          <p:spPr>
            <a:xfrm>
              <a:off x="5637100" y="1536746"/>
              <a:ext cx="1075146" cy="614179"/>
            </a:xfrm>
            <a:custGeom>
              <a:avLst/>
              <a:gdLst/>
              <a:ahLst/>
              <a:cxnLst/>
              <a:rect l="l" t="t" r="r" b="b"/>
              <a:pathLst>
                <a:path w="18610" h="10631" extrusionOk="0">
                  <a:moveTo>
                    <a:pt x="447" y="1"/>
                  </a:moveTo>
                  <a:lnTo>
                    <a:pt x="1" y="252"/>
                  </a:lnTo>
                  <a:lnTo>
                    <a:pt x="18163" y="10630"/>
                  </a:lnTo>
                  <a:lnTo>
                    <a:pt x="18609" y="10379"/>
                  </a:lnTo>
                  <a:lnTo>
                    <a:pt x="4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0"/>
            <p:cNvSpPr/>
            <p:nvPr/>
          </p:nvSpPr>
          <p:spPr>
            <a:xfrm>
              <a:off x="5637100" y="1551247"/>
              <a:ext cx="1049322" cy="901078"/>
            </a:xfrm>
            <a:custGeom>
              <a:avLst/>
              <a:gdLst/>
              <a:ahLst/>
              <a:cxnLst/>
              <a:rect l="l" t="t" r="r" b="b"/>
              <a:pathLst>
                <a:path w="18163" h="15597" extrusionOk="0">
                  <a:moveTo>
                    <a:pt x="1" y="1"/>
                  </a:moveTo>
                  <a:lnTo>
                    <a:pt x="1" y="5218"/>
                  </a:lnTo>
                  <a:lnTo>
                    <a:pt x="18163" y="15596"/>
                  </a:lnTo>
                  <a:lnTo>
                    <a:pt x="18163" y="10379"/>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0"/>
            <p:cNvSpPr/>
            <p:nvPr/>
          </p:nvSpPr>
          <p:spPr>
            <a:xfrm>
              <a:off x="5743455" y="1731782"/>
              <a:ext cx="108092" cy="135477"/>
            </a:xfrm>
            <a:custGeom>
              <a:avLst/>
              <a:gdLst/>
              <a:ahLst/>
              <a:cxnLst/>
              <a:rect l="l" t="t" r="r" b="b"/>
              <a:pathLst>
                <a:path w="1871" h="2345" extrusionOk="0">
                  <a:moveTo>
                    <a:pt x="643" y="1"/>
                  </a:moveTo>
                  <a:lnTo>
                    <a:pt x="587" y="28"/>
                  </a:lnTo>
                  <a:lnTo>
                    <a:pt x="531" y="28"/>
                  </a:lnTo>
                  <a:lnTo>
                    <a:pt x="503" y="56"/>
                  </a:lnTo>
                  <a:lnTo>
                    <a:pt x="447" y="56"/>
                  </a:lnTo>
                  <a:lnTo>
                    <a:pt x="1" y="335"/>
                  </a:lnTo>
                  <a:lnTo>
                    <a:pt x="57" y="307"/>
                  </a:lnTo>
                  <a:lnTo>
                    <a:pt x="85" y="307"/>
                  </a:lnTo>
                  <a:lnTo>
                    <a:pt x="113" y="280"/>
                  </a:lnTo>
                  <a:lnTo>
                    <a:pt x="364" y="280"/>
                  </a:lnTo>
                  <a:lnTo>
                    <a:pt x="392" y="307"/>
                  </a:lnTo>
                  <a:lnTo>
                    <a:pt x="447" y="335"/>
                  </a:lnTo>
                  <a:lnTo>
                    <a:pt x="503" y="335"/>
                  </a:lnTo>
                  <a:lnTo>
                    <a:pt x="587" y="391"/>
                  </a:lnTo>
                  <a:cubicBezTo>
                    <a:pt x="643" y="419"/>
                    <a:pt x="698" y="447"/>
                    <a:pt x="754" y="503"/>
                  </a:cubicBezTo>
                  <a:lnTo>
                    <a:pt x="810" y="531"/>
                  </a:lnTo>
                  <a:lnTo>
                    <a:pt x="894" y="642"/>
                  </a:lnTo>
                  <a:lnTo>
                    <a:pt x="922" y="670"/>
                  </a:lnTo>
                  <a:cubicBezTo>
                    <a:pt x="977" y="698"/>
                    <a:pt x="1005" y="754"/>
                    <a:pt x="1061" y="810"/>
                  </a:cubicBezTo>
                  <a:cubicBezTo>
                    <a:pt x="1117" y="865"/>
                    <a:pt x="1145" y="949"/>
                    <a:pt x="1173" y="1005"/>
                  </a:cubicBezTo>
                  <a:cubicBezTo>
                    <a:pt x="1229" y="1061"/>
                    <a:pt x="1256" y="1117"/>
                    <a:pt x="1284" y="1200"/>
                  </a:cubicBezTo>
                  <a:cubicBezTo>
                    <a:pt x="1312" y="1256"/>
                    <a:pt x="1340" y="1340"/>
                    <a:pt x="1368" y="1395"/>
                  </a:cubicBezTo>
                  <a:lnTo>
                    <a:pt x="1368" y="1423"/>
                  </a:lnTo>
                  <a:cubicBezTo>
                    <a:pt x="1368" y="1479"/>
                    <a:pt x="1396" y="1535"/>
                    <a:pt x="1396" y="1591"/>
                  </a:cubicBezTo>
                  <a:lnTo>
                    <a:pt x="1424" y="1619"/>
                  </a:lnTo>
                  <a:cubicBezTo>
                    <a:pt x="1424" y="1674"/>
                    <a:pt x="1424" y="1758"/>
                    <a:pt x="1424" y="1814"/>
                  </a:cubicBezTo>
                  <a:cubicBezTo>
                    <a:pt x="1424" y="2059"/>
                    <a:pt x="1344" y="2251"/>
                    <a:pt x="1210" y="2338"/>
                  </a:cubicBezTo>
                  <a:lnTo>
                    <a:pt x="1210" y="2338"/>
                  </a:lnTo>
                  <a:lnTo>
                    <a:pt x="1647" y="2065"/>
                  </a:lnTo>
                  <a:cubicBezTo>
                    <a:pt x="1786" y="1981"/>
                    <a:pt x="1870" y="1814"/>
                    <a:pt x="1870" y="1535"/>
                  </a:cubicBezTo>
                  <a:cubicBezTo>
                    <a:pt x="1870" y="1507"/>
                    <a:pt x="1870" y="1451"/>
                    <a:pt x="1870" y="1395"/>
                  </a:cubicBezTo>
                  <a:lnTo>
                    <a:pt x="1870" y="1368"/>
                  </a:lnTo>
                  <a:lnTo>
                    <a:pt x="1842" y="1340"/>
                  </a:lnTo>
                  <a:lnTo>
                    <a:pt x="1842" y="1284"/>
                  </a:lnTo>
                  <a:lnTo>
                    <a:pt x="1814" y="1172"/>
                  </a:lnTo>
                  <a:lnTo>
                    <a:pt x="1814" y="1144"/>
                  </a:lnTo>
                  <a:lnTo>
                    <a:pt x="1814" y="1117"/>
                  </a:lnTo>
                  <a:lnTo>
                    <a:pt x="1786" y="1089"/>
                  </a:lnTo>
                  <a:lnTo>
                    <a:pt x="1759" y="1005"/>
                  </a:lnTo>
                  <a:lnTo>
                    <a:pt x="1731" y="949"/>
                  </a:lnTo>
                  <a:lnTo>
                    <a:pt x="1731" y="921"/>
                  </a:lnTo>
                  <a:lnTo>
                    <a:pt x="1703" y="865"/>
                  </a:lnTo>
                  <a:lnTo>
                    <a:pt x="1675" y="810"/>
                  </a:lnTo>
                  <a:lnTo>
                    <a:pt x="1619" y="726"/>
                  </a:lnTo>
                  <a:lnTo>
                    <a:pt x="1591" y="670"/>
                  </a:lnTo>
                  <a:lnTo>
                    <a:pt x="1535" y="586"/>
                  </a:lnTo>
                  <a:lnTo>
                    <a:pt x="1507" y="559"/>
                  </a:lnTo>
                  <a:lnTo>
                    <a:pt x="1507" y="531"/>
                  </a:lnTo>
                  <a:lnTo>
                    <a:pt x="1480" y="503"/>
                  </a:lnTo>
                  <a:lnTo>
                    <a:pt x="1424" y="419"/>
                  </a:lnTo>
                  <a:lnTo>
                    <a:pt x="1368" y="391"/>
                  </a:lnTo>
                  <a:lnTo>
                    <a:pt x="1340" y="363"/>
                  </a:lnTo>
                  <a:lnTo>
                    <a:pt x="1312" y="335"/>
                  </a:lnTo>
                  <a:lnTo>
                    <a:pt x="1256" y="280"/>
                  </a:lnTo>
                  <a:lnTo>
                    <a:pt x="1201" y="224"/>
                  </a:lnTo>
                  <a:cubicBezTo>
                    <a:pt x="1145" y="196"/>
                    <a:pt x="1089" y="140"/>
                    <a:pt x="1033" y="112"/>
                  </a:cubicBezTo>
                  <a:lnTo>
                    <a:pt x="950" y="84"/>
                  </a:lnTo>
                  <a:lnTo>
                    <a:pt x="922" y="56"/>
                  </a:lnTo>
                  <a:lnTo>
                    <a:pt x="894" y="56"/>
                  </a:lnTo>
                  <a:lnTo>
                    <a:pt x="838" y="28"/>
                  </a:lnTo>
                  <a:lnTo>
                    <a:pt x="726" y="28"/>
                  </a:lnTo>
                  <a:lnTo>
                    <a:pt x="698" y="1"/>
                  </a:lnTo>
                  <a:close/>
                  <a:moveTo>
                    <a:pt x="1210" y="2338"/>
                  </a:moveTo>
                  <a:lnTo>
                    <a:pt x="1201" y="2344"/>
                  </a:lnTo>
                  <a:cubicBezTo>
                    <a:pt x="1204" y="2342"/>
                    <a:pt x="1207" y="2340"/>
                    <a:pt x="1210" y="233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0"/>
            <p:cNvSpPr/>
            <p:nvPr/>
          </p:nvSpPr>
          <p:spPr>
            <a:xfrm>
              <a:off x="5730572" y="1747380"/>
              <a:ext cx="95151" cy="122882"/>
            </a:xfrm>
            <a:custGeom>
              <a:avLst/>
              <a:gdLst/>
              <a:ahLst/>
              <a:cxnLst/>
              <a:rect l="l" t="t" r="r" b="b"/>
              <a:pathLst>
                <a:path w="1647" h="2127" extrusionOk="0">
                  <a:moveTo>
                    <a:pt x="444" y="0"/>
                  </a:moveTo>
                  <a:cubicBezTo>
                    <a:pt x="181" y="0"/>
                    <a:pt x="1" y="222"/>
                    <a:pt x="1" y="595"/>
                  </a:cubicBezTo>
                  <a:cubicBezTo>
                    <a:pt x="1" y="1125"/>
                    <a:pt x="363" y="1739"/>
                    <a:pt x="810" y="2018"/>
                  </a:cubicBezTo>
                  <a:cubicBezTo>
                    <a:pt x="948" y="2092"/>
                    <a:pt x="1077" y="2127"/>
                    <a:pt x="1190" y="2127"/>
                  </a:cubicBezTo>
                  <a:cubicBezTo>
                    <a:pt x="1465" y="2127"/>
                    <a:pt x="1647" y="1919"/>
                    <a:pt x="1647" y="1544"/>
                  </a:cubicBezTo>
                  <a:cubicBezTo>
                    <a:pt x="1647" y="1014"/>
                    <a:pt x="1284" y="372"/>
                    <a:pt x="810" y="121"/>
                  </a:cubicBezTo>
                  <a:cubicBezTo>
                    <a:pt x="678" y="39"/>
                    <a:pt x="554"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0"/>
            <p:cNvSpPr/>
            <p:nvPr/>
          </p:nvSpPr>
          <p:spPr>
            <a:xfrm>
              <a:off x="5919135" y="1828491"/>
              <a:ext cx="108092" cy="133859"/>
            </a:xfrm>
            <a:custGeom>
              <a:avLst/>
              <a:gdLst/>
              <a:ahLst/>
              <a:cxnLst/>
              <a:rect l="l" t="t" r="r" b="b"/>
              <a:pathLst>
                <a:path w="1871" h="2317" extrusionOk="0">
                  <a:moveTo>
                    <a:pt x="559" y="0"/>
                  </a:moveTo>
                  <a:lnTo>
                    <a:pt x="531" y="28"/>
                  </a:lnTo>
                  <a:lnTo>
                    <a:pt x="503" y="28"/>
                  </a:lnTo>
                  <a:lnTo>
                    <a:pt x="447" y="56"/>
                  </a:lnTo>
                  <a:lnTo>
                    <a:pt x="1" y="307"/>
                  </a:lnTo>
                  <a:lnTo>
                    <a:pt x="57" y="307"/>
                  </a:lnTo>
                  <a:lnTo>
                    <a:pt x="57" y="279"/>
                  </a:lnTo>
                  <a:lnTo>
                    <a:pt x="140" y="279"/>
                  </a:lnTo>
                  <a:lnTo>
                    <a:pt x="196" y="252"/>
                  </a:lnTo>
                  <a:lnTo>
                    <a:pt x="252" y="252"/>
                  </a:lnTo>
                  <a:lnTo>
                    <a:pt x="280" y="279"/>
                  </a:lnTo>
                  <a:lnTo>
                    <a:pt x="392" y="279"/>
                  </a:lnTo>
                  <a:lnTo>
                    <a:pt x="447" y="307"/>
                  </a:lnTo>
                  <a:lnTo>
                    <a:pt x="475" y="335"/>
                  </a:lnTo>
                  <a:lnTo>
                    <a:pt x="587" y="363"/>
                  </a:lnTo>
                  <a:cubicBezTo>
                    <a:pt x="643" y="419"/>
                    <a:pt x="698" y="447"/>
                    <a:pt x="754" y="475"/>
                  </a:cubicBezTo>
                  <a:lnTo>
                    <a:pt x="782" y="531"/>
                  </a:lnTo>
                  <a:lnTo>
                    <a:pt x="894" y="614"/>
                  </a:lnTo>
                  <a:lnTo>
                    <a:pt x="922" y="642"/>
                  </a:lnTo>
                  <a:cubicBezTo>
                    <a:pt x="977" y="698"/>
                    <a:pt x="1005" y="754"/>
                    <a:pt x="1033" y="782"/>
                  </a:cubicBezTo>
                  <a:lnTo>
                    <a:pt x="1061" y="810"/>
                  </a:lnTo>
                  <a:cubicBezTo>
                    <a:pt x="1089" y="865"/>
                    <a:pt x="1145" y="921"/>
                    <a:pt x="1173" y="977"/>
                  </a:cubicBezTo>
                  <a:cubicBezTo>
                    <a:pt x="1201" y="1061"/>
                    <a:pt x="1256" y="1116"/>
                    <a:pt x="1284" y="1172"/>
                  </a:cubicBezTo>
                  <a:lnTo>
                    <a:pt x="1284" y="1200"/>
                  </a:lnTo>
                  <a:cubicBezTo>
                    <a:pt x="1312" y="1256"/>
                    <a:pt x="1340" y="1312"/>
                    <a:pt x="1340" y="1368"/>
                  </a:cubicBezTo>
                  <a:lnTo>
                    <a:pt x="1368" y="1395"/>
                  </a:lnTo>
                  <a:cubicBezTo>
                    <a:pt x="1368" y="1451"/>
                    <a:pt x="1396" y="1507"/>
                    <a:pt x="1396" y="1591"/>
                  </a:cubicBezTo>
                  <a:lnTo>
                    <a:pt x="1396" y="1619"/>
                  </a:lnTo>
                  <a:cubicBezTo>
                    <a:pt x="1424" y="1674"/>
                    <a:pt x="1424" y="1730"/>
                    <a:pt x="1424" y="1786"/>
                  </a:cubicBezTo>
                  <a:cubicBezTo>
                    <a:pt x="1424" y="2043"/>
                    <a:pt x="1353" y="2205"/>
                    <a:pt x="1211" y="2295"/>
                  </a:cubicBezTo>
                  <a:lnTo>
                    <a:pt x="1211" y="2295"/>
                  </a:lnTo>
                  <a:lnTo>
                    <a:pt x="1619" y="2065"/>
                  </a:lnTo>
                  <a:cubicBezTo>
                    <a:pt x="1786" y="1981"/>
                    <a:pt x="1870" y="1786"/>
                    <a:pt x="1870" y="1535"/>
                  </a:cubicBezTo>
                  <a:cubicBezTo>
                    <a:pt x="1870" y="1479"/>
                    <a:pt x="1870" y="1423"/>
                    <a:pt x="1842" y="1368"/>
                  </a:cubicBezTo>
                  <a:lnTo>
                    <a:pt x="1842" y="1340"/>
                  </a:lnTo>
                  <a:lnTo>
                    <a:pt x="1842" y="1312"/>
                  </a:lnTo>
                  <a:lnTo>
                    <a:pt x="1842" y="1256"/>
                  </a:lnTo>
                  <a:lnTo>
                    <a:pt x="1814" y="1172"/>
                  </a:lnTo>
                  <a:lnTo>
                    <a:pt x="1814" y="1144"/>
                  </a:lnTo>
                  <a:lnTo>
                    <a:pt x="1786" y="1116"/>
                  </a:lnTo>
                  <a:lnTo>
                    <a:pt x="1786" y="1089"/>
                  </a:lnTo>
                  <a:lnTo>
                    <a:pt x="1759" y="1005"/>
                  </a:lnTo>
                  <a:lnTo>
                    <a:pt x="1731" y="921"/>
                  </a:lnTo>
                  <a:lnTo>
                    <a:pt x="1703" y="865"/>
                  </a:lnTo>
                  <a:lnTo>
                    <a:pt x="1647" y="782"/>
                  </a:lnTo>
                  <a:lnTo>
                    <a:pt x="1619" y="726"/>
                  </a:lnTo>
                  <a:lnTo>
                    <a:pt x="1563" y="642"/>
                  </a:lnTo>
                  <a:lnTo>
                    <a:pt x="1535" y="586"/>
                  </a:lnTo>
                  <a:lnTo>
                    <a:pt x="1507" y="558"/>
                  </a:lnTo>
                  <a:lnTo>
                    <a:pt x="1480" y="531"/>
                  </a:lnTo>
                  <a:lnTo>
                    <a:pt x="1480" y="503"/>
                  </a:lnTo>
                  <a:lnTo>
                    <a:pt x="1396" y="419"/>
                  </a:lnTo>
                  <a:lnTo>
                    <a:pt x="1368" y="391"/>
                  </a:lnTo>
                  <a:lnTo>
                    <a:pt x="1340" y="363"/>
                  </a:lnTo>
                  <a:lnTo>
                    <a:pt x="1312" y="335"/>
                  </a:lnTo>
                  <a:lnTo>
                    <a:pt x="1229" y="252"/>
                  </a:lnTo>
                  <a:lnTo>
                    <a:pt x="1201" y="224"/>
                  </a:lnTo>
                  <a:cubicBezTo>
                    <a:pt x="1145" y="168"/>
                    <a:pt x="1089" y="140"/>
                    <a:pt x="1033" y="112"/>
                  </a:cubicBezTo>
                  <a:lnTo>
                    <a:pt x="922" y="56"/>
                  </a:lnTo>
                  <a:lnTo>
                    <a:pt x="894" y="56"/>
                  </a:lnTo>
                  <a:lnTo>
                    <a:pt x="838" y="28"/>
                  </a:lnTo>
                  <a:lnTo>
                    <a:pt x="810" y="28"/>
                  </a:lnTo>
                  <a:lnTo>
                    <a:pt x="782" y="0"/>
                  </a:lnTo>
                  <a:close/>
                  <a:moveTo>
                    <a:pt x="1211" y="2295"/>
                  </a:moveTo>
                  <a:lnTo>
                    <a:pt x="1173" y="2316"/>
                  </a:lnTo>
                  <a:cubicBezTo>
                    <a:pt x="1186" y="2309"/>
                    <a:pt x="1199" y="2302"/>
                    <a:pt x="1211" y="229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0"/>
            <p:cNvSpPr/>
            <p:nvPr/>
          </p:nvSpPr>
          <p:spPr>
            <a:xfrm>
              <a:off x="5904634" y="1843454"/>
              <a:ext cx="96769" cy="122651"/>
            </a:xfrm>
            <a:custGeom>
              <a:avLst/>
              <a:gdLst/>
              <a:ahLst/>
              <a:cxnLst/>
              <a:rect l="l" t="t" r="r" b="b"/>
              <a:pathLst>
                <a:path w="1675" h="2123" extrusionOk="0">
                  <a:moveTo>
                    <a:pt x="482" y="1"/>
                  </a:moveTo>
                  <a:cubicBezTo>
                    <a:pt x="203" y="1"/>
                    <a:pt x="1" y="217"/>
                    <a:pt x="1" y="578"/>
                  </a:cubicBezTo>
                  <a:cubicBezTo>
                    <a:pt x="1" y="1109"/>
                    <a:pt x="391" y="1750"/>
                    <a:pt x="838" y="2001"/>
                  </a:cubicBezTo>
                  <a:cubicBezTo>
                    <a:pt x="978" y="2084"/>
                    <a:pt x="1108" y="2122"/>
                    <a:pt x="1222" y="2122"/>
                  </a:cubicBezTo>
                  <a:cubicBezTo>
                    <a:pt x="1494" y="2122"/>
                    <a:pt x="1675" y="1901"/>
                    <a:pt x="1675" y="1527"/>
                  </a:cubicBezTo>
                  <a:cubicBezTo>
                    <a:pt x="1675" y="1025"/>
                    <a:pt x="1284" y="383"/>
                    <a:pt x="838" y="104"/>
                  </a:cubicBezTo>
                  <a:cubicBezTo>
                    <a:pt x="712" y="34"/>
                    <a:pt x="591" y="1"/>
                    <a:pt x="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0"/>
            <p:cNvSpPr/>
            <p:nvPr/>
          </p:nvSpPr>
          <p:spPr>
            <a:xfrm>
              <a:off x="6094814" y="1933231"/>
              <a:ext cx="108092" cy="133859"/>
            </a:xfrm>
            <a:custGeom>
              <a:avLst/>
              <a:gdLst/>
              <a:ahLst/>
              <a:cxnLst/>
              <a:rect l="l" t="t" r="r" b="b"/>
              <a:pathLst>
                <a:path w="1871" h="2317" extrusionOk="0">
                  <a:moveTo>
                    <a:pt x="531" y="1"/>
                  </a:moveTo>
                  <a:lnTo>
                    <a:pt x="503" y="29"/>
                  </a:lnTo>
                  <a:lnTo>
                    <a:pt x="475" y="29"/>
                  </a:lnTo>
                  <a:lnTo>
                    <a:pt x="447" y="57"/>
                  </a:lnTo>
                  <a:lnTo>
                    <a:pt x="1" y="308"/>
                  </a:lnTo>
                  <a:lnTo>
                    <a:pt x="57" y="280"/>
                  </a:lnTo>
                  <a:lnTo>
                    <a:pt x="113" y="252"/>
                  </a:lnTo>
                  <a:lnTo>
                    <a:pt x="308" y="252"/>
                  </a:lnTo>
                  <a:lnTo>
                    <a:pt x="336" y="280"/>
                  </a:lnTo>
                  <a:lnTo>
                    <a:pt x="392" y="280"/>
                  </a:lnTo>
                  <a:lnTo>
                    <a:pt x="447" y="308"/>
                  </a:lnTo>
                  <a:lnTo>
                    <a:pt x="475" y="308"/>
                  </a:lnTo>
                  <a:lnTo>
                    <a:pt x="587" y="364"/>
                  </a:lnTo>
                  <a:cubicBezTo>
                    <a:pt x="643" y="392"/>
                    <a:pt x="698" y="419"/>
                    <a:pt x="726" y="475"/>
                  </a:cubicBezTo>
                  <a:lnTo>
                    <a:pt x="782" y="503"/>
                  </a:lnTo>
                  <a:lnTo>
                    <a:pt x="894" y="615"/>
                  </a:lnTo>
                  <a:lnTo>
                    <a:pt x="922" y="643"/>
                  </a:lnTo>
                  <a:cubicBezTo>
                    <a:pt x="950" y="671"/>
                    <a:pt x="1005" y="726"/>
                    <a:pt x="1033" y="782"/>
                  </a:cubicBezTo>
                  <a:lnTo>
                    <a:pt x="1061" y="810"/>
                  </a:lnTo>
                  <a:cubicBezTo>
                    <a:pt x="1089" y="866"/>
                    <a:pt x="1117" y="922"/>
                    <a:pt x="1173" y="977"/>
                  </a:cubicBezTo>
                  <a:cubicBezTo>
                    <a:pt x="1201" y="1033"/>
                    <a:pt x="1229" y="1117"/>
                    <a:pt x="1256" y="1173"/>
                  </a:cubicBezTo>
                  <a:cubicBezTo>
                    <a:pt x="1284" y="1228"/>
                    <a:pt x="1312" y="1312"/>
                    <a:pt x="1340" y="1368"/>
                  </a:cubicBezTo>
                  <a:lnTo>
                    <a:pt x="1340" y="1396"/>
                  </a:lnTo>
                  <a:cubicBezTo>
                    <a:pt x="1368" y="1452"/>
                    <a:pt x="1368" y="1507"/>
                    <a:pt x="1396" y="1563"/>
                  </a:cubicBezTo>
                  <a:lnTo>
                    <a:pt x="1396" y="1591"/>
                  </a:lnTo>
                  <a:cubicBezTo>
                    <a:pt x="1396" y="1675"/>
                    <a:pt x="1424" y="1731"/>
                    <a:pt x="1424" y="1786"/>
                  </a:cubicBezTo>
                  <a:cubicBezTo>
                    <a:pt x="1424" y="2038"/>
                    <a:pt x="1312" y="2233"/>
                    <a:pt x="1173" y="2317"/>
                  </a:cubicBezTo>
                  <a:lnTo>
                    <a:pt x="1619" y="2065"/>
                  </a:lnTo>
                  <a:cubicBezTo>
                    <a:pt x="1759" y="1954"/>
                    <a:pt x="1870" y="1786"/>
                    <a:pt x="1870" y="1535"/>
                  </a:cubicBezTo>
                  <a:cubicBezTo>
                    <a:pt x="1870" y="1480"/>
                    <a:pt x="1842" y="1424"/>
                    <a:pt x="1842" y="1368"/>
                  </a:cubicBezTo>
                  <a:lnTo>
                    <a:pt x="1842" y="1340"/>
                  </a:lnTo>
                  <a:lnTo>
                    <a:pt x="1842" y="1312"/>
                  </a:lnTo>
                  <a:lnTo>
                    <a:pt x="1814" y="1256"/>
                  </a:lnTo>
                  <a:lnTo>
                    <a:pt x="1814" y="1145"/>
                  </a:lnTo>
                  <a:lnTo>
                    <a:pt x="1786" y="1117"/>
                  </a:lnTo>
                  <a:lnTo>
                    <a:pt x="1786" y="1061"/>
                  </a:lnTo>
                  <a:lnTo>
                    <a:pt x="1759" y="977"/>
                  </a:lnTo>
                  <a:lnTo>
                    <a:pt x="1731" y="922"/>
                  </a:lnTo>
                  <a:lnTo>
                    <a:pt x="1703" y="922"/>
                  </a:lnTo>
                  <a:lnTo>
                    <a:pt x="1675" y="838"/>
                  </a:lnTo>
                  <a:lnTo>
                    <a:pt x="1647" y="782"/>
                  </a:lnTo>
                  <a:lnTo>
                    <a:pt x="1619" y="726"/>
                  </a:lnTo>
                  <a:lnTo>
                    <a:pt x="1619" y="698"/>
                  </a:lnTo>
                  <a:lnTo>
                    <a:pt x="1563" y="643"/>
                  </a:lnTo>
                  <a:lnTo>
                    <a:pt x="1507" y="559"/>
                  </a:lnTo>
                  <a:lnTo>
                    <a:pt x="1507" y="531"/>
                  </a:lnTo>
                  <a:lnTo>
                    <a:pt x="1480" y="531"/>
                  </a:lnTo>
                  <a:lnTo>
                    <a:pt x="1452" y="503"/>
                  </a:lnTo>
                  <a:lnTo>
                    <a:pt x="1396" y="419"/>
                  </a:lnTo>
                  <a:lnTo>
                    <a:pt x="1368" y="364"/>
                  </a:lnTo>
                  <a:lnTo>
                    <a:pt x="1340" y="336"/>
                  </a:lnTo>
                  <a:lnTo>
                    <a:pt x="1312" y="308"/>
                  </a:lnTo>
                  <a:lnTo>
                    <a:pt x="1229" y="252"/>
                  </a:lnTo>
                  <a:lnTo>
                    <a:pt x="1173" y="196"/>
                  </a:lnTo>
                  <a:cubicBezTo>
                    <a:pt x="1145" y="168"/>
                    <a:pt x="1089" y="140"/>
                    <a:pt x="1033" y="113"/>
                  </a:cubicBezTo>
                  <a:lnTo>
                    <a:pt x="922" y="57"/>
                  </a:lnTo>
                  <a:lnTo>
                    <a:pt x="894" y="29"/>
                  </a:lnTo>
                  <a:lnTo>
                    <a:pt x="838" y="29"/>
                  </a:lnTo>
                  <a:lnTo>
                    <a:pt x="8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0"/>
            <p:cNvSpPr/>
            <p:nvPr/>
          </p:nvSpPr>
          <p:spPr>
            <a:xfrm>
              <a:off x="6080314" y="1947962"/>
              <a:ext cx="96769" cy="122189"/>
            </a:xfrm>
            <a:custGeom>
              <a:avLst/>
              <a:gdLst/>
              <a:ahLst/>
              <a:cxnLst/>
              <a:rect l="l" t="t" r="r" b="b"/>
              <a:pathLst>
                <a:path w="1675" h="2115" extrusionOk="0">
                  <a:moveTo>
                    <a:pt x="457" y="0"/>
                  </a:moveTo>
                  <a:cubicBezTo>
                    <a:pt x="183" y="0"/>
                    <a:pt x="1" y="208"/>
                    <a:pt x="1" y="583"/>
                  </a:cubicBezTo>
                  <a:cubicBezTo>
                    <a:pt x="1" y="1113"/>
                    <a:pt x="391" y="1755"/>
                    <a:pt x="838" y="2006"/>
                  </a:cubicBezTo>
                  <a:cubicBezTo>
                    <a:pt x="968" y="2079"/>
                    <a:pt x="1094" y="2114"/>
                    <a:pt x="1206" y="2114"/>
                  </a:cubicBezTo>
                  <a:cubicBezTo>
                    <a:pt x="1479" y="2114"/>
                    <a:pt x="1675" y="1907"/>
                    <a:pt x="1675" y="1531"/>
                  </a:cubicBezTo>
                  <a:cubicBezTo>
                    <a:pt x="1675" y="1001"/>
                    <a:pt x="1284" y="360"/>
                    <a:pt x="838" y="109"/>
                  </a:cubicBezTo>
                  <a:cubicBezTo>
                    <a:pt x="699" y="35"/>
                    <a:pt x="570" y="0"/>
                    <a:pt x="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0"/>
            <p:cNvSpPr/>
            <p:nvPr/>
          </p:nvSpPr>
          <p:spPr>
            <a:xfrm>
              <a:off x="6268934" y="2033175"/>
              <a:ext cx="108035" cy="133859"/>
            </a:xfrm>
            <a:custGeom>
              <a:avLst/>
              <a:gdLst/>
              <a:ahLst/>
              <a:cxnLst/>
              <a:rect l="l" t="t" r="r" b="b"/>
              <a:pathLst>
                <a:path w="1870" h="2317" extrusionOk="0">
                  <a:moveTo>
                    <a:pt x="558" y="1"/>
                  </a:moveTo>
                  <a:lnTo>
                    <a:pt x="530" y="29"/>
                  </a:lnTo>
                  <a:lnTo>
                    <a:pt x="502" y="29"/>
                  </a:lnTo>
                  <a:lnTo>
                    <a:pt x="474" y="56"/>
                  </a:lnTo>
                  <a:lnTo>
                    <a:pt x="446" y="56"/>
                  </a:lnTo>
                  <a:lnTo>
                    <a:pt x="0" y="308"/>
                  </a:lnTo>
                  <a:lnTo>
                    <a:pt x="56" y="280"/>
                  </a:lnTo>
                  <a:lnTo>
                    <a:pt x="112" y="280"/>
                  </a:lnTo>
                  <a:lnTo>
                    <a:pt x="140" y="252"/>
                  </a:lnTo>
                  <a:lnTo>
                    <a:pt x="335" y="252"/>
                  </a:lnTo>
                  <a:lnTo>
                    <a:pt x="363" y="280"/>
                  </a:lnTo>
                  <a:lnTo>
                    <a:pt x="419" y="280"/>
                  </a:lnTo>
                  <a:lnTo>
                    <a:pt x="474" y="308"/>
                  </a:lnTo>
                  <a:lnTo>
                    <a:pt x="502" y="308"/>
                  </a:lnTo>
                  <a:lnTo>
                    <a:pt x="614" y="363"/>
                  </a:lnTo>
                  <a:cubicBezTo>
                    <a:pt x="642" y="391"/>
                    <a:pt x="698" y="419"/>
                    <a:pt x="753" y="475"/>
                  </a:cubicBezTo>
                  <a:lnTo>
                    <a:pt x="809" y="503"/>
                  </a:lnTo>
                  <a:lnTo>
                    <a:pt x="921" y="614"/>
                  </a:lnTo>
                  <a:lnTo>
                    <a:pt x="949" y="642"/>
                  </a:lnTo>
                  <a:cubicBezTo>
                    <a:pt x="977" y="698"/>
                    <a:pt x="1032" y="726"/>
                    <a:pt x="1060" y="782"/>
                  </a:cubicBezTo>
                  <a:lnTo>
                    <a:pt x="1060" y="810"/>
                  </a:lnTo>
                  <a:cubicBezTo>
                    <a:pt x="1116" y="866"/>
                    <a:pt x="1144" y="921"/>
                    <a:pt x="1172" y="977"/>
                  </a:cubicBezTo>
                  <a:lnTo>
                    <a:pt x="1200" y="977"/>
                  </a:lnTo>
                  <a:cubicBezTo>
                    <a:pt x="1228" y="1033"/>
                    <a:pt x="1256" y="1117"/>
                    <a:pt x="1283" y="1172"/>
                  </a:cubicBezTo>
                  <a:cubicBezTo>
                    <a:pt x="1311" y="1228"/>
                    <a:pt x="1339" y="1312"/>
                    <a:pt x="1367" y="1368"/>
                  </a:cubicBezTo>
                  <a:lnTo>
                    <a:pt x="1367" y="1396"/>
                  </a:lnTo>
                  <a:cubicBezTo>
                    <a:pt x="1395" y="1451"/>
                    <a:pt x="1395" y="1507"/>
                    <a:pt x="1423" y="1563"/>
                  </a:cubicBezTo>
                  <a:lnTo>
                    <a:pt x="1423" y="1591"/>
                  </a:lnTo>
                  <a:cubicBezTo>
                    <a:pt x="1423" y="1675"/>
                    <a:pt x="1423" y="1730"/>
                    <a:pt x="1423" y="1786"/>
                  </a:cubicBezTo>
                  <a:cubicBezTo>
                    <a:pt x="1423" y="2037"/>
                    <a:pt x="1339" y="2233"/>
                    <a:pt x="1200" y="2316"/>
                  </a:cubicBezTo>
                  <a:lnTo>
                    <a:pt x="1646" y="2065"/>
                  </a:lnTo>
                  <a:cubicBezTo>
                    <a:pt x="1786" y="1982"/>
                    <a:pt x="1869" y="1786"/>
                    <a:pt x="1869" y="1535"/>
                  </a:cubicBezTo>
                  <a:cubicBezTo>
                    <a:pt x="1869" y="1479"/>
                    <a:pt x="1869" y="1424"/>
                    <a:pt x="1869" y="1368"/>
                  </a:cubicBezTo>
                  <a:lnTo>
                    <a:pt x="1869" y="1340"/>
                  </a:lnTo>
                  <a:lnTo>
                    <a:pt x="1869" y="1312"/>
                  </a:lnTo>
                  <a:lnTo>
                    <a:pt x="1841" y="1256"/>
                  </a:lnTo>
                  <a:lnTo>
                    <a:pt x="1813" y="1145"/>
                  </a:lnTo>
                  <a:lnTo>
                    <a:pt x="1813" y="1117"/>
                  </a:lnTo>
                  <a:lnTo>
                    <a:pt x="1786" y="1061"/>
                  </a:lnTo>
                  <a:lnTo>
                    <a:pt x="1758" y="1005"/>
                  </a:lnTo>
                  <a:lnTo>
                    <a:pt x="1730" y="921"/>
                  </a:lnTo>
                  <a:lnTo>
                    <a:pt x="1702" y="838"/>
                  </a:lnTo>
                  <a:lnTo>
                    <a:pt x="1674" y="782"/>
                  </a:lnTo>
                  <a:lnTo>
                    <a:pt x="1646" y="726"/>
                  </a:lnTo>
                  <a:lnTo>
                    <a:pt x="1618" y="726"/>
                  </a:lnTo>
                  <a:lnTo>
                    <a:pt x="1618" y="698"/>
                  </a:lnTo>
                  <a:lnTo>
                    <a:pt x="1590" y="642"/>
                  </a:lnTo>
                  <a:lnTo>
                    <a:pt x="1534" y="559"/>
                  </a:lnTo>
                  <a:lnTo>
                    <a:pt x="1507" y="531"/>
                  </a:lnTo>
                  <a:lnTo>
                    <a:pt x="1479" y="503"/>
                  </a:lnTo>
                  <a:lnTo>
                    <a:pt x="1423" y="419"/>
                  </a:lnTo>
                  <a:lnTo>
                    <a:pt x="1395" y="391"/>
                  </a:lnTo>
                  <a:lnTo>
                    <a:pt x="1367" y="335"/>
                  </a:lnTo>
                  <a:lnTo>
                    <a:pt x="1311" y="308"/>
                  </a:lnTo>
                  <a:lnTo>
                    <a:pt x="1256" y="252"/>
                  </a:lnTo>
                  <a:lnTo>
                    <a:pt x="1200" y="196"/>
                  </a:lnTo>
                  <a:cubicBezTo>
                    <a:pt x="1144" y="168"/>
                    <a:pt x="1088" y="140"/>
                    <a:pt x="1060" y="112"/>
                  </a:cubicBezTo>
                  <a:lnTo>
                    <a:pt x="949" y="56"/>
                  </a:lnTo>
                  <a:lnTo>
                    <a:pt x="921" y="56"/>
                  </a:lnTo>
                  <a:lnTo>
                    <a:pt x="921" y="29"/>
                  </a:lnTo>
                  <a:lnTo>
                    <a:pt x="865" y="29"/>
                  </a:lnTo>
                  <a:lnTo>
                    <a:pt x="8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0"/>
            <p:cNvSpPr/>
            <p:nvPr/>
          </p:nvSpPr>
          <p:spPr>
            <a:xfrm>
              <a:off x="6255993" y="2047849"/>
              <a:ext cx="95151" cy="122247"/>
            </a:xfrm>
            <a:custGeom>
              <a:avLst/>
              <a:gdLst/>
              <a:ahLst/>
              <a:cxnLst/>
              <a:rect l="l" t="t" r="r" b="b"/>
              <a:pathLst>
                <a:path w="1647" h="2116" extrusionOk="0">
                  <a:moveTo>
                    <a:pt x="457" y="1"/>
                  </a:moveTo>
                  <a:cubicBezTo>
                    <a:pt x="183" y="1"/>
                    <a:pt x="1" y="208"/>
                    <a:pt x="1" y="584"/>
                  </a:cubicBezTo>
                  <a:cubicBezTo>
                    <a:pt x="1" y="1114"/>
                    <a:pt x="364" y="1755"/>
                    <a:pt x="838" y="2006"/>
                  </a:cubicBezTo>
                  <a:cubicBezTo>
                    <a:pt x="968" y="2080"/>
                    <a:pt x="1091" y="2115"/>
                    <a:pt x="1200" y="2115"/>
                  </a:cubicBezTo>
                  <a:cubicBezTo>
                    <a:pt x="1465" y="2115"/>
                    <a:pt x="1647" y="1908"/>
                    <a:pt x="1647" y="1532"/>
                  </a:cubicBezTo>
                  <a:cubicBezTo>
                    <a:pt x="1647" y="1002"/>
                    <a:pt x="1284" y="360"/>
                    <a:pt x="838" y="109"/>
                  </a:cubicBezTo>
                  <a:cubicBezTo>
                    <a:pt x="699" y="36"/>
                    <a:pt x="570" y="1"/>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0"/>
            <p:cNvSpPr/>
            <p:nvPr/>
          </p:nvSpPr>
          <p:spPr>
            <a:xfrm>
              <a:off x="6444613" y="2133119"/>
              <a:ext cx="108035" cy="135419"/>
            </a:xfrm>
            <a:custGeom>
              <a:avLst/>
              <a:gdLst/>
              <a:ahLst/>
              <a:cxnLst/>
              <a:rect l="l" t="t" r="r" b="b"/>
              <a:pathLst>
                <a:path w="1870" h="2344" extrusionOk="0">
                  <a:moveTo>
                    <a:pt x="642" y="0"/>
                  </a:moveTo>
                  <a:lnTo>
                    <a:pt x="586" y="28"/>
                  </a:lnTo>
                  <a:lnTo>
                    <a:pt x="502" y="28"/>
                  </a:lnTo>
                  <a:lnTo>
                    <a:pt x="502" y="56"/>
                  </a:lnTo>
                  <a:lnTo>
                    <a:pt x="446" y="56"/>
                  </a:lnTo>
                  <a:lnTo>
                    <a:pt x="0" y="335"/>
                  </a:lnTo>
                  <a:lnTo>
                    <a:pt x="56" y="307"/>
                  </a:lnTo>
                  <a:lnTo>
                    <a:pt x="84" y="307"/>
                  </a:lnTo>
                  <a:lnTo>
                    <a:pt x="112" y="279"/>
                  </a:lnTo>
                  <a:lnTo>
                    <a:pt x="363" y="279"/>
                  </a:lnTo>
                  <a:lnTo>
                    <a:pt x="391" y="307"/>
                  </a:lnTo>
                  <a:lnTo>
                    <a:pt x="446" y="307"/>
                  </a:lnTo>
                  <a:lnTo>
                    <a:pt x="502" y="335"/>
                  </a:lnTo>
                  <a:lnTo>
                    <a:pt x="586" y="391"/>
                  </a:lnTo>
                  <a:cubicBezTo>
                    <a:pt x="642" y="419"/>
                    <a:pt x="698" y="447"/>
                    <a:pt x="753" y="503"/>
                  </a:cubicBezTo>
                  <a:lnTo>
                    <a:pt x="809" y="530"/>
                  </a:lnTo>
                  <a:lnTo>
                    <a:pt x="893" y="642"/>
                  </a:lnTo>
                  <a:lnTo>
                    <a:pt x="921" y="670"/>
                  </a:lnTo>
                  <a:cubicBezTo>
                    <a:pt x="977" y="698"/>
                    <a:pt x="1004" y="754"/>
                    <a:pt x="1060" y="809"/>
                  </a:cubicBezTo>
                  <a:cubicBezTo>
                    <a:pt x="1116" y="865"/>
                    <a:pt x="1144" y="921"/>
                    <a:pt x="1172" y="1005"/>
                  </a:cubicBezTo>
                  <a:cubicBezTo>
                    <a:pt x="1228" y="1061"/>
                    <a:pt x="1256" y="1116"/>
                    <a:pt x="1283" y="1200"/>
                  </a:cubicBezTo>
                  <a:cubicBezTo>
                    <a:pt x="1311" y="1256"/>
                    <a:pt x="1339" y="1312"/>
                    <a:pt x="1367" y="1395"/>
                  </a:cubicBezTo>
                  <a:cubicBezTo>
                    <a:pt x="1367" y="1479"/>
                    <a:pt x="1395" y="1535"/>
                    <a:pt x="1395" y="1591"/>
                  </a:cubicBezTo>
                  <a:lnTo>
                    <a:pt x="1395" y="1619"/>
                  </a:lnTo>
                  <a:cubicBezTo>
                    <a:pt x="1423" y="1674"/>
                    <a:pt x="1423" y="1730"/>
                    <a:pt x="1423" y="1814"/>
                  </a:cubicBezTo>
                  <a:cubicBezTo>
                    <a:pt x="1423" y="2032"/>
                    <a:pt x="1359" y="2209"/>
                    <a:pt x="1233" y="2306"/>
                  </a:cubicBezTo>
                  <a:lnTo>
                    <a:pt x="1233" y="2306"/>
                  </a:lnTo>
                  <a:lnTo>
                    <a:pt x="1618" y="2065"/>
                  </a:lnTo>
                  <a:cubicBezTo>
                    <a:pt x="1786" y="1981"/>
                    <a:pt x="1869" y="1814"/>
                    <a:pt x="1869" y="1535"/>
                  </a:cubicBezTo>
                  <a:cubicBezTo>
                    <a:pt x="1869" y="1479"/>
                    <a:pt x="1869" y="1423"/>
                    <a:pt x="1869" y="1395"/>
                  </a:cubicBezTo>
                  <a:lnTo>
                    <a:pt x="1841" y="1367"/>
                  </a:lnTo>
                  <a:lnTo>
                    <a:pt x="1841" y="1312"/>
                  </a:lnTo>
                  <a:lnTo>
                    <a:pt x="1841" y="1256"/>
                  </a:lnTo>
                  <a:lnTo>
                    <a:pt x="1813" y="1172"/>
                  </a:lnTo>
                  <a:lnTo>
                    <a:pt x="1813" y="1144"/>
                  </a:lnTo>
                  <a:lnTo>
                    <a:pt x="1813" y="1116"/>
                  </a:lnTo>
                  <a:lnTo>
                    <a:pt x="1786" y="1088"/>
                  </a:lnTo>
                  <a:lnTo>
                    <a:pt x="1758" y="1005"/>
                  </a:lnTo>
                  <a:lnTo>
                    <a:pt x="1730" y="949"/>
                  </a:lnTo>
                  <a:lnTo>
                    <a:pt x="1730" y="921"/>
                  </a:lnTo>
                  <a:lnTo>
                    <a:pt x="1702" y="865"/>
                  </a:lnTo>
                  <a:lnTo>
                    <a:pt x="1646" y="782"/>
                  </a:lnTo>
                  <a:lnTo>
                    <a:pt x="1618" y="726"/>
                  </a:lnTo>
                  <a:lnTo>
                    <a:pt x="1590" y="642"/>
                  </a:lnTo>
                  <a:lnTo>
                    <a:pt x="1534" y="586"/>
                  </a:lnTo>
                  <a:lnTo>
                    <a:pt x="1507" y="558"/>
                  </a:lnTo>
                  <a:lnTo>
                    <a:pt x="1507" y="530"/>
                  </a:lnTo>
                  <a:lnTo>
                    <a:pt x="1479" y="503"/>
                  </a:lnTo>
                  <a:lnTo>
                    <a:pt x="1395" y="419"/>
                  </a:lnTo>
                  <a:lnTo>
                    <a:pt x="1367" y="391"/>
                  </a:lnTo>
                  <a:lnTo>
                    <a:pt x="1339" y="363"/>
                  </a:lnTo>
                  <a:lnTo>
                    <a:pt x="1311" y="335"/>
                  </a:lnTo>
                  <a:lnTo>
                    <a:pt x="1256" y="279"/>
                  </a:lnTo>
                  <a:lnTo>
                    <a:pt x="1200" y="224"/>
                  </a:lnTo>
                  <a:cubicBezTo>
                    <a:pt x="1144" y="196"/>
                    <a:pt x="1088" y="140"/>
                    <a:pt x="1032" y="112"/>
                  </a:cubicBezTo>
                  <a:lnTo>
                    <a:pt x="949" y="56"/>
                  </a:lnTo>
                  <a:lnTo>
                    <a:pt x="893" y="56"/>
                  </a:lnTo>
                  <a:lnTo>
                    <a:pt x="837" y="28"/>
                  </a:lnTo>
                  <a:lnTo>
                    <a:pt x="753" y="28"/>
                  </a:lnTo>
                  <a:lnTo>
                    <a:pt x="725" y="0"/>
                  </a:lnTo>
                  <a:close/>
                  <a:moveTo>
                    <a:pt x="1233" y="2306"/>
                  </a:moveTo>
                  <a:lnTo>
                    <a:pt x="1172" y="2344"/>
                  </a:lnTo>
                  <a:cubicBezTo>
                    <a:pt x="1193" y="2333"/>
                    <a:pt x="1214" y="2320"/>
                    <a:pt x="1233" y="23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0"/>
            <p:cNvSpPr/>
            <p:nvPr/>
          </p:nvSpPr>
          <p:spPr>
            <a:xfrm>
              <a:off x="6431673" y="2148718"/>
              <a:ext cx="95151" cy="122882"/>
            </a:xfrm>
            <a:custGeom>
              <a:avLst/>
              <a:gdLst/>
              <a:ahLst/>
              <a:cxnLst/>
              <a:rect l="l" t="t" r="r" b="b"/>
              <a:pathLst>
                <a:path w="1647" h="2127" extrusionOk="0">
                  <a:moveTo>
                    <a:pt x="444" y="0"/>
                  </a:moveTo>
                  <a:cubicBezTo>
                    <a:pt x="181" y="0"/>
                    <a:pt x="1" y="221"/>
                    <a:pt x="1" y="595"/>
                  </a:cubicBezTo>
                  <a:cubicBezTo>
                    <a:pt x="1" y="1125"/>
                    <a:pt x="364" y="1739"/>
                    <a:pt x="810" y="2018"/>
                  </a:cubicBezTo>
                  <a:cubicBezTo>
                    <a:pt x="948" y="2091"/>
                    <a:pt x="1077" y="2127"/>
                    <a:pt x="1190" y="2127"/>
                  </a:cubicBezTo>
                  <a:cubicBezTo>
                    <a:pt x="1465" y="2127"/>
                    <a:pt x="1647" y="1919"/>
                    <a:pt x="1647" y="1544"/>
                  </a:cubicBezTo>
                  <a:cubicBezTo>
                    <a:pt x="1647" y="1014"/>
                    <a:pt x="1284" y="372"/>
                    <a:pt x="810" y="121"/>
                  </a:cubicBezTo>
                  <a:cubicBezTo>
                    <a:pt x="678" y="39"/>
                    <a:pt x="554"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0"/>
            <p:cNvSpPr/>
            <p:nvPr/>
          </p:nvSpPr>
          <p:spPr>
            <a:xfrm>
              <a:off x="5709659" y="2105736"/>
              <a:ext cx="915521" cy="1437784"/>
            </a:xfrm>
            <a:custGeom>
              <a:avLst/>
              <a:gdLst/>
              <a:ahLst/>
              <a:cxnLst/>
              <a:rect l="l" t="t" r="r" b="b"/>
              <a:pathLst>
                <a:path w="15847" h="24887" extrusionOk="0">
                  <a:moveTo>
                    <a:pt x="1339" y="2344"/>
                  </a:moveTo>
                  <a:lnTo>
                    <a:pt x="14452" y="9821"/>
                  </a:lnTo>
                  <a:lnTo>
                    <a:pt x="14480" y="22515"/>
                  </a:lnTo>
                  <a:lnTo>
                    <a:pt x="1367" y="15038"/>
                  </a:lnTo>
                  <a:lnTo>
                    <a:pt x="1339" y="2344"/>
                  </a:lnTo>
                  <a:close/>
                  <a:moveTo>
                    <a:pt x="0" y="0"/>
                  </a:moveTo>
                  <a:lnTo>
                    <a:pt x="28" y="15847"/>
                  </a:lnTo>
                  <a:lnTo>
                    <a:pt x="15847" y="24886"/>
                  </a:lnTo>
                  <a:lnTo>
                    <a:pt x="15819" y="901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0"/>
            <p:cNvSpPr/>
            <p:nvPr/>
          </p:nvSpPr>
          <p:spPr>
            <a:xfrm>
              <a:off x="5787014" y="2241094"/>
              <a:ext cx="759188" cy="1165387"/>
            </a:xfrm>
            <a:custGeom>
              <a:avLst/>
              <a:gdLst/>
              <a:ahLst/>
              <a:cxnLst/>
              <a:rect l="l" t="t" r="r" b="b"/>
              <a:pathLst>
                <a:path w="13141" h="20172" extrusionOk="0">
                  <a:moveTo>
                    <a:pt x="0" y="1"/>
                  </a:moveTo>
                  <a:lnTo>
                    <a:pt x="28" y="12695"/>
                  </a:lnTo>
                  <a:lnTo>
                    <a:pt x="13141" y="20172"/>
                  </a:lnTo>
                  <a:lnTo>
                    <a:pt x="13141" y="16573"/>
                  </a:lnTo>
                  <a:lnTo>
                    <a:pt x="13141" y="15289"/>
                  </a:lnTo>
                  <a:lnTo>
                    <a:pt x="13113" y="7478"/>
                  </a:lnTo>
                  <a:lnTo>
                    <a:pt x="9263" y="5301"/>
                  </a:lnTo>
                  <a:lnTo>
                    <a:pt x="8147" y="4660"/>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0"/>
            <p:cNvSpPr/>
            <p:nvPr/>
          </p:nvSpPr>
          <p:spPr>
            <a:xfrm>
              <a:off x="5869221" y="2510251"/>
              <a:ext cx="676978" cy="614179"/>
            </a:xfrm>
            <a:custGeom>
              <a:avLst/>
              <a:gdLst/>
              <a:ahLst/>
              <a:cxnLst/>
              <a:rect l="l" t="t" r="r" b="b"/>
              <a:pathLst>
                <a:path w="11718" h="10631" extrusionOk="0">
                  <a:moveTo>
                    <a:pt x="6724" y="1"/>
                  </a:moveTo>
                  <a:lnTo>
                    <a:pt x="0" y="3879"/>
                  </a:lnTo>
                  <a:lnTo>
                    <a:pt x="11718" y="10630"/>
                  </a:lnTo>
                  <a:lnTo>
                    <a:pt x="11690" y="2819"/>
                  </a:lnTo>
                  <a:lnTo>
                    <a:pt x="7840" y="642"/>
                  </a:lnTo>
                  <a:lnTo>
                    <a:pt x="67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0"/>
            <p:cNvSpPr/>
            <p:nvPr/>
          </p:nvSpPr>
          <p:spPr>
            <a:xfrm>
              <a:off x="5725777" y="1978408"/>
              <a:ext cx="20971" cy="61297"/>
            </a:xfrm>
            <a:custGeom>
              <a:avLst/>
              <a:gdLst/>
              <a:ahLst/>
              <a:cxnLst/>
              <a:rect l="l" t="t" r="r" b="b"/>
              <a:pathLst>
                <a:path w="363" h="1061" extrusionOk="0">
                  <a:moveTo>
                    <a:pt x="363" y="0"/>
                  </a:moveTo>
                  <a:lnTo>
                    <a:pt x="0" y="223"/>
                  </a:lnTo>
                  <a:lnTo>
                    <a:pt x="0" y="1060"/>
                  </a:lnTo>
                  <a:lnTo>
                    <a:pt x="363" y="865"/>
                  </a:lnTo>
                  <a:lnTo>
                    <a:pt x="3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0"/>
            <p:cNvSpPr/>
            <p:nvPr/>
          </p:nvSpPr>
          <p:spPr>
            <a:xfrm>
              <a:off x="5682219" y="1991291"/>
              <a:ext cx="867223" cy="544852"/>
            </a:xfrm>
            <a:custGeom>
              <a:avLst/>
              <a:gdLst/>
              <a:ahLst/>
              <a:cxnLst/>
              <a:rect l="l" t="t" r="r" b="b"/>
              <a:pathLst>
                <a:path w="15011" h="9431" extrusionOk="0">
                  <a:moveTo>
                    <a:pt x="1" y="0"/>
                  </a:moveTo>
                  <a:lnTo>
                    <a:pt x="29" y="865"/>
                  </a:lnTo>
                  <a:lnTo>
                    <a:pt x="15010" y="9430"/>
                  </a:lnTo>
                  <a:lnTo>
                    <a:pt x="15010" y="856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6549351" y="2461896"/>
              <a:ext cx="41943" cy="74238"/>
            </a:xfrm>
            <a:custGeom>
              <a:avLst/>
              <a:gdLst/>
              <a:ahLst/>
              <a:cxnLst/>
              <a:rect l="l" t="t" r="r" b="b"/>
              <a:pathLst>
                <a:path w="726" h="1285" extrusionOk="0">
                  <a:moveTo>
                    <a:pt x="726" y="1"/>
                  </a:moveTo>
                  <a:lnTo>
                    <a:pt x="0" y="419"/>
                  </a:lnTo>
                  <a:lnTo>
                    <a:pt x="0" y="1284"/>
                  </a:lnTo>
                  <a:lnTo>
                    <a:pt x="726" y="838"/>
                  </a:lnTo>
                  <a:lnTo>
                    <a:pt x="7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0"/>
            <p:cNvSpPr/>
            <p:nvPr/>
          </p:nvSpPr>
          <p:spPr>
            <a:xfrm>
              <a:off x="5682219" y="1967085"/>
              <a:ext cx="909108" cy="519086"/>
            </a:xfrm>
            <a:custGeom>
              <a:avLst/>
              <a:gdLst/>
              <a:ahLst/>
              <a:cxnLst/>
              <a:rect l="l" t="t" r="r" b="b"/>
              <a:pathLst>
                <a:path w="15736" h="8985" extrusionOk="0">
                  <a:moveTo>
                    <a:pt x="754" y="1"/>
                  </a:moveTo>
                  <a:lnTo>
                    <a:pt x="1" y="419"/>
                  </a:lnTo>
                  <a:lnTo>
                    <a:pt x="15010" y="8984"/>
                  </a:lnTo>
                  <a:lnTo>
                    <a:pt x="15736" y="8566"/>
                  </a:lnTo>
                  <a:lnTo>
                    <a:pt x="15373" y="8343"/>
                  </a:lnTo>
                  <a:lnTo>
                    <a:pt x="15010" y="8566"/>
                  </a:lnTo>
                  <a:lnTo>
                    <a:pt x="754" y="419"/>
                  </a:lnTo>
                  <a:lnTo>
                    <a:pt x="1117" y="196"/>
                  </a:lnTo>
                  <a:lnTo>
                    <a:pt x="7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0"/>
            <p:cNvSpPr/>
            <p:nvPr/>
          </p:nvSpPr>
          <p:spPr>
            <a:xfrm>
              <a:off x="5630687" y="1530334"/>
              <a:ext cx="1058970" cy="647976"/>
            </a:xfrm>
            <a:custGeom>
              <a:avLst/>
              <a:gdLst/>
              <a:ahLst/>
              <a:cxnLst/>
              <a:rect l="l" t="t" r="r" b="b"/>
              <a:pathLst>
                <a:path w="18330" h="11216" extrusionOk="0">
                  <a:moveTo>
                    <a:pt x="0" y="0"/>
                  </a:moveTo>
                  <a:lnTo>
                    <a:pt x="0" y="726"/>
                  </a:lnTo>
                  <a:lnTo>
                    <a:pt x="18330" y="11216"/>
                  </a:lnTo>
                  <a:lnTo>
                    <a:pt x="18330" y="10490"/>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0"/>
            <p:cNvSpPr/>
            <p:nvPr/>
          </p:nvSpPr>
          <p:spPr>
            <a:xfrm>
              <a:off x="5630687" y="985550"/>
              <a:ext cx="1997022" cy="1150886"/>
            </a:xfrm>
            <a:custGeom>
              <a:avLst/>
              <a:gdLst/>
              <a:ahLst/>
              <a:cxnLst/>
              <a:rect l="l" t="t" r="r" b="b"/>
              <a:pathLst>
                <a:path w="34567" h="19921" extrusionOk="0">
                  <a:moveTo>
                    <a:pt x="15958" y="0"/>
                  </a:moveTo>
                  <a:lnTo>
                    <a:pt x="0" y="9430"/>
                  </a:lnTo>
                  <a:lnTo>
                    <a:pt x="18330" y="19920"/>
                  </a:lnTo>
                  <a:lnTo>
                    <a:pt x="34567" y="10658"/>
                  </a:lnTo>
                  <a:lnTo>
                    <a:pt x="159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0"/>
            <p:cNvSpPr/>
            <p:nvPr/>
          </p:nvSpPr>
          <p:spPr>
            <a:xfrm>
              <a:off x="5704807" y="1029052"/>
              <a:ext cx="1848778" cy="1065440"/>
            </a:xfrm>
            <a:custGeom>
              <a:avLst/>
              <a:gdLst/>
              <a:ahLst/>
              <a:cxnLst/>
              <a:rect l="l" t="t" r="r" b="b"/>
              <a:pathLst>
                <a:path w="32001" h="18442" extrusionOk="0">
                  <a:moveTo>
                    <a:pt x="14675" y="1"/>
                  </a:moveTo>
                  <a:lnTo>
                    <a:pt x="0" y="8649"/>
                  </a:lnTo>
                  <a:lnTo>
                    <a:pt x="17047" y="18442"/>
                  </a:lnTo>
                  <a:lnTo>
                    <a:pt x="32001" y="9905"/>
                  </a:lnTo>
                  <a:lnTo>
                    <a:pt x="146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0"/>
            <p:cNvSpPr/>
            <p:nvPr/>
          </p:nvSpPr>
          <p:spPr>
            <a:xfrm>
              <a:off x="5977194" y="1440037"/>
              <a:ext cx="375579" cy="196946"/>
            </a:xfrm>
            <a:custGeom>
              <a:avLst/>
              <a:gdLst/>
              <a:ahLst/>
              <a:cxnLst/>
              <a:rect l="l" t="t" r="r" b="b"/>
              <a:pathLst>
                <a:path w="6501" h="3409" extrusionOk="0">
                  <a:moveTo>
                    <a:pt x="3251" y="126"/>
                  </a:moveTo>
                  <a:cubicBezTo>
                    <a:pt x="3955" y="126"/>
                    <a:pt x="4659" y="280"/>
                    <a:pt x="5190" y="587"/>
                  </a:cubicBezTo>
                  <a:cubicBezTo>
                    <a:pt x="6278" y="1200"/>
                    <a:pt x="6250" y="2205"/>
                    <a:pt x="5190" y="2819"/>
                  </a:cubicBezTo>
                  <a:cubicBezTo>
                    <a:pt x="4639" y="3143"/>
                    <a:pt x="3925" y="3303"/>
                    <a:pt x="3213" y="3303"/>
                  </a:cubicBezTo>
                  <a:cubicBezTo>
                    <a:pt x="2517" y="3303"/>
                    <a:pt x="1822" y="3150"/>
                    <a:pt x="1284" y="2847"/>
                  </a:cubicBezTo>
                  <a:cubicBezTo>
                    <a:pt x="224" y="2205"/>
                    <a:pt x="224" y="1200"/>
                    <a:pt x="1312" y="587"/>
                  </a:cubicBezTo>
                  <a:cubicBezTo>
                    <a:pt x="1842" y="280"/>
                    <a:pt x="2546" y="126"/>
                    <a:pt x="3251" y="126"/>
                  </a:cubicBezTo>
                  <a:close/>
                  <a:moveTo>
                    <a:pt x="3251" y="1"/>
                  </a:moveTo>
                  <a:cubicBezTo>
                    <a:pt x="2497" y="1"/>
                    <a:pt x="1744" y="168"/>
                    <a:pt x="1172" y="503"/>
                  </a:cubicBezTo>
                  <a:cubicBezTo>
                    <a:pt x="0" y="1173"/>
                    <a:pt x="0" y="2261"/>
                    <a:pt x="1144" y="2930"/>
                  </a:cubicBezTo>
                  <a:cubicBezTo>
                    <a:pt x="1710" y="3248"/>
                    <a:pt x="2460" y="3408"/>
                    <a:pt x="3212" y="3408"/>
                  </a:cubicBezTo>
                  <a:cubicBezTo>
                    <a:pt x="3981" y="3408"/>
                    <a:pt x="4751" y="3241"/>
                    <a:pt x="5329" y="2902"/>
                  </a:cubicBezTo>
                  <a:cubicBezTo>
                    <a:pt x="6473" y="2233"/>
                    <a:pt x="6501" y="1173"/>
                    <a:pt x="5329" y="503"/>
                  </a:cubicBezTo>
                  <a:cubicBezTo>
                    <a:pt x="4757" y="168"/>
                    <a:pt x="4004" y="1"/>
                    <a:pt x="3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0"/>
            <p:cNvSpPr/>
            <p:nvPr/>
          </p:nvSpPr>
          <p:spPr>
            <a:xfrm>
              <a:off x="6025547" y="1465052"/>
              <a:ext cx="278868" cy="146915"/>
            </a:xfrm>
            <a:custGeom>
              <a:avLst/>
              <a:gdLst/>
              <a:ahLst/>
              <a:cxnLst/>
              <a:rect l="l" t="t" r="r" b="b"/>
              <a:pathLst>
                <a:path w="4827" h="2543" extrusionOk="0">
                  <a:moveTo>
                    <a:pt x="2414" y="98"/>
                  </a:moveTo>
                  <a:cubicBezTo>
                    <a:pt x="2944" y="98"/>
                    <a:pt x="3474" y="209"/>
                    <a:pt x="3878" y="433"/>
                  </a:cubicBezTo>
                  <a:cubicBezTo>
                    <a:pt x="4659" y="907"/>
                    <a:pt x="4659" y="1660"/>
                    <a:pt x="3850" y="2107"/>
                  </a:cubicBezTo>
                  <a:cubicBezTo>
                    <a:pt x="3446" y="2344"/>
                    <a:pt x="2923" y="2462"/>
                    <a:pt x="2400" y="2462"/>
                  </a:cubicBezTo>
                  <a:cubicBezTo>
                    <a:pt x="1876" y="2462"/>
                    <a:pt x="1353" y="2344"/>
                    <a:pt x="949" y="2107"/>
                  </a:cubicBezTo>
                  <a:cubicBezTo>
                    <a:pt x="168" y="1660"/>
                    <a:pt x="168" y="907"/>
                    <a:pt x="949" y="433"/>
                  </a:cubicBezTo>
                  <a:cubicBezTo>
                    <a:pt x="1353" y="209"/>
                    <a:pt x="1883" y="98"/>
                    <a:pt x="2414" y="98"/>
                  </a:cubicBezTo>
                  <a:close/>
                  <a:moveTo>
                    <a:pt x="2424" y="0"/>
                  </a:moveTo>
                  <a:cubicBezTo>
                    <a:pt x="1863" y="0"/>
                    <a:pt x="1298" y="126"/>
                    <a:pt x="865" y="377"/>
                  </a:cubicBezTo>
                  <a:cubicBezTo>
                    <a:pt x="0" y="879"/>
                    <a:pt x="0" y="1688"/>
                    <a:pt x="837" y="2190"/>
                  </a:cubicBezTo>
                  <a:cubicBezTo>
                    <a:pt x="1264" y="2424"/>
                    <a:pt x="1819" y="2543"/>
                    <a:pt x="2375" y="2543"/>
                  </a:cubicBezTo>
                  <a:cubicBezTo>
                    <a:pt x="2948" y="2543"/>
                    <a:pt x="3523" y="2417"/>
                    <a:pt x="3962" y="2162"/>
                  </a:cubicBezTo>
                  <a:cubicBezTo>
                    <a:pt x="4827" y="1688"/>
                    <a:pt x="4827" y="879"/>
                    <a:pt x="3962" y="377"/>
                  </a:cubicBezTo>
                  <a:cubicBezTo>
                    <a:pt x="3543" y="126"/>
                    <a:pt x="2985" y="0"/>
                    <a:pt x="24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0"/>
            <p:cNvSpPr/>
            <p:nvPr/>
          </p:nvSpPr>
          <p:spPr>
            <a:xfrm>
              <a:off x="6405907" y="1168858"/>
              <a:ext cx="417522" cy="220113"/>
            </a:xfrm>
            <a:custGeom>
              <a:avLst/>
              <a:gdLst/>
              <a:ahLst/>
              <a:cxnLst/>
              <a:rect l="l" t="t" r="r" b="b"/>
              <a:pathLst>
                <a:path w="7227" h="3810" extrusionOk="0">
                  <a:moveTo>
                    <a:pt x="3624" y="147"/>
                  </a:moveTo>
                  <a:cubicBezTo>
                    <a:pt x="4409" y="147"/>
                    <a:pt x="5190" y="315"/>
                    <a:pt x="5776" y="649"/>
                  </a:cubicBezTo>
                  <a:cubicBezTo>
                    <a:pt x="6975" y="1347"/>
                    <a:pt x="6975" y="2463"/>
                    <a:pt x="5776" y="3160"/>
                  </a:cubicBezTo>
                  <a:cubicBezTo>
                    <a:pt x="5176" y="3495"/>
                    <a:pt x="4388" y="3663"/>
                    <a:pt x="3603" y="3663"/>
                  </a:cubicBezTo>
                  <a:cubicBezTo>
                    <a:pt x="2818" y="3663"/>
                    <a:pt x="2037" y="3495"/>
                    <a:pt x="1451" y="3160"/>
                  </a:cubicBezTo>
                  <a:cubicBezTo>
                    <a:pt x="252" y="2463"/>
                    <a:pt x="252" y="1347"/>
                    <a:pt x="1451" y="649"/>
                  </a:cubicBezTo>
                  <a:cubicBezTo>
                    <a:pt x="2051" y="315"/>
                    <a:pt x="2839" y="147"/>
                    <a:pt x="3624" y="147"/>
                  </a:cubicBezTo>
                  <a:close/>
                  <a:moveTo>
                    <a:pt x="3627" y="1"/>
                  </a:moveTo>
                  <a:cubicBezTo>
                    <a:pt x="2790" y="1"/>
                    <a:pt x="1953" y="189"/>
                    <a:pt x="1312" y="566"/>
                  </a:cubicBezTo>
                  <a:cubicBezTo>
                    <a:pt x="28" y="1319"/>
                    <a:pt x="0" y="2519"/>
                    <a:pt x="1284" y="3244"/>
                  </a:cubicBezTo>
                  <a:cubicBezTo>
                    <a:pt x="1926" y="3621"/>
                    <a:pt x="2769" y="3809"/>
                    <a:pt x="3613" y="3809"/>
                  </a:cubicBezTo>
                  <a:cubicBezTo>
                    <a:pt x="4457" y="3809"/>
                    <a:pt x="5301" y="3621"/>
                    <a:pt x="5943" y="3244"/>
                  </a:cubicBezTo>
                  <a:cubicBezTo>
                    <a:pt x="7226" y="2491"/>
                    <a:pt x="7226" y="1291"/>
                    <a:pt x="5943" y="566"/>
                  </a:cubicBezTo>
                  <a:cubicBezTo>
                    <a:pt x="5301" y="189"/>
                    <a:pt x="4464" y="1"/>
                    <a:pt x="3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0"/>
            <p:cNvSpPr/>
            <p:nvPr/>
          </p:nvSpPr>
          <p:spPr>
            <a:xfrm>
              <a:off x="6459114" y="1196704"/>
              <a:ext cx="311105" cy="164421"/>
            </a:xfrm>
            <a:custGeom>
              <a:avLst/>
              <a:gdLst/>
              <a:ahLst/>
              <a:cxnLst/>
              <a:rect l="l" t="t" r="r" b="b"/>
              <a:pathLst>
                <a:path w="5385" h="2846" extrusionOk="0">
                  <a:moveTo>
                    <a:pt x="2730" y="101"/>
                  </a:moveTo>
                  <a:cubicBezTo>
                    <a:pt x="3308" y="101"/>
                    <a:pt x="3884" y="227"/>
                    <a:pt x="4324" y="474"/>
                  </a:cubicBezTo>
                  <a:cubicBezTo>
                    <a:pt x="5217" y="1004"/>
                    <a:pt x="5189" y="1841"/>
                    <a:pt x="4297" y="2344"/>
                  </a:cubicBezTo>
                  <a:cubicBezTo>
                    <a:pt x="3844" y="2612"/>
                    <a:pt x="3248" y="2745"/>
                    <a:pt x="2655" y="2745"/>
                  </a:cubicBezTo>
                  <a:cubicBezTo>
                    <a:pt x="2077" y="2745"/>
                    <a:pt x="1501" y="2619"/>
                    <a:pt x="1060" y="2371"/>
                  </a:cubicBezTo>
                  <a:cubicBezTo>
                    <a:pt x="195" y="1841"/>
                    <a:pt x="195" y="1004"/>
                    <a:pt x="1088" y="502"/>
                  </a:cubicBezTo>
                  <a:cubicBezTo>
                    <a:pt x="1541" y="234"/>
                    <a:pt x="2136" y="101"/>
                    <a:pt x="2730" y="101"/>
                  </a:cubicBezTo>
                  <a:close/>
                  <a:moveTo>
                    <a:pt x="2706" y="0"/>
                  </a:moveTo>
                  <a:cubicBezTo>
                    <a:pt x="2079" y="0"/>
                    <a:pt x="1451" y="140"/>
                    <a:pt x="977" y="419"/>
                  </a:cubicBezTo>
                  <a:cubicBezTo>
                    <a:pt x="0" y="977"/>
                    <a:pt x="0" y="1869"/>
                    <a:pt x="949" y="2427"/>
                  </a:cubicBezTo>
                  <a:cubicBezTo>
                    <a:pt x="1423" y="2706"/>
                    <a:pt x="2051" y="2846"/>
                    <a:pt x="2682" y="2846"/>
                  </a:cubicBezTo>
                  <a:cubicBezTo>
                    <a:pt x="3313" y="2846"/>
                    <a:pt x="3948" y="2706"/>
                    <a:pt x="4436" y="2427"/>
                  </a:cubicBezTo>
                  <a:cubicBezTo>
                    <a:pt x="5385" y="1869"/>
                    <a:pt x="5385" y="977"/>
                    <a:pt x="4436" y="419"/>
                  </a:cubicBezTo>
                  <a:cubicBezTo>
                    <a:pt x="3962" y="140"/>
                    <a:pt x="3334" y="0"/>
                    <a:pt x="2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0"/>
            <p:cNvSpPr/>
            <p:nvPr/>
          </p:nvSpPr>
          <p:spPr>
            <a:xfrm>
              <a:off x="6386554" y="1678806"/>
              <a:ext cx="451377" cy="236578"/>
            </a:xfrm>
            <a:custGeom>
              <a:avLst/>
              <a:gdLst/>
              <a:ahLst/>
              <a:cxnLst/>
              <a:rect l="l" t="t" r="r" b="b"/>
              <a:pathLst>
                <a:path w="7813" h="4095" extrusionOk="0">
                  <a:moveTo>
                    <a:pt x="3917" y="129"/>
                  </a:moveTo>
                  <a:cubicBezTo>
                    <a:pt x="4764" y="129"/>
                    <a:pt x="5608" y="318"/>
                    <a:pt x="6250" y="694"/>
                  </a:cubicBezTo>
                  <a:cubicBezTo>
                    <a:pt x="7533" y="1448"/>
                    <a:pt x="7533" y="2647"/>
                    <a:pt x="6222" y="3401"/>
                  </a:cubicBezTo>
                  <a:cubicBezTo>
                    <a:pt x="5574" y="3767"/>
                    <a:pt x="4721" y="3955"/>
                    <a:pt x="3869" y="3955"/>
                  </a:cubicBezTo>
                  <a:cubicBezTo>
                    <a:pt x="3033" y="3955"/>
                    <a:pt x="2199" y="3774"/>
                    <a:pt x="1563" y="3401"/>
                  </a:cubicBezTo>
                  <a:cubicBezTo>
                    <a:pt x="280" y="2647"/>
                    <a:pt x="280" y="1448"/>
                    <a:pt x="1563" y="694"/>
                  </a:cubicBezTo>
                  <a:cubicBezTo>
                    <a:pt x="2219" y="318"/>
                    <a:pt x="3070" y="129"/>
                    <a:pt x="3917" y="129"/>
                  </a:cubicBezTo>
                  <a:close/>
                  <a:moveTo>
                    <a:pt x="3941" y="0"/>
                  </a:moveTo>
                  <a:cubicBezTo>
                    <a:pt x="3023" y="0"/>
                    <a:pt x="2099" y="203"/>
                    <a:pt x="1396" y="611"/>
                  </a:cubicBezTo>
                  <a:cubicBezTo>
                    <a:pt x="1" y="1392"/>
                    <a:pt x="1" y="2703"/>
                    <a:pt x="1396" y="3512"/>
                  </a:cubicBezTo>
                  <a:cubicBezTo>
                    <a:pt x="2073" y="3899"/>
                    <a:pt x="2970" y="4095"/>
                    <a:pt x="3872" y="4095"/>
                  </a:cubicBezTo>
                  <a:cubicBezTo>
                    <a:pt x="4790" y="4095"/>
                    <a:pt x="5714" y="3892"/>
                    <a:pt x="6417" y="3484"/>
                  </a:cubicBezTo>
                  <a:cubicBezTo>
                    <a:pt x="7785" y="2703"/>
                    <a:pt x="7812" y="1392"/>
                    <a:pt x="6417" y="583"/>
                  </a:cubicBezTo>
                  <a:cubicBezTo>
                    <a:pt x="5740" y="196"/>
                    <a:pt x="4843" y="0"/>
                    <a:pt x="39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0"/>
            <p:cNvSpPr/>
            <p:nvPr/>
          </p:nvSpPr>
          <p:spPr>
            <a:xfrm>
              <a:off x="6442996" y="1708211"/>
              <a:ext cx="336929" cy="177535"/>
            </a:xfrm>
            <a:custGeom>
              <a:avLst/>
              <a:gdLst/>
              <a:ahLst/>
              <a:cxnLst/>
              <a:rect l="l" t="t" r="r" b="b"/>
              <a:pathLst>
                <a:path w="5832" h="3073" extrusionOk="0">
                  <a:moveTo>
                    <a:pt x="2930" y="102"/>
                  </a:moveTo>
                  <a:cubicBezTo>
                    <a:pt x="3564" y="102"/>
                    <a:pt x="4199" y="241"/>
                    <a:pt x="4687" y="520"/>
                  </a:cubicBezTo>
                  <a:cubicBezTo>
                    <a:pt x="5636" y="1078"/>
                    <a:pt x="5636" y="1971"/>
                    <a:pt x="4659" y="2529"/>
                  </a:cubicBezTo>
                  <a:cubicBezTo>
                    <a:pt x="4173" y="2815"/>
                    <a:pt x="3518" y="2962"/>
                    <a:pt x="2868" y="2962"/>
                  </a:cubicBezTo>
                  <a:cubicBezTo>
                    <a:pt x="2249" y="2962"/>
                    <a:pt x="1634" y="2829"/>
                    <a:pt x="1172" y="2557"/>
                  </a:cubicBezTo>
                  <a:cubicBezTo>
                    <a:pt x="223" y="1999"/>
                    <a:pt x="223" y="1078"/>
                    <a:pt x="1172" y="520"/>
                  </a:cubicBezTo>
                  <a:cubicBezTo>
                    <a:pt x="1660" y="241"/>
                    <a:pt x="2295" y="102"/>
                    <a:pt x="2930" y="102"/>
                  </a:cubicBezTo>
                  <a:close/>
                  <a:moveTo>
                    <a:pt x="2953" y="0"/>
                  </a:moveTo>
                  <a:cubicBezTo>
                    <a:pt x="2269" y="0"/>
                    <a:pt x="1582" y="154"/>
                    <a:pt x="1060" y="464"/>
                  </a:cubicBezTo>
                  <a:cubicBezTo>
                    <a:pt x="28" y="1050"/>
                    <a:pt x="0" y="2027"/>
                    <a:pt x="1032" y="2613"/>
                  </a:cubicBezTo>
                  <a:cubicBezTo>
                    <a:pt x="1549" y="2919"/>
                    <a:pt x="2232" y="3073"/>
                    <a:pt x="2916" y="3073"/>
                  </a:cubicBezTo>
                  <a:cubicBezTo>
                    <a:pt x="3599" y="3073"/>
                    <a:pt x="4283" y="2919"/>
                    <a:pt x="4799" y="2613"/>
                  </a:cubicBezTo>
                  <a:cubicBezTo>
                    <a:pt x="5831" y="2027"/>
                    <a:pt x="5831" y="1050"/>
                    <a:pt x="4799" y="436"/>
                  </a:cubicBezTo>
                  <a:cubicBezTo>
                    <a:pt x="4289" y="147"/>
                    <a:pt x="3622" y="0"/>
                    <a:pt x="29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0"/>
            <p:cNvSpPr/>
            <p:nvPr/>
          </p:nvSpPr>
          <p:spPr>
            <a:xfrm>
              <a:off x="6891062" y="1447316"/>
              <a:ext cx="341724" cy="179153"/>
            </a:xfrm>
            <a:custGeom>
              <a:avLst/>
              <a:gdLst/>
              <a:ahLst/>
              <a:cxnLst/>
              <a:rect l="l" t="t" r="r" b="b"/>
              <a:pathLst>
                <a:path w="5915" h="3101" extrusionOk="0">
                  <a:moveTo>
                    <a:pt x="2995" y="101"/>
                  </a:moveTo>
                  <a:cubicBezTo>
                    <a:pt x="3629" y="101"/>
                    <a:pt x="4261" y="241"/>
                    <a:pt x="4743" y="516"/>
                  </a:cubicBezTo>
                  <a:cubicBezTo>
                    <a:pt x="5719" y="1102"/>
                    <a:pt x="5719" y="1995"/>
                    <a:pt x="4715" y="2581"/>
                  </a:cubicBezTo>
                  <a:cubicBezTo>
                    <a:pt x="4227" y="2860"/>
                    <a:pt x="3585" y="3000"/>
                    <a:pt x="2943" y="3000"/>
                  </a:cubicBezTo>
                  <a:cubicBezTo>
                    <a:pt x="2302" y="3000"/>
                    <a:pt x="1660" y="2860"/>
                    <a:pt x="1172" y="2581"/>
                  </a:cubicBezTo>
                  <a:cubicBezTo>
                    <a:pt x="223" y="2023"/>
                    <a:pt x="223" y="1102"/>
                    <a:pt x="1200" y="544"/>
                  </a:cubicBezTo>
                  <a:cubicBezTo>
                    <a:pt x="1694" y="248"/>
                    <a:pt x="2345" y="101"/>
                    <a:pt x="2995" y="101"/>
                  </a:cubicBezTo>
                  <a:close/>
                  <a:moveTo>
                    <a:pt x="2971" y="0"/>
                  </a:moveTo>
                  <a:cubicBezTo>
                    <a:pt x="2281" y="0"/>
                    <a:pt x="1590" y="154"/>
                    <a:pt x="1060" y="461"/>
                  </a:cubicBezTo>
                  <a:cubicBezTo>
                    <a:pt x="0" y="1074"/>
                    <a:pt x="0" y="2051"/>
                    <a:pt x="1060" y="2665"/>
                  </a:cubicBezTo>
                  <a:cubicBezTo>
                    <a:pt x="1570" y="2954"/>
                    <a:pt x="2244" y="3101"/>
                    <a:pt x="2923" y="3101"/>
                  </a:cubicBezTo>
                  <a:cubicBezTo>
                    <a:pt x="3618" y="3101"/>
                    <a:pt x="4318" y="2947"/>
                    <a:pt x="4855" y="2637"/>
                  </a:cubicBezTo>
                  <a:cubicBezTo>
                    <a:pt x="5915" y="2051"/>
                    <a:pt x="5915" y="1047"/>
                    <a:pt x="4882" y="461"/>
                  </a:cubicBezTo>
                  <a:cubicBezTo>
                    <a:pt x="4352" y="154"/>
                    <a:pt x="3662" y="0"/>
                    <a:pt x="29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0"/>
            <p:cNvSpPr/>
            <p:nvPr/>
          </p:nvSpPr>
          <p:spPr>
            <a:xfrm>
              <a:off x="6934563" y="1470656"/>
              <a:ext cx="254719" cy="133859"/>
            </a:xfrm>
            <a:custGeom>
              <a:avLst/>
              <a:gdLst/>
              <a:ahLst/>
              <a:cxnLst/>
              <a:rect l="l" t="t" r="r" b="b"/>
              <a:pathLst>
                <a:path w="4409" h="2317" extrusionOk="0">
                  <a:moveTo>
                    <a:pt x="2218" y="78"/>
                  </a:moveTo>
                  <a:cubicBezTo>
                    <a:pt x="2700" y="78"/>
                    <a:pt x="3181" y="182"/>
                    <a:pt x="3544" y="391"/>
                  </a:cubicBezTo>
                  <a:cubicBezTo>
                    <a:pt x="4269" y="810"/>
                    <a:pt x="4269" y="1480"/>
                    <a:pt x="3516" y="1926"/>
                  </a:cubicBezTo>
                  <a:cubicBezTo>
                    <a:pt x="3153" y="2135"/>
                    <a:pt x="2679" y="2240"/>
                    <a:pt x="2204" y="2240"/>
                  </a:cubicBezTo>
                  <a:cubicBezTo>
                    <a:pt x="1730" y="2240"/>
                    <a:pt x="1256" y="2135"/>
                    <a:pt x="893" y="1926"/>
                  </a:cubicBezTo>
                  <a:cubicBezTo>
                    <a:pt x="140" y="1507"/>
                    <a:pt x="168" y="810"/>
                    <a:pt x="893" y="391"/>
                  </a:cubicBezTo>
                  <a:cubicBezTo>
                    <a:pt x="1256" y="182"/>
                    <a:pt x="1737" y="78"/>
                    <a:pt x="2218" y="78"/>
                  </a:cubicBezTo>
                  <a:close/>
                  <a:moveTo>
                    <a:pt x="2215" y="1"/>
                  </a:moveTo>
                  <a:cubicBezTo>
                    <a:pt x="1702" y="1"/>
                    <a:pt x="1186" y="112"/>
                    <a:pt x="782" y="336"/>
                  </a:cubicBezTo>
                  <a:cubicBezTo>
                    <a:pt x="0" y="782"/>
                    <a:pt x="0" y="1535"/>
                    <a:pt x="782" y="1982"/>
                  </a:cubicBezTo>
                  <a:cubicBezTo>
                    <a:pt x="1172" y="2205"/>
                    <a:pt x="1688" y="2317"/>
                    <a:pt x="2204" y="2317"/>
                  </a:cubicBezTo>
                  <a:cubicBezTo>
                    <a:pt x="2721" y="2317"/>
                    <a:pt x="3237" y="2205"/>
                    <a:pt x="3627" y="1982"/>
                  </a:cubicBezTo>
                  <a:cubicBezTo>
                    <a:pt x="4408" y="1507"/>
                    <a:pt x="4408" y="782"/>
                    <a:pt x="3627" y="336"/>
                  </a:cubicBezTo>
                  <a:cubicBezTo>
                    <a:pt x="3237" y="112"/>
                    <a:pt x="2728" y="1"/>
                    <a:pt x="2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0"/>
            <p:cNvSpPr/>
            <p:nvPr/>
          </p:nvSpPr>
          <p:spPr>
            <a:xfrm>
              <a:off x="6689559" y="1601219"/>
              <a:ext cx="938110" cy="577090"/>
            </a:xfrm>
            <a:custGeom>
              <a:avLst/>
              <a:gdLst/>
              <a:ahLst/>
              <a:cxnLst/>
              <a:rect l="l" t="t" r="r" b="b"/>
              <a:pathLst>
                <a:path w="16238" h="9989" extrusionOk="0">
                  <a:moveTo>
                    <a:pt x="16238" y="1"/>
                  </a:moveTo>
                  <a:lnTo>
                    <a:pt x="1" y="9263"/>
                  </a:lnTo>
                  <a:lnTo>
                    <a:pt x="1" y="9989"/>
                  </a:lnTo>
                  <a:lnTo>
                    <a:pt x="16238" y="670"/>
                  </a:lnTo>
                  <a:lnTo>
                    <a:pt x="1623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lectronic Shop Social Media Strategy by Slidesgo">
  <a:themeElements>
    <a:clrScheme name="Simple Light">
      <a:dk1>
        <a:srgbClr val="FFFFFF"/>
      </a:dk1>
      <a:lt1>
        <a:srgbClr val="103269"/>
      </a:lt1>
      <a:dk2>
        <a:srgbClr val="4987E8"/>
      </a:dk2>
      <a:lt2>
        <a:srgbClr val="081D3F"/>
      </a:lt2>
      <a:accent1>
        <a:srgbClr val="65696B"/>
      </a:accent1>
      <a:accent2>
        <a:srgbClr val="BCBEC0"/>
      </a:accent2>
      <a:accent3>
        <a:srgbClr val="D1D3D4"/>
      </a:accent3>
      <a:accent4>
        <a:srgbClr val="E6E7E8"/>
      </a:accent4>
      <a:accent5>
        <a:srgbClr val="F1F2F2"/>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02959530A2BFD499E2BCAF5CF7AABDA" ma:contentTypeVersion="5" ma:contentTypeDescription="Create a new document." ma:contentTypeScope="" ma:versionID="693605f2974beaf52983ae1d987bf526">
  <xsd:schema xmlns:xsd="http://www.w3.org/2001/XMLSchema" xmlns:xs="http://www.w3.org/2001/XMLSchema" xmlns:p="http://schemas.microsoft.com/office/2006/metadata/properties" xmlns:ns2="6cd35914-d4b5-4363-b1fd-23d70c76daae" targetNamespace="http://schemas.microsoft.com/office/2006/metadata/properties" ma:root="true" ma:fieldsID="78180c7f3709f3d611833800a9164c0f" ns2:_="">
    <xsd:import namespace="6cd35914-d4b5-4363-b1fd-23d70c76daae"/>
    <xsd:element name="properties">
      <xsd:complexType>
        <xsd:sequence>
          <xsd:element name="documentManagement">
            <xsd:complexType>
              <xsd:all>
                <xsd:element ref="ns2:ReferenceId" minOccurs="0"/>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cd35914-d4b5-4363-b1fd-23d70c76daae" elementFormDefault="qualified">
    <xsd:import namespace="http://schemas.microsoft.com/office/2006/documentManagement/types"/>
    <xsd:import namespace="http://schemas.microsoft.com/office/infopath/2007/PartnerControls"/>
    <xsd:element name="ReferenceId" ma:index="8" nillable="true" ma:displayName="ReferenceId" ma:indexed="true" ma:internalName="ReferenceId">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ReferenceId xmlns="6cd35914-d4b5-4363-b1fd-23d70c76daae" xsi:nil="true"/>
  </documentManagement>
</p:properties>
</file>

<file path=customXml/itemProps1.xml><?xml version="1.0" encoding="utf-8"?>
<ds:datastoreItem xmlns:ds="http://schemas.openxmlformats.org/officeDocument/2006/customXml" ds:itemID="{A55BC494-8F84-4722-A737-187A9BF9A24D}"/>
</file>

<file path=customXml/itemProps2.xml><?xml version="1.0" encoding="utf-8"?>
<ds:datastoreItem xmlns:ds="http://schemas.openxmlformats.org/officeDocument/2006/customXml" ds:itemID="{FEF3C160-2FA0-4FD3-AE35-8F2322B6373C}"/>
</file>

<file path=customXml/itemProps3.xml><?xml version="1.0" encoding="utf-8"?>
<ds:datastoreItem xmlns:ds="http://schemas.openxmlformats.org/officeDocument/2006/customXml" ds:itemID="{F2AF1D74-A504-4C48-AAEB-06AD39D80911}"/>
</file>

<file path=docProps/app.xml><?xml version="1.0" encoding="utf-8"?>
<Properties xmlns="http://schemas.openxmlformats.org/officeDocument/2006/extended-properties" xmlns:vt="http://schemas.openxmlformats.org/officeDocument/2006/docPropsVTypes">
  <TotalTime>0</TotalTime>
  <Words>2605</Words>
  <Application>Microsoft Office PowerPoint</Application>
  <PresentationFormat>On-screen Show (16:9)</PresentationFormat>
  <Paragraphs>360</Paragraphs>
  <Slides>40</Slides>
  <Notes>39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40</vt:i4>
      </vt:variant>
    </vt:vector>
  </HeadingPairs>
  <TitlesOfParts>
    <vt:vector size="51" baseType="lpstr">
      <vt:lpstr>Lexend</vt:lpstr>
      <vt:lpstr>Poppins</vt:lpstr>
      <vt:lpstr>Encode Sans Semi Expanded</vt:lpstr>
      <vt:lpstr>Poppins Medium</vt:lpstr>
      <vt:lpstr>Poppins Black</vt:lpstr>
      <vt:lpstr>Lexend Giga</vt:lpstr>
      <vt:lpstr>Londrina Solid</vt:lpstr>
      <vt:lpstr>Arial</vt:lpstr>
      <vt:lpstr>Bebas Neue</vt:lpstr>
      <vt:lpstr>Cabin</vt:lpstr>
      <vt:lpstr>Electronic Shop Social Media Strategy by Slidesgo</vt:lpstr>
      <vt:lpstr>H2T Electronic Store Sketching, Low-Fi Prototyping &amp; Pilot Usability Testing</vt:lpstr>
      <vt:lpstr>Table of contents</vt:lpstr>
      <vt:lpstr>1. Introduction</vt:lpstr>
      <vt:lpstr>Introduction</vt:lpstr>
      <vt:lpstr>Team Members</vt:lpstr>
      <vt:lpstr>PowerPoint Presentation</vt:lpstr>
      <vt:lpstr>PowerPoint Presentation</vt:lpstr>
      <vt:lpstr>PowerPoint Presentation</vt:lpstr>
      <vt:lpstr>Sketching Explorations</vt:lpstr>
      <vt:lpstr>2.1. Mobile App</vt:lpstr>
      <vt:lpstr>2.2. Smart/AR Glasses</vt:lpstr>
      <vt:lpstr>2.3. Smart Watch</vt:lpstr>
      <vt:lpstr>Selected interface &amp; Rationale</vt:lpstr>
      <vt:lpstr>Mobile Apps Pros/Cons</vt:lpstr>
      <vt:lpstr>VR/Smart Glasses Pros/Cons</vt:lpstr>
      <vt:lpstr>FINAL SELECTIONS</vt:lpstr>
      <vt:lpstr>PowerPoint Presentation</vt:lpstr>
      <vt:lpstr>Low-Fi prototype constructions</vt:lpstr>
      <vt:lpstr>Simple: Chatbot  </vt:lpstr>
      <vt:lpstr>Simple: Chatbot  </vt:lpstr>
      <vt:lpstr>Moderate: View product</vt:lpstr>
      <vt:lpstr>Complex: Purchase product</vt:lpstr>
      <vt:lpstr>Testing</vt:lpstr>
      <vt:lpstr>Testing Procedure</vt:lpstr>
      <vt:lpstr>Usability Goals</vt:lpstr>
      <vt:lpstr>Prototype Participants</vt:lpstr>
      <vt:lpstr>Prototype Participants</vt:lpstr>
      <vt:lpstr>Prototype Participants</vt:lpstr>
      <vt:lpstr>Testing results</vt:lpstr>
      <vt:lpstr>Possible UI Change</vt:lpstr>
      <vt:lpstr>Disscussion</vt:lpstr>
      <vt:lpstr>Guiding principles</vt:lpstr>
      <vt:lpstr>Summary</vt:lpstr>
      <vt:lpstr>Appendix</vt:lpstr>
      <vt:lpstr>Mobile Apps Pros/Cons</vt:lpstr>
      <vt:lpstr>VR/Smart Glasses Pros/Cons</vt:lpstr>
      <vt:lpstr>Interview scripts</vt:lpstr>
      <vt:lpstr>Interview questions</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Almxndie</dc:creator>
  <cp:lastModifiedBy>Bui Hanh Trang 20210851</cp:lastModifiedBy>
  <cp:revision>2</cp:revision>
  <dcterms:modified xsi:type="dcterms:W3CDTF">2024-12-02T16:56:42Z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0x010100602959530A2BFD499E2BCAF5CF7AABDA</vt:lpwstr>
  </property>
</Properties>
</file>

<file path=docProps/thumbnail.jpeg>
</file>